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9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E71F-1190-412C-A012-D1C43C2AA40C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4BC-5737-4D9E-9A07-ADABEE05A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E71F-1190-412C-A012-D1C43C2AA40C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4BC-5737-4D9E-9A07-ADABEE05A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E71F-1190-412C-A012-D1C43C2AA40C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4BC-5737-4D9E-9A07-ADABEE05A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E71F-1190-412C-A012-D1C43C2AA40C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4BC-5737-4D9E-9A07-ADABEE05A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E71F-1190-412C-A012-D1C43C2AA40C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4BC-5737-4D9E-9A07-ADABEE05A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E71F-1190-412C-A012-D1C43C2AA40C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4BC-5737-4D9E-9A07-ADABEE05A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E71F-1190-412C-A012-D1C43C2AA40C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4BC-5737-4D9E-9A07-ADABEE05A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E71F-1190-412C-A012-D1C43C2AA40C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4BC-5737-4D9E-9A07-ADABEE05A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E71F-1190-412C-A012-D1C43C2AA40C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4BC-5737-4D9E-9A07-ADABEE05A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E71F-1190-412C-A012-D1C43C2AA40C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4BC-5737-4D9E-9A07-ADABEE05A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E71F-1190-412C-A012-D1C43C2AA40C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4BC-5737-4D9E-9A07-ADABEE05A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E71F-1190-412C-A012-D1C43C2AA40C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A4BC-5737-4D9E-9A07-ADABEE05A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1470025"/>
          </a:xfrm>
        </p:spPr>
        <p:txBody>
          <a:bodyPr/>
          <a:lstStyle/>
          <a:p>
            <a:r>
              <a:rPr lang="en-US" i="1" dirty="0" smtClean="0"/>
              <a:t>PROJECT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3962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TOPIC:</a:t>
            </a:r>
          </a:p>
          <a:p>
            <a:r>
              <a:rPr lang="en-US" b="1" dirty="0" smtClean="0"/>
              <a:t>SHOPPING </a:t>
            </a:r>
            <a:r>
              <a:rPr lang="en-US" b="1" dirty="0" smtClean="0"/>
              <a:t>WEBSITE</a:t>
            </a:r>
          </a:p>
          <a:p>
            <a:endParaRPr lang="en-US" b="1" dirty="0" smtClean="0"/>
          </a:p>
          <a:p>
            <a:r>
              <a:rPr lang="en-US" b="1" dirty="0" smtClean="0"/>
              <a:t>                                              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                                                   BY</a:t>
            </a:r>
          </a:p>
          <a:p>
            <a:r>
              <a:rPr lang="en-US" b="1" dirty="0" smtClean="0"/>
              <a:t>                                                                      ADITYA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cosmetics</a:t>
            </a:r>
            <a:endParaRPr lang="en-US" b="1" dirty="0"/>
          </a:p>
        </p:txBody>
      </p:sp>
      <p:pic>
        <p:nvPicPr>
          <p:cNvPr id="4" name="Content Placeholder 3" descr="cosmetics pag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50042"/>
            <a:ext cx="8229600" cy="44262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Groceries </a:t>
            </a:r>
            <a:endParaRPr lang="en-US" b="1" dirty="0"/>
          </a:p>
        </p:txBody>
      </p:sp>
      <p:pic>
        <p:nvPicPr>
          <p:cNvPr id="4" name="Content Placeholder 3" descr="groceries p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752600"/>
            <a:ext cx="8682314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kidswear</a:t>
            </a:r>
            <a:endParaRPr lang="en-US" b="1" dirty="0"/>
          </a:p>
        </p:txBody>
      </p:sp>
      <p:pic>
        <p:nvPicPr>
          <p:cNvPr id="4" name="Content Placeholder 3" descr="kidswear p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209800"/>
            <a:ext cx="8229600" cy="37377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menswear</a:t>
            </a:r>
            <a:endParaRPr lang="en-US" b="1" dirty="0"/>
          </a:p>
        </p:txBody>
      </p:sp>
      <p:pic>
        <p:nvPicPr>
          <p:cNvPr id="4" name="Content Placeholder 3" descr="menswear p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6106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buy</a:t>
            </a:r>
            <a:endParaRPr lang="en-US" b="1" dirty="0"/>
          </a:p>
        </p:txBody>
      </p:sp>
      <p:pic>
        <p:nvPicPr>
          <p:cNvPr id="4" name="Content Placeholder 3" descr="buyno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981200"/>
            <a:ext cx="6629400" cy="289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page-1</a:t>
            </a:r>
            <a:endParaRPr lang="en-US" dirty="0"/>
          </a:p>
        </p:txBody>
      </p:sp>
      <p:pic>
        <p:nvPicPr>
          <p:cNvPr id="4" name="Content Placeholder 3" descr="paymentpage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7178019" cy="4983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Payment page-2</a:t>
            </a:r>
            <a:endParaRPr lang="en-US" b="1" dirty="0"/>
          </a:p>
        </p:txBody>
      </p:sp>
      <p:pic>
        <p:nvPicPr>
          <p:cNvPr id="4" name="Content Placeholder 3" descr="payment page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86100"/>
            <a:ext cx="8229600" cy="3954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successfull</a:t>
            </a:r>
            <a:endParaRPr lang="en-US" b="1" dirty="0"/>
          </a:p>
        </p:txBody>
      </p:sp>
      <p:pic>
        <p:nvPicPr>
          <p:cNvPr id="4" name="Content Placeholder 3" descr="la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9248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438400"/>
            <a:ext cx="8229600" cy="2057400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Thank  You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Shopping website</a:t>
            </a:r>
            <a:endParaRPr lang="en-US" i="1" dirty="0"/>
          </a:p>
        </p:txBody>
      </p:sp>
      <p:pic>
        <p:nvPicPr>
          <p:cNvPr id="9" name="Content Placeholder 8" descr="pag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0"/>
            <a:ext cx="6400800" cy="65532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pag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228600"/>
            <a:ext cx="9144000" cy="6629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pag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0"/>
            <a:ext cx="6400800" cy="6477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REGISTRATION PAGE</a:t>
            </a:r>
            <a:endParaRPr lang="en-US" b="1" dirty="0"/>
          </a:p>
        </p:txBody>
      </p:sp>
      <p:pic>
        <p:nvPicPr>
          <p:cNvPr id="4" name="Content Placeholder 3" descr="registration p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1749" y="1600200"/>
            <a:ext cx="6780501" cy="452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PAGE</a:t>
            </a:r>
            <a:endParaRPr lang="en-US" b="1" dirty="0"/>
          </a:p>
        </p:txBody>
      </p:sp>
      <p:pic>
        <p:nvPicPr>
          <p:cNvPr id="4" name="Content Placeholder 3" descr="login p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600200"/>
            <a:ext cx="8686800" cy="525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 PAGE-1</a:t>
            </a:r>
            <a:endParaRPr lang="en-US" b="1" dirty="0"/>
          </a:p>
        </p:txBody>
      </p:sp>
      <p:pic>
        <p:nvPicPr>
          <p:cNvPr id="4" name="Content Placeholder 3" descr="home pag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8674452" cy="54864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 page-2</a:t>
            </a:r>
            <a:endParaRPr lang="en-US" b="1" dirty="0"/>
          </a:p>
        </p:txBody>
      </p:sp>
      <p:pic>
        <p:nvPicPr>
          <p:cNvPr id="4" name="Content Placeholder 3" descr="home pag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219200"/>
            <a:ext cx="8991599" cy="54102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categeories</a:t>
            </a:r>
            <a:endParaRPr lang="en-US" dirty="0"/>
          </a:p>
        </p:txBody>
      </p:sp>
      <p:pic>
        <p:nvPicPr>
          <p:cNvPr id="4" name="Content Placeholder 3" descr="categeori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146114"/>
            <a:ext cx="8229600" cy="1434135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</Words>
  <Application>Microsoft Office PowerPoint</Application>
  <PresentationFormat>On-screen Show (4:3)</PresentationFormat>
  <Paragraphs>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</vt:lpstr>
      <vt:lpstr>Shopping website</vt:lpstr>
      <vt:lpstr>Slide 3</vt:lpstr>
      <vt:lpstr>Slide 4</vt:lpstr>
      <vt:lpstr>REGISTRATION PAGE</vt:lpstr>
      <vt:lpstr>LOGIN PAGE</vt:lpstr>
      <vt:lpstr>HOME PAGE-1</vt:lpstr>
      <vt:lpstr>Home page-2</vt:lpstr>
      <vt:lpstr>categeories</vt:lpstr>
      <vt:lpstr>cosmetics</vt:lpstr>
      <vt:lpstr>Groceries </vt:lpstr>
      <vt:lpstr>kidswear</vt:lpstr>
      <vt:lpstr>menswear</vt:lpstr>
      <vt:lpstr>buy</vt:lpstr>
      <vt:lpstr>Payment page-1</vt:lpstr>
      <vt:lpstr>Payment page-2</vt:lpstr>
      <vt:lpstr>successfull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prasad</dc:creator>
  <cp:lastModifiedBy>prasad</cp:lastModifiedBy>
  <cp:revision>18</cp:revision>
  <dcterms:created xsi:type="dcterms:W3CDTF">2022-01-05T03:07:38Z</dcterms:created>
  <dcterms:modified xsi:type="dcterms:W3CDTF">2022-01-05T06:20:45Z</dcterms:modified>
</cp:coreProperties>
</file>