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4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15,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15,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15,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15,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15,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15,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15,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15,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15,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15, 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15,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15, 2012</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Museo Sans 500"/>
                <a:cs typeface="Museo Sans 500"/>
              </a:rPr>
              <a:t>PlanetDEfense</a:t>
            </a:r>
            <a:endParaRPr lang="en-US" dirty="0">
              <a:latin typeface="Museo Sans 500"/>
              <a:cs typeface="Museo Sans 500"/>
            </a:endParaRPr>
          </a:p>
        </p:txBody>
      </p:sp>
      <p:sp>
        <p:nvSpPr>
          <p:cNvPr id="3" name="Subtitle 2"/>
          <p:cNvSpPr>
            <a:spLocks noGrp="1"/>
          </p:cNvSpPr>
          <p:nvPr>
            <p:ph type="subTitle" idx="1"/>
          </p:nvPr>
        </p:nvSpPr>
        <p:spPr/>
        <p:txBody>
          <a:bodyPr/>
          <a:lstStyle/>
          <a:p>
            <a:r>
              <a:rPr lang="en-US" dirty="0" smtClean="0">
                <a:latin typeface="Museo Sans 500 Italic"/>
                <a:cs typeface="Museo Sans 500 Italic"/>
              </a:rPr>
              <a:t>Csce3513 Team 6 game Project – Spring2012</a:t>
            </a:r>
            <a:endParaRPr lang="en-US" dirty="0">
              <a:latin typeface="Museo Sans 500 Italic"/>
              <a:cs typeface="Museo Sans 500 Italic"/>
            </a:endParaRPr>
          </a:p>
        </p:txBody>
      </p:sp>
    </p:spTree>
    <p:extLst>
      <p:ext uri="{BB962C8B-B14F-4D97-AF65-F5344CB8AC3E}">
        <p14:creationId xmlns:p14="http://schemas.microsoft.com/office/powerpoint/2010/main" val="247792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Description:</a:t>
            </a:r>
            <a:endParaRPr lang="en-US" dirty="0">
              <a:latin typeface="Museo Sans 500"/>
              <a:cs typeface="Museo Sans 500"/>
            </a:endParaRPr>
          </a:p>
        </p:txBody>
      </p:sp>
      <p:sp>
        <p:nvSpPr>
          <p:cNvPr id="3" name="Content Placeholder 2"/>
          <p:cNvSpPr>
            <a:spLocks noGrp="1"/>
          </p:cNvSpPr>
          <p:nvPr>
            <p:ph idx="1"/>
          </p:nvPr>
        </p:nvSpPr>
        <p:spPr/>
        <p:txBody>
          <a:bodyPr>
            <a:normAutofit/>
          </a:bodyPr>
          <a:lstStyle/>
          <a:p>
            <a:r>
              <a:rPr lang="en-US" b="0" dirty="0" err="1" smtClean="0">
                <a:latin typeface="Museo Sans 300"/>
                <a:cs typeface="Museo Sans 300"/>
              </a:rPr>
              <a:t>PlanetDefense</a:t>
            </a:r>
            <a:r>
              <a:rPr lang="en-US" b="0" dirty="0" smtClean="0">
                <a:latin typeface="Museo Sans 300"/>
                <a:cs typeface="Museo Sans 300"/>
              </a:rPr>
              <a:t> will be a 2D game where the player flies a space ship just outside of the atmosphere and must shoot down asteroids that are falling towards Earth. The earth will have a health bar displayed and if too many asteroids hit the planet the health will be depleted and the game will be over. </a:t>
            </a:r>
            <a:endParaRPr lang="en-US" b="0" dirty="0">
              <a:latin typeface="Museo Sans 300"/>
              <a:cs typeface="Museo Sans 300"/>
            </a:endParaRPr>
          </a:p>
          <a:p>
            <a:r>
              <a:rPr lang="en-US" dirty="0" smtClean="0">
                <a:latin typeface="Museo Sans 300"/>
                <a:cs typeface="Museo Sans 300"/>
              </a:rPr>
              <a:t>	Possible enhancements include: </a:t>
            </a:r>
          </a:p>
          <a:p>
            <a:pPr lvl="4"/>
            <a:r>
              <a:rPr lang="en-US" dirty="0" smtClean="0">
                <a:latin typeface="Museo Sans 300"/>
                <a:cs typeface="Museo Sans 300"/>
              </a:rPr>
              <a:t> Enemy ships in addition to the asteroids</a:t>
            </a:r>
          </a:p>
          <a:p>
            <a:pPr lvl="4"/>
            <a:r>
              <a:rPr lang="en-US" dirty="0" smtClean="0">
                <a:latin typeface="Museo Sans 300"/>
                <a:cs typeface="Museo Sans 300"/>
              </a:rPr>
              <a:t> Facebook login integration and high scores maintained online</a:t>
            </a:r>
          </a:p>
          <a:p>
            <a:pPr lvl="4"/>
            <a:r>
              <a:rPr lang="en-US" dirty="0">
                <a:latin typeface="Museo Sans 300"/>
                <a:cs typeface="Museo Sans 300"/>
              </a:rPr>
              <a:t> </a:t>
            </a:r>
            <a:r>
              <a:rPr lang="en-US" dirty="0" smtClean="0">
                <a:latin typeface="Museo Sans 300"/>
                <a:cs typeface="Museo Sans 300"/>
              </a:rPr>
              <a:t>Choosing your ship</a:t>
            </a:r>
          </a:p>
          <a:p>
            <a:pPr lvl="4"/>
            <a:r>
              <a:rPr lang="en-US" dirty="0">
                <a:latin typeface="Museo Sans 300"/>
                <a:cs typeface="Museo Sans 300"/>
              </a:rPr>
              <a:t> </a:t>
            </a:r>
            <a:r>
              <a:rPr lang="en-US" dirty="0" smtClean="0">
                <a:latin typeface="Museo Sans 300"/>
                <a:cs typeface="Museo Sans 300"/>
              </a:rPr>
              <a:t>Progression through levels</a:t>
            </a:r>
          </a:p>
          <a:p>
            <a:pPr lvl="4"/>
            <a:r>
              <a:rPr lang="en-US" dirty="0">
                <a:latin typeface="Museo Sans 300"/>
                <a:cs typeface="Museo Sans 300"/>
              </a:rPr>
              <a:t> </a:t>
            </a:r>
            <a:r>
              <a:rPr lang="en-US" dirty="0" smtClean="0">
                <a:latin typeface="Museo Sans 300"/>
                <a:cs typeface="Museo Sans 300"/>
              </a:rPr>
              <a:t>Earning points earns you ‘currency’ to purchase upgrades			</a:t>
            </a:r>
            <a:endParaRPr lang="en-US" dirty="0">
              <a:latin typeface="Museo Sans 300"/>
              <a:cs typeface="Museo Sans 300"/>
            </a:endParaRPr>
          </a:p>
        </p:txBody>
      </p:sp>
    </p:spTree>
    <p:extLst>
      <p:ext uri="{BB962C8B-B14F-4D97-AF65-F5344CB8AC3E}">
        <p14:creationId xmlns:p14="http://schemas.microsoft.com/office/powerpoint/2010/main" val="123236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Initial View design:</a:t>
            </a:r>
            <a:endParaRPr lang="en-US" dirty="0">
              <a:latin typeface="Museo Sans 500"/>
              <a:cs typeface="Museo Sans 500"/>
            </a:endParaRPr>
          </a:p>
        </p:txBody>
      </p:sp>
      <p:pic>
        <p:nvPicPr>
          <p:cNvPr id="4" name="Content Placeholder 3" descr="Game Sketch.png"/>
          <p:cNvPicPr>
            <a:picLocks noGrp="1" noChangeAspect="1"/>
          </p:cNvPicPr>
          <p:nvPr>
            <p:ph idx="1"/>
          </p:nvPr>
        </p:nvPicPr>
        <p:blipFill>
          <a:blip r:embed="rId2">
            <a:extLst>
              <a:ext uri="{28A0092B-C50C-407E-A947-70E740481C1C}">
                <a14:useLocalDpi xmlns:a14="http://schemas.microsoft.com/office/drawing/2010/main" val="0"/>
              </a:ext>
            </a:extLst>
          </a:blip>
          <a:srcRect t="7694" b="7694"/>
          <a:stretch>
            <a:fillRect/>
          </a:stretch>
        </p:blipFill>
        <p:spPr>
          <a:xfrm>
            <a:off x="669455" y="1100628"/>
            <a:ext cx="7862374" cy="3742366"/>
          </a:xfrm>
        </p:spPr>
      </p:pic>
    </p:spTree>
    <p:extLst>
      <p:ext uri="{BB962C8B-B14F-4D97-AF65-F5344CB8AC3E}">
        <p14:creationId xmlns:p14="http://schemas.microsoft.com/office/powerpoint/2010/main" val="384023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Platform and Libraries:</a:t>
            </a:r>
            <a:endParaRPr lang="en-US" dirty="0">
              <a:latin typeface="Museo Sans 500"/>
              <a:cs typeface="Museo Sans 500"/>
            </a:endParaRPr>
          </a:p>
        </p:txBody>
      </p:sp>
      <p:pic>
        <p:nvPicPr>
          <p:cNvPr id="5" name="Content Placeholder 4" descr="ruby.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03" b="-1192"/>
          <a:stretch/>
        </p:blipFill>
        <p:spPr>
          <a:xfrm>
            <a:off x="822960" y="938708"/>
            <a:ext cx="1483801" cy="1500118"/>
          </a:xfrm>
        </p:spPr>
      </p:pic>
      <p:sp>
        <p:nvSpPr>
          <p:cNvPr id="6" name="TextBox 5"/>
          <p:cNvSpPr txBox="1"/>
          <p:nvPr/>
        </p:nvSpPr>
        <p:spPr>
          <a:xfrm>
            <a:off x="2306761" y="1688767"/>
            <a:ext cx="5463030" cy="400110"/>
          </a:xfrm>
          <a:prstGeom prst="rect">
            <a:avLst/>
          </a:prstGeom>
          <a:noFill/>
        </p:spPr>
        <p:txBody>
          <a:bodyPr wrap="none" rtlCol="0">
            <a:spAutoFit/>
          </a:bodyPr>
          <a:lstStyle/>
          <a:p>
            <a:r>
              <a:rPr lang="en-US" sz="2000" dirty="0" smtClean="0">
                <a:latin typeface="Museo Sans 300"/>
                <a:cs typeface="Museo Sans 300"/>
              </a:rPr>
              <a:t>Ruby Programming Language (Multiplatform)</a:t>
            </a:r>
            <a:endParaRPr lang="en-US" sz="2000" dirty="0">
              <a:latin typeface="Museo Sans 300"/>
              <a:cs typeface="Museo Sans 300"/>
            </a:endParaRPr>
          </a:p>
        </p:txBody>
      </p:sp>
      <p:pic>
        <p:nvPicPr>
          <p:cNvPr id="7" name="Picture 6" descr="website_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020" y="2550480"/>
            <a:ext cx="2938880" cy="1203104"/>
          </a:xfrm>
          <a:prstGeom prst="rect">
            <a:avLst/>
          </a:prstGeom>
        </p:spPr>
      </p:pic>
      <p:sp>
        <p:nvSpPr>
          <p:cNvPr id="8" name="TextBox 7"/>
          <p:cNvSpPr txBox="1"/>
          <p:nvPr/>
        </p:nvSpPr>
        <p:spPr>
          <a:xfrm>
            <a:off x="898658" y="2996042"/>
            <a:ext cx="4506362" cy="400110"/>
          </a:xfrm>
          <a:prstGeom prst="rect">
            <a:avLst/>
          </a:prstGeom>
          <a:noFill/>
        </p:spPr>
        <p:txBody>
          <a:bodyPr wrap="none" rtlCol="0">
            <a:spAutoFit/>
          </a:bodyPr>
          <a:lstStyle/>
          <a:p>
            <a:r>
              <a:rPr lang="en-US" sz="2000" dirty="0" err="1" smtClean="0">
                <a:latin typeface="Museo Sans 300"/>
                <a:cs typeface="Museo Sans 300"/>
              </a:rPr>
              <a:t>Gosu</a:t>
            </a:r>
            <a:r>
              <a:rPr lang="en-US" sz="2000" dirty="0" smtClean="0">
                <a:latin typeface="Museo Sans 300"/>
                <a:cs typeface="Museo Sans 300"/>
              </a:rPr>
              <a:t> 2D Game Development Library</a:t>
            </a:r>
            <a:endParaRPr lang="en-US" sz="2000" dirty="0">
              <a:latin typeface="Museo Sans 300"/>
              <a:cs typeface="Museo Sans 300"/>
            </a:endParaRPr>
          </a:p>
        </p:txBody>
      </p:sp>
      <p:sp>
        <p:nvSpPr>
          <p:cNvPr id="10" name="TextBox 9"/>
          <p:cNvSpPr txBox="1"/>
          <p:nvPr/>
        </p:nvSpPr>
        <p:spPr>
          <a:xfrm>
            <a:off x="2894732" y="4280088"/>
            <a:ext cx="3084945" cy="400110"/>
          </a:xfrm>
          <a:prstGeom prst="rect">
            <a:avLst/>
          </a:prstGeom>
          <a:noFill/>
        </p:spPr>
        <p:txBody>
          <a:bodyPr wrap="none" rtlCol="0">
            <a:spAutoFit/>
          </a:bodyPr>
          <a:lstStyle/>
          <a:p>
            <a:r>
              <a:rPr lang="en-US" sz="2000" dirty="0" smtClean="0">
                <a:latin typeface="Museo Sans 300"/>
                <a:cs typeface="Museo Sans 300"/>
              </a:rPr>
              <a:t>Ruby Testing Framework</a:t>
            </a:r>
            <a:endParaRPr lang="en-US" sz="2000" dirty="0">
              <a:latin typeface="Museo Sans 300"/>
              <a:cs typeface="Museo Sans 300"/>
            </a:endParaRPr>
          </a:p>
        </p:txBody>
      </p:sp>
      <p:sp>
        <p:nvSpPr>
          <p:cNvPr id="11" name="TextBox 10"/>
          <p:cNvSpPr txBox="1"/>
          <p:nvPr/>
        </p:nvSpPr>
        <p:spPr>
          <a:xfrm>
            <a:off x="683794" y="3879978"/>
            <a:ext cx="2210938" cy="923330"/>
          </a:xfrm>
          <a:prstGeom prst="rect">
            <a:avLst/>
          </a:prstGeom>
          <a:noFill/>
        </p:spPr>
        <p:txBody>
          <a:bodyPr wrap="none" rtlCol="0">
            <a:spAutoFit/>
          </a:bodyPr>
          <a:lstStyle/>
          <a:p>
            <a:r>
              <a:rPr lang="en-US" sz="5400"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useo Sans 500"/>
                <a:cs typeface="Museo Sans 500"/>
              </a:rPr>
              <a:t>RSpec</a:t>
            </a:r>
            <a:endParaRPr 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useo Sans 500"/>
              <a:cs typeface="Museo Sans 500"/>
            </a:endParaRPr>
          </a:p>
        </p:txBody>
      </p:sp>
    </p:spTree>
    <p:extLst>
      <p:ext uri="{BB962C8B-B14F-4D97-AF65-F5344CB8AC3E}">
        <p14:creationId xmlns:p14="http://schemas.microsoft.com/office/powerpoint/2010/main" val="224537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Release License: </a:t>
            </a:r>
            <a:endParaRPr lang="en-US" dirty="0">
              <a:latin typeface="Museo Sans 500"/>
              <a:cs typeface="Museo Sans 500"/>
            </a:endParaRPr>
          </a:p>
        </p:txBody>
      </p:sp>
      <p:sp>
        <p:nvSpPr>
          <p:cNvPr id="3" name="Content Placeholder 2"/>
          <p:cNvSpPr>
            <a:spLocks noGrp="1"/>
          </p:cNvSpPr>
          <p:nvPr>
            <p:ph idx="1"/>
          </p:nvPr>
        </p:nvSpPr>
        <p:spPr/>
        <p:txBody>
          <a:bodyPr>
            <a:normAutofit fontScale="77500" lnSpcReduction="20000"/>
          </a:bodyPr>
          <a:lstStyle/>
          <a:p>
            <a:pPr algn="just"/>
            <a:r>
              <a:rPr lang="en-US" dirty="0"/>
              <a:t>The MIT License (MIT) Copyright (c) 2012</a:t>
            </a:r>
          </a:p>
          <a:p>
            <a:pPr algn="just"/>
            <a:endParaRPr lang="en-US" dirty="0"/>
          </a:p>
          <a:p>
            <a:pPr algn="just"/>
            <a:r>
              <a:rPr lang="en-US" dirty="0"/>
              <a:t>Permission is hereby granted, free of charge, to any person obtaining a copy of this software and </a:t>
            </a:r>
            <a:r>
              <a:rPr lang="en-US" dirty="0" smtClean="0"/>
              <a:t>associated documentation </a:t>
            </a:r>
            <a:r>
              <a:rPr lang="en-US" dirty="0"/>
              <a:t>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pPr algn="just"/>
            <a:endParaRPr lang="en-US" dirty="0"/>
          </a:p>
          <a:p>
            <a:pPr algn="just"/>
            <a:r>
              <a:rPr lang="en-US" dirty="0"/>
              <a:t>The above copyright notice and this permission notice shall be included in all copies or substantial portions of the Software.</a:t>
            </a:r>
          </a:p>
          <a:p>
            <a:pPr algn="just"/>
            <a:endParaRPr lang="en-US" dirty="0"/>
          </a:p>
          <a:p>
            <a:pPr algn="just"/>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103692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Tasks for initial Alpha release:	</a:t>
            </a:r>
            <a:endParaRPr lang="en-US" dirty="0">
              <a:latin typeface="Museo Sans 500"/>
              <a:cs typeface="Museo Sans 500"/>
            </a:endParaRPr>
          </a:p>
        </p:txBody>
      </p:sp>
      <p:sp>
        <p:nvSpPr>
          <p:cNvPr id="3" name="Content Placeholder 2"/>
          <p:cNvSpPr>
            <a:spLocks noGrp="1"/>
          </p:cNvSpPr>
          <p:nvPr>
            <p:ph idx="1"/>
          </p:nvPr>
        </p:nvSpPr>
        <p:spPr/>
        <p:txBody>
          <a:bodyPr/>
          <a:lstStyle/>
          <a:p>
            <a:pPr marL="285750" indent="-285750">
              <a:buFont typeface="Arial"/>
              <a:buChar char="•"/>
            </a:pPr>
            <a:r>
              <a:rPr lang="en-US" dirty="0" smtClean="0">
                <a:latin typeface="Museo Sans 300"/>
                <a:cs typeface="Museo Sans 300"/>
              </a:rPr>
              <a:t>Admin</a:t>
            </a:r>
          </a:p>
          <a:p>
            <a:pPr lvl="2"/>
            <a:r>
              <a:rPr lang="en-US" dirty="0" smtClean="0">
                <a:latin typeface="Museo Sans 300"/>
                <a:cs typeface="Museo Sans 300"/>
              </a:rPr>
              <a:t>Ideate and document user stories for remainder of game development</a:t>
            </a:r>
          </a:p>
          <a:p>
            <a:pPr lvl="2"/>
            <a:r>
              <a:rPr lang="en-US" dirty="0" smtClean="0">
                <a:latin typeface="Museo Sans 300"/>
                <a:cs typeface="Museo Sans 300"/>
              </a:rPr>
              <a:t>Input stories into </a:t>
            </a:r>
            <a:r>
              <a:rPr lang="en-US" dirty="0" err="1" smtClean="0">
                <a:latin typeface="Museo Sans 300"/>
                <a:cs typeface="Museo Sans 300"/>
              </a:rPr>
              <a:t>Github</a:t>
            </a:r>
            <a:r>
              <a:rPr lang="en-US" dirty="0" smtClean="0">
                <a:latin typeface="Museo Sans 300"/>
                <a:cs typeface="Museo Sans 300"/>
              </a:rPr>
              <a:t> Issues and assign to milestones</a:t>
            </a:r>
          </a:p>
          <a:p>
            <a:pPr lvl="2"/>
            <a:r>
              <a:rPr lang="en-US" dirty="0" smtClean="0">
                <a:latin typeface="Museo Sans 300"/>
                <a:cs typeface="Museo Sans 300"/>
              </a:rPr>
              <a:t>Plan initial sprint</a:t>
            </a:r>
          </a:p>
          <a:p>
            <a:pPr marL="0" indent="0"/>
            <a:endParaRPr lang="en-US" b="0" dirty="0">
              <a:latin typeface="Museo Sans 300"/>
              <a:cs typeface="Museo Sans 300"/>
            </a:endParaRPr>
          </a:p>
          <a:p>
            <a:pPr>
              <a:buFont typeface="Arial"/>
              <a:buChar char="•"/>
            </a:pPr>
            <a:r>
              <a:rPr lang="en-US" dirty="0" smtClean="0">
                <a:latin typeface="Museo Sans 300"/>
                <a:cs typeface="Museo Sans 300"/>
              </a:rPr>
              <a:t>Coding</a:t>
            </a:r>
          </a:p>
          <a:p>
            <a:pPr lvl="2"/>
            <a:r>
              <a:rPr lang="en-US" dirty="0" smtClean="0">
                <a:latin typeface="Museo Sans 300"/>
                <a:cs typeface="Museo Sans 300"/>
              </a:rPr>
              <a:t>Game initializes</a:t>
            </a:r>
          </a:p>
          <a:p>
            <a:pPr lvl="2"/>
            <a:r>
              <a:rPr lang="en-US" dirty="0" smtClean="0">
                <a:latin typeface="Museo Sans 300"/>
                <a:cs typeface="Museo Sans 300"/>
              </a:rPr>
              <a:t>Background image loads</a:t>
            </a:r>
          </a:p>
          <a:p>
            <a:pPr lvl="2"/>
            <a:r>
              <a:rPr lang="en-US" dirty="0" smtClean="0">
                <a:latin typeface="Museo Sans 300"/>
                <a:cs typeface="Museo Sans 300"/>
              </a:rPr>
              <a:t>Ship loads</a:t>
            </a:r>
          </a:p>
          <a:p>
            <a:pPr lvl="2"/>
            <a:r>
              <a:rPr lang="en-US" dirty="0" smtClean="0">
                <a:latin typeface="Museo Sans 300"/>
                <a:cs typeface="Museo Sans 300"/>
              </a:rPr>
              <a:t>Ship inputs x and y movement on view</a:t>
            </a:r>
          </a:p>
        </p:txBody>
      </p:sp>
    </p:spTree>
    <p:extLst>
      <p:ext uri="{BB962C8B-B14F-4D97-AF65-F5344CB8AC3E}">
        <p14:creationId xmlns:p14="http://schemas.microsoft.com/office/powerpoint/2010/main" val="357388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Task Assignments</a:t>
            </a:r>
            <a:endParaRPr lang="en-US" dirty="0">
              <a:latin typeface="Museo Sans 500"/>
              <a:cs typeface="Museo Sans 500"/>
            </a:endParaRPr>
          </a:p>
        </p:txBody>
      </p:sp>
      <p:sp>
        <p:nvSpPr>
          <p:cNvPr id="3" name="Content Placeholder 2"/>
          <p:cNvSpPr>
            <a:spLocks noGrp="1"/>
          </p:cNvSpPr>
          <p:nvPr>
            <p:ph idx="1"/>
          </p:nvPr>
        </p:nvSpPr>
        <p:spPr/>
        <p:txBody>
          <a:bodyPr/>
          <a:lstStyle/>
          <a:p>
            <a:r>
              <a:rPr lang="en-US" dirty="0" smtClean="0">
                <a:latin typeface="Museo Sans 300"/>
                <a:cs typeface="Museo Sans 300"/>
              </a:rPr>
              <a:t>Initial assignments:</a:t>
            </a:r>
          </a:p>
          <a:p>
            <a:r>
              <a:rPr lang="en-US" b="0" dirty="0" smtClean="0">
                <a:latin typeface="Museo Sans 300"/>
                <a:cs typeface="Museo Sans 300"/>
              </a:rPr>
              <a:t>	Denton: Wireframes and mockups</a:t>
            </a:r>
          </a:p>
          <a:p>
            <a:r>
              <a:rPr lang="en-US" b="0" dirty="0" smtClean="0">
                <a:latin typeface="Museo Sans 300"/>
                <a:cs typeface="Museo Sans 300"/>
              </a:rPr>
              <a:t>	</a:t>
            </a:r>
            <a:r>
              <a:rPr lang="en-US" b="0" dirty="0" err="1" smtClean="0">
                <a:latin typeface="Museo Sans 300"/>
                <a:cs typeface="Museo Sans 300"/>
              </a:rPr>
              <a:t>Addam</a:t>
            </a:r>
            <a:r>
              <a:rPr lang="en-US" b="0" dirty="0" smtClean="0">
                <a:latin typeface="Museo Sans 300"/>
                <a:cs typeface="Museo Sans 300"/>
              </a:rPr>
              <a:t>/Michael: Coding tasks 1 &amp; 2 from previous slide</a:t>
            </a:r>
          </a:p>
          <a:p>
            <a:r>
              <a:rPr lang="en-US" b="0" dirty="0" smtClean="0">
                <a:latin typeface="Museo Sans 300"/>
                <a:cs typeface="Museo Sans 300"/>
              </a:rPr>
              <a:t>	Denton/Bryan: Coding tasks 3 &amp; 4 from previous slide</a:t>
            </a:r>
          </a:p>
          <a:p>
            <a:endParaRPr lang="en-US" b="0" dirty="0">
              <a:latin typeface="Museo Sans 300"/>
              <a:cs typeface="Museo Sans 300"/>
            </a:endParaRPr>
          </a:p>
          <a:p>
            <a:pPr algn="ctr"/>
            <a:r>
              <a:rPr lang="en-US" dirty="0" smtClean="0">
                <a:latin typeface="Museo Sans 300"/>
                <a:cs typeface="Museo Sans 300"/>
              </a:rPr>
              <a:t>Further tasks &amp; user stories will be inputted and assigned in </a:t>
            </a:r>
            <a:r>
              <a:rPr lang="en-US" dirty="0" err="1" smtClean="0">
                <a:latin typeface="Museo Sans 300"/>
                <a:cs typeface="Museo Sans 300"/>
              </a:rPr>
              <a:t>Github</a:t>
            </a:r>
            <a:r>
              <a:rPr lang="en-US" dirty="0" smtClean="0">
                <a:latin typeface="Museo Sans 300"/>
                <a:cs typeface="Museo Sans 300"/>
              </a:rPr>
              <a:t> Issues.</a:t>
            </a:r>
          </a:p>
          <a:p>
            <a:pPr algn="ctr"/>
            <a:endParaRPr lang="en-US" dirty="0">
              <a:latin typeface="Museo Sans 300"/>
              <a:cs typeface="Museo Sans 300"/>
            </a:endParaRPr>
          </a:p>
          <a:p>
            <a:r>
              <a:rPr lang="en-US" dirty="0" smtClean="0">
                <a:latin typeface="Museo Sans 300"/>
                <a:cs typeface="Museo Sans 300"/>
              </a:rPr>
              <a:t>Time Frame: </a:t>
            </a:r>
          </a:p>
          <a:p>
            <a:r>
              <a:rPr lang="en-US" dirty="0">
                <a:latin typeface="Museo Sans 300"/>
                <a:cs typeface="Museo Sans 300"/>
              </a:rPr>
              <a:t>	</a:t>
            </a:r>
            <a:r>
              <a:rPr lang="en-US" b="0" dirty="0" smtClean="0">
                <a:latin typeface="Museo Sans 300"/>
                <a:cs typeface="Museo Sans 300"/>
              </a:rPr>
              <a:t>1 week per pair assignment</a:t>
            </a:r>
            <a:endParaRPr lang="en-US" dirty="0">
              <a:latin typeface="Museo Sans 300"/>
              <a:cs typeface="Museo Sans 300"/>
            </a:endParaRPr>
          </a:p>
        </p:txBody>
      </p:sp>
    </p:spTree>
    <p:extLst>
      <p:ext uri="{BB962C8B-B14F-4D97-AF65-F5344CB8AC3E}">
        <p14:creationId xmlns:p14="http://schemas.microsoft.com/office/powerpoint/2010/main" val="46515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Meetings To Date:</a:t>
            </a:r>
            <a:endParaRPr lang="en-US" dirty="0">
              <a:latin typeface="Museo Sans 500"/>
              <a:cs typeface="Museo Sans 50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1903563"/>
              </p:ext>
            </p:extLst>
          </p:nvPr>
        </p:nvGraphicFramePr>
        <p:xfrm>
          <a:off x="822324" y="2049196"/>
          <a:ext cx="7521576" cy="1719128"/>
        </p:xfrm>
        <a:graphic>
          <a:graphicData uri="http://schemas.openxmlformats.org/drawingml/2006/table">
            <a:tbl>
              <a:tblPr firstRow="1" bandRow="1">
                <a:tableStyleId>{5C22544A-7EE6-4342-B048-85BDC9FD1C3A}</a:tableStyleId>
              </a:tblPr>
              <a:tblGrid>
                <a:gridCol w="2507192"/>
                <a:gridCol w="2507192"/>
                <a:gridCol w="2507192"/>
              </a:tblGrid>
              <a:tr h="429782">
                <a:tc>
                  <a:txBody>
                    <a:bodyPr/>
                    <a:lstStyle/>
                    <a:p>
                      <a:r>
                        <a:rPr lang="en-US" dirty="0" smtClean="0"/>
                        <a:t>Date</a:t>
                      </a:r>
                      <a:endParaRPr lang="en-US" dirty="0"/>
                    </a:p>
                  </a:txBody>
                  <a:tcPr/>
                </a:tc>
                <a:tc>
                  <a:txBody>
                    <a:bodyPr/>
                    <a:lstStyle/>
                    <a:p>
                      <a:r>
                        <a:rPr lang="en-US" dirty="0" smtClean="0"/>
                        <a:t>Mode</a:t>
                      </a:r>
                      <a:endParaRPr lang="en-US" dirty="0"/>
                    </a:p>
                  </a:txBody>
                  <a:tcPr/>
                </a:tc>
                <a:tc>
                  <a:txBody>
                    <a:bodyPr/>
                    <a:lstStyle/>
                    <a:p>
                      <a:r>
                        <a:rPr lang="en-US" dirty="0" smtClean="0"/>
                        <a:t>Attended</a:t>
                      </a:r>
                      <a:endParaRPr lang="en-US" dirty="0"/>
                    </a:p>
                  </a:txBody>
                  <a:tcPr/>
                </a:tc>
              </a:tr>
              <a:tr h="429782">
                <a:tc>
                  <a:txBody>
                    <a:bodyPr/>
                    <a:lstStyle/>
                    <a:p>
                      <a:r>
                        <a:rPr lang="en-US" dirty="0" smtClean="0"/>
                        <a:t>Tuesday, 24</a:t>
                      </a:r>
                      <a:r>
                        <a:rPr lang="en-US" baseline="0" dirty="0" smtClean="0"/>
                        <a:t> Jan 12</a:t>
                      </a:r>
                      <a:endParaRPr lang="en-US" dirty="0"/>
                    </a:p>
                  </a:txBody>
                  <a:tcPr/>
                </a:tc>
                <a:tc>
                  <a:txBody>
                    <a:bodyPr/>
                    <a:lstStyle/>
                    <a:p>
                      <a:r>
                        <a:rPr lang="en-US" dirty="0" smtClean="0"/>
                        <a:t>In person</a:t>
                      </a:r>
                      <a:endParaRPr lang="en-US" dirty="0"/>
                    </a:p>
                  </a:txBody>
                  <a:tcPr/>
                </a:tc>
                <a:tc>
                  <a:txBody>
                    <a:bodyPr/>
                    <a:lstStyle/>
                    <a:p>
                      <a:r>
                        <a:rPr lang="en-US" dirty="0" smtClean="0"/>
                        <a:t>Entire Team</a:t>
                      </a:r>
                      <a:endParaRPr lang="en-US" dirty="0"/>
                    </a:p>
                  </a:txBody>
                  <a:tcPr/>
                </a:tc>
              </a:tr>
              <a:tr h="429782">
                <a:tc>
                  <a:txBody>
                    <a:bodyPr/>
                    <a:lstStyle/>
                    <a:p>
                      <a:r>
                        <a:rPr lang="en-US" dirty="0" smtClean="0"/>
                        <a:t>Thursday, 26 Jan 12</a:t>
                      </a:r>
                      <a:endParaRPr lang="en-US" dirty="0"/>
                    </a:p>
                  </a:txBody>
                  <a:tcPr/>
                </a:tc>
                <a:tc>
                  <a:txBody>
                    <a:bodyPr/>
                    <a:lstStyle/>
                    <a:p>
                      <a:r>
                        <a:rPr lang="en-US" dirty="0" smtClean="0"/>
                        <a:t>In person</a:t>
                      </a:r>
                      <a:endParaRPr lang="en-US" dirty="0"/>
                    </a:p>
                  </a:txBody>
                  <a:tcPr/>
                </a:tc>
                <a:tc>
                  <a:txBody>
                    <a:bodyPr/>
                    <a:lstStyle/>
                    <a:p>
                      <a:r>
                        <a:rPr lang="en-US" dirty="0" smtClean="0"/>
                        <a:t>Entire Team</a:t>
                      </a:r>
                      <a:endParaRPr lang="en-US" dirty="0"/>
                    </a:p>
                  </a:txBody>
                  <a:tcPr/>
                </a:tc>
              </a:tr>
              <a:tr h="429782">
                <a:tc>
                  <a:txBody>
                    <a:bodyPr/>
                    <a:lstStyle/>
                    <a:p>
                      <a:r>
                        <a:rPr lang="en-US" dirty="0" smtClean="0"/>
                        <a:t>Saturday,</a:t>
                      </a:r>
                      <a:r>
                        <a:rPr lang="en-US" baseline="0" dirty="0" smtClean="0"/>
                        <a:t> 28 Jan 12</a:t>
                      </a:r>
                      <a:endParaRPr lang="en-US" dirty="0"/>
                    </a:p>
                  </a:txBody>
                  <a:tcPr/>
                </a:tc>
                <a:tc>
                  <a:txBody>
                    <a:bodyPr/>
                    <a:lstStyle/>
                    <a:p>
                      <a:r>
                        <a:rPr lang="en-US" dirty="0" err="1" smtClean="0"/>
                        <a:t>GoogleTalk</a:t>
                      </a:r>
                      <a:endParaRPr lang="en-US" dirty="0"/>
                    </a:p>
                  </a:txBody>
                  <a:tcPr/>
                </a:tc>
                <a:tc>
                  <a:txBody>
                    <a:bodyPr/>
                    <a:lstStyle/>
                    <a:p>
                      <a:r>
                        <a:rPr lang="en-US" dirty="0" smtClean="0"/>
                        <a:t>Entire Team</a:t>
                      </a:r>
                      <a:endParaRPr lang="en-US" dirty="0"/>
                    </a:p>
                  </a:txBody>
                  <a:tcPr/>
                </a:tc>
              </a:tr>
            </a:tbl>
          </a:graphicData>
        </a:graphic>
      </p:graphicFrame>
    </p:spTree>
    <p:extLst>
      <p:ext uri="{BB962C8B-B14F-4D97-AF65-F5344CB8AC3E}">
        <p14:creationId xmlns:p14="http://schemas.microsoft.com/office/powerpoint/2010/main" val="2991964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38</TotalTime>
  <Words>383</Words>
  <Application>Microsoft Macintosh PowerPoint</Application>
  <PresentationFormat>On-screen Show (4:3)</PresentationFormat>
  <Paragraphs>58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PlanetDEfense</vt:lpstr>
      <vt:lpstr>Description:</vt:lpstr>
      <vt:lpstr>Initial View design:</vt:lpstr>
      <vt:lpstr>Platform and Libraries:</vt:lpstr>
      <vt:lpstr>Release License: </vt:lpstr>
      <vt:lpstr>Tasks for initial Alpha release: </vt:lpstr>
      <vt:lpstr>Task Assignments</vt:lpstr>
      <vt:lpstr>Meetings To Date: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Johnson</dc:creator>
  <cp:lastModifiedBy>Jim Johnson</cp:lastModifiedBy>
  <cp:revision>8</cp:revision>
  <dcterms:created xsi:type="dcterms:W3CDTF">2012-01-25T05:33:25Z</dcterms:created>
  <dcterms:modified xsi:type="dcterms:W3CDTF">2012-02-16T04:05:39Z</dcterms:modified>
</cp:coreProperties>
</file>