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sldIdLst>
    <p:sldId id="256" r:id="rId2"/>
    <p:sldId id="257" r:id="rId3"/>
    <p:sldId id="274" r:id="rId4"/>
    <p:sldId id="258" r:id="rId5"/>
    <p:sldId id="269" r:id="rId6"/>
    <p:sldId id="268" r:id="rId7"/>
    <p:sldId id="277" r:id="rId8"/>
    <p:sldId id="263" r:id="rId9"/>
    <p:sldId id="278"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202C"/>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14" d="100"/>
          <a:sy n="114" d="100"/>
        </p:scale>
        <p:origin x="-14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April 10, 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April 10, 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April 10, 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7BB8AF-C16A-4836-A92D-61834B5F0BA5}" type="datetime4">
              <a:rPr lang="en-US" smtClean="0"/>
              <a:pPr/>
              <a:t>April 10, 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April 10, 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3A18F4-33C3-445B-924C-31108C51719C}" type="datetime4">
              <a:rPr lang="en-US" smtClean="0"/>
              <a:pPr/>
              <a:t>April 10, 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April 10, 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April 10, 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April 10, 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April 10, 2012</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754ED01-E2A0-4C1E-8E21-014B990415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Drag picture to placeholder or click icon to add</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April 10, 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2B1B13E-D5AF-485E-81A1-82A140076526}" type="datetime4">
              <a:rPr lang="en-US" smtClean="0"/>
              <a:pPr/>
              <a:t>April 10, 2012</a:t>
            </a:fld>
            <a:endParaRPr 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2754ED01-E2A0-4C1E-8E21-014B990415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latin typeface="Museo Sans 500"/>
                <a:cs typeface="Museo Sans 500"/>
              </a:rPr>
              <a:t>PlanetDEfense</a:t>
            </a:r>
            <a:r>
              <a:rPr lang="en-US" dirty="0" smtClean="0">
                <a:latin typeface="Museo Sans 500"/>
                <a:cs typeface="Museo Sans 500"/>
              </a:rPr>
              <a:t> </a:t>
            </a:r>
            <a:r>
              <a:rPr lang="en-US" dirty="0" smtClean="0">
                <a:latin typeface="Museo Sans 500"/>
                <a:cs typeface="Museo Sans 500"/>
              </a:rPr>
              <a:t>V0.3.0</a:t>
            </a:r>
            <a:endParaRPr lang="en-US" dirty="0">
              <a:latin typeface="Museo Sans 500"/>
              <a:cs typeface="Museo Sans 500"/>
            </a:endParaRPr>
          </a:p>
        </p:txBody>
      </p:sp>
      <p:sp>
        <p:nvSpPr>
          <p:cNvPr id="3" name="Subtitle 2"/>
          <p:cNvSpPr>
            <a:spLocks noGrp="1"/>
          </p:cNvSpPr>
          <p:nvPr>
            <p:ph type="subTitle" idx="1"/>
          </p:nvPr>
        </p:nvSpPr>
        <p:spPr/>
        <p:txBody>
          <a:bodyPr/>
          <a:lstStyle/>
          <a:p>
            <a:r>
              <a:rPr lang="en-US" dirty="0" smtClean="0">
                <a:latin typeface="Museo Sans 500 Italic"/>
                <a:cs typeface="Museo Sans 500 Italic"/>
              </a:rPr>
              <a:t>Csce3513 Team 6 game Project – Spring2012</a:t>
            </a:r>
            <a:endParaRPr lang="en-US" dirty="0">
              <a:latin typeface="Museo Sans 500 Italic"/>
              <a:cs typeface="Museo Sans 500 Italic"/>
            </a:endParaRPr>
          </a:p>
        </p:txBody>
      </p:sp>
    </p:spTree>
    <p:extLst>
      <p:ext uri="{BB962C8B-B14F-4D97-AF65-F5344CB8AC3E}">
        <p14:creationId xmlns:p14="http://schemas.microsoft.com/office/powerpoint/2010/main" val="2477923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Museo Sans 300"/>
              <a:cs typeface="Museo Sans 300"/>
            </a:endParaRPr>
          </a:p>
        </p:txBody>
      </p:sp>
      <p:sp>
        <p:nvSpPr>
          <p:cNvPr id="4" name="TextBox 3"/>
          <p:cNvSpPr txBox="1"/>
          <p:nvPr/>
        </p:nvSpPr>
        <p:spPr>
          <a:xfrm>
            <a:off x="697749" y="2051643"/>
            <a:ext cx="7646151" cy="830997"/>
          </a:xfrm>
          <a:prstGeom prst="rect">
            <a:avLst/>
          </a:prstGeom>
          <a:noFill/>
        </p:spPr>
        <p:txBody>
          <a:bodyPr wrap="square" rtlCol="0">
            <a:spAutoFit/>
          </a:bodyPr>
          <a:lstStyle/>
          <a:p>
            <a:r>
              <a:rPr lang="en-US" sz="4800" dirty="0" smtClean="0">
                <a:latin typeface="Museo Sans 300"/>
                <a:cs typeface="Museo Sans 300"/>
              </a:rPr>
              <a:t>Questions? </a:t>
            </a:r>
            <a:endParaRPr lang="en-US" sz="4800" dirty="0">
              <a:latin typeface="Museo Sans 300"/>
              <a:cs typeface="Museo Sans 300"/>
            </a:endParaRPr>
          </a:p>
        </p:txBody>
      </p:sp>
    </p:spTree>
    <p:extLst>
      <p:ext uri="{BB962C8B-B14F-4D97-AF65-F5344CB8AC3E}">
        <p14:creationId xmlns:p14="http://schemas.microsoft.com/office/powerpoint/2010/main" val="4229471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useo Sans 500"/>
                <a:cs typeface="Museo Sans 500"/>
              </a:rPr>
              <a:t>User Stories:</a:t>
            </a:r>
            <a:endParaRPr lang="en-US" dirty="0">
              <a:latin typeface="Museo Sans 500"/>
              <a:cs typeface="Museo Sans 500"/>
            </a:endParaRPr>
          </a:p>
        </p:txBody>
      </p:sp>
      <p:sp>
        <p:nvSpPr>
          <p:cNvPr id="3" name="Content Placeholder 2"/>
          <p:cNvSpPr>
            <a:spLocks noGrp="1"/>
          </p:cNvSpPr>
          <p:nvPr>
            <p:ph idx="1"/>
          </p:nvPr>
        </p:nvSpPr>
        <p:spPr/>
        <p:txBody>
          <a:bodyPr>
            <a:normAutofit/>
          </a:bodyPr>
          <a:lstStyle/>
          <a:p>
            <a:pPr marL="285750" indent="-285750">
              <a:buFont typeface="Arial"/>
              <a:buChar char="•"/>
            </a:pPr>
            <a:endParaRPr lang="en-US" sz="1100" dirty="0">
              <a:latin typeface="Museo Sans 300"/>
              <a:cs typeface="Museo Sans 300"/>
            </a:endParaRPr>
          </a:p>
          <a:p>
            <a:pPr>
              <a:buFont typeface="Arial"/>
              <a:buChar char="•"/>
            </a:pPr>
            <a:r>
              <a:rPr lang="en-US" sz="1100" b="0" dirty="0"/>
              <a:t>Levels - As a user, I want to be able to progress through a series of levels.</a:t>
            </a:r>
          </a:p>
          <a:p>
            <a:pPr>
              <a:buFont typeface="Arial"/>
              <a:buChar char="•"/>
            </a:pPr>
            <a:r>
              <a:rPr lang="en-US" sz="1100" b="0" dirty="0"/>
              <a:t>Timed Scoring - As a user, I want to beat a level by surviving for a set amount of time.</a:t>
            </a:r>
          </a:p>
          <a:p>
            <a:pPr>
              <a:buFont typeface="Arial"/>
              <a:buChar char="•"/>
            </a:pPr>
            <a:r>
              <a:rPr lang="en-US" sz="1100" b="0" dirty="0"/>
              <a:t>Enhanced Options - As a user, I want to be able to change difficulty and volume settings.</a:t>
            </a:r>
          </a:p>
          <a:p>
            <a:pPr>
              <a:buFont typeface="Arial"/>
              <a:buChar char="•"/>
            </a:pPr>
            <a:r>
              <a:rPr lang="en-US" sz="1100" b="0" dirty="0"/>
              <a:t>Credit Screen - As a user, I want to be able to see information about the game's creation</a:t>
            </a:r>
          </a:p>
          <a:p>
            <a:pPr>
              <a:buFont typeface="Arial"/>
              <a:buChar char="•"/>
            </a:pPr>
            <a:r>
              <a:rPr lang="en-US" sz="1100" b="0" dirty="0"/>
              <a:t>on the credits screen.</a:t>
            </a:r>
          </a:p>
          <a:p>
            <a:pPr>
              <a:buFont typeface="Arial"/>
              <a:buChar char="•"/>
            </a:pPr>
            <a:r>
              <a:rPr lang="en-US" sz="1100" b="0" dirty="0"/>
              <a:t>Alternate Fire - As a user, I want to be able to periodically use an alternate firing mode to clear several</a:t>
            </a:r>
          </a:p>
          <a:p>
            <a:pPr>
              <a:buFont typeface="Arial"/>
              <a:buChar char="•"/>
            </a:pPr>
            <a:r>
              <a:rPr lang="da-DK" sz="1100" b="0" dirty="0" err="1"/>
              <a:t>asteroids</a:t>
            </a:r>
            <a:r>
              <a:rPr lang="da-DK" sz="1100" b="0" dirty="0"/>
              <a:t> at </a:t>
            </a:r>
            <a:r>
              <a:rPr lang="da-DK" sz="1100" b="0" dirty="0" err="1"/>
              <a:t>once</a:t>
            </a:r>
            <a:r>
              <a:rPr lang="da-DK" sz="1100" b="0" dirty="0"/>
              <a:t>.</a:t>
            </a:r>
          </a:p>
          <a:p>
            <a:pPr>
              <a:buFont typeface="Arial"/>
              <a:buChar char="•"/>
            </a:pPr>
            <a:r>
              <a:rPr lang="en-US" sz="1100" b="0" dirty="0"/>
              <a:t>Performance - As a user, I want the game to run smoothly.</a:t>
            </a:r>
            <a:endParaRPr lang="en-US" dirty="0" smtClean="0">
              <a:latin typeface="Museo Sans 300"/>
              <a:cs typeface="Museo Sans 300"/>
            </a:endParaRPr>
          </a:p>
          <a:p>
            <a:pPr>
              <a:buFont typeface="Arial"/>
              <a:buChar char="•"/>
            </a:pPr>
            <a:endParaRPr lang="en-US" dirty="0">
              <a:latin typeface="Museo Sans 300"/>
              <a:cs typeface="Museo Sans 300"/>
            </a:endParaRPr>
          </a:p>
        </p:txBody>
      </p:sp>
    </p:spTree>
    <p:extLst>
      <p:ext uri="{BB962C8B-B14F-4D97-AF65-F5344CB8AC3E}">
        <p14:creationId xmlns:p14="http://schemas.microsoft.com/office/powerpoint/2010/main" val="1232366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useo Sans 500"/>
                <a:cs typeface="Museo Sans 500"/>
              </a:rPr>
              <a:t>TDD-</a:t>
            </a:r>
            <a:r>
              <a:rPr lang="en-US" dirty="0" err="1" smtClean="0">
                <a:latin typeface="Museo Sans 500"/>
                <a:cs typeface="Museo Sans 500"/>
              </a:rPr>
              <a:t>ing</a:t>
            </a:r>
            <a:endParaRPr lang="en-US" dirty="0">
              <a:latin typeface="Museo Sans 500"/>
              <a:cs typeface="Museo Sans 500"/>
            </a:endParaRPr>
          </a:p>
        </p:txBody>
      </p:sp>
      <p:sp>
        <p:nvSpPr>
          <p:cNvPr id="3" name="Content Placeholder 2"/>
          <p:cNvSpPr>
            <a:spLocks noGrp="1"/>
          </p:cNvSpPr>
          <p:nvPr>
            <p:ph idx="1"/>
          </p:nvPr>
        </p:nvSpPr>
        <p:spPr/>
        <p:txBody>
          <a:bodyPr>
            <a:normAutofit fontScale="92500" lnSpcReduction="20000"/>
          </a:bodyPr>
          <a:lstStyle/>
          <a:p>
            <a:pPr>
              <a:buFont typeface="Arial"/>
              <a:buChar char="•"/>
            </a:pPr>
            <a:r>
              <a:rPr lang="en-US" sz="2400" b="0" dirty="0" smtClean="0"/>
              <a:t>Followed Test-Driven Development for all major changes</a:t>
            </a:r>
          </a:p>
          <a:p>
            <a:pPr>
              <a:buFont typeface="Arial"/>
              <a:buChar char="•"/>
            </a:pPr>
            <a:r>
              <a:rPr lang="en-US" sz="2400" b="0" dirty="0" smtClean="0"/>
              <a:t>Options</a:t>
            </a:r>
          </a:p>
          <a:p>
            <a:pPr>
              <a:buFont typeface="Arial"/>
              <a:buChar char="•"/>
            </a:pPr>
            <a:r>
              <a:rPr lang="en-US" sz="2400" b="0" dirty="0" smtClean="0"/>
              <a:t>Media Loader</a:t>
            </a:r>
          </a:p>
          <a:p>
            <a:pPr>
              <a:buFont typeface="Arial"/>
              <a:buChar char="•"/>
            </a:pPr>
            <a:r>
              <a:rPr lang="en-US" sz="2400" b="0" dirty="0" smtClean="0"/>
              <a:t>Credits</a:t>
            </a:r>
          </a:p>
          <a:p>
            <a:pPr>
              <a:buFont typeface="Arial"/>
              <a:buChar char="•"/>
            </a:pPr>
            <a:r>
              <a:rPr lang="cs-CZ" sz="2400" b="0" dirty="0" err="1" smtClean="0"/>
              <a:t>Alternate</a:t>
            </a:r>
            <a:r>
              <a:rPr lang="cs-CZ" sz="2400" b="0" dirty="0" smtClean="0"/>
              <a:t> </a:t>
            </a:r>
            <a:r>
              <a:rPr lang="cs-CZ" sz="2400" b="0" dirty="0" err="1" smtClean="0"/>
              <a:t>Fire</a:t>
            </a:r>
            <a:endParaRPr lang="cs-CZ" sz="2400" b="0" dirty="0" smtClean="0"/>
          </a:p>
          <a:p>
            <a:pPr>
              <a:buFont typeface="Arial"/>
              <a:buChar char="•"/>
            </a:pPr>
            <a:r>
              <a:rPr lang="en-US" sz="2400" b="0" dirty="0" smtClean="0"/>
              <a:t>For some small changes, TDD was not useful. For example, tests for checking that the correct amount of lasers were fired during alternate fire was easy, but testing for how the lasers should spread out was difficult using automated testing. It was much easier to test the spread of the lasers in-game.</a:t>
            </a:r>
            <a:endParaRPr lang="en-US" dirty="0">
              <a:latin typeface="Museo Sans 300"/>
              <a:cs typeface="Museo Sans 300"/>
            </a:endParaRPr>
          </a:p>
        </p:txBody>
      </p:sp>
    </p:spTree>
    <p:extLst>
      <p:ext uri="{BB962C8B-B14F-4D97-AF65-F5344CB8AC3E}">
        <p14:creationId xmlns:p14="http://schemas.microsoft.com/office/powerpoint/2010/main" val="3118420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useo Sans 500"/>
                <a:cs typeface="Museo Sans 500"/>
              </a:rPr>
              <a:t>Unit testing – </a:t>
            </a:r>
            <a:r>
              <a:rPr lang="en-US" sz="1600" dirty="0" smtClean="0"/>
              <a:t>Updated </a:t>
            </a:r>
            <a:r>
              <a:rPr lang="en-US" sz="1600" dirty="0" err="1"/>
              <a:t>weapon_spec</a:t>
            </a:r>
            <a:r>
              <a:rPr lang="en-US" sz="1600" dirty="0"/>
              <a:t> for alternate firing</a:t>
            </a:r>
            <a:endParaRPr lang="en-US" sz="1600" dirty="0">
              <a:latin typeface="Museo Sans 500"/>
              <a:cs typeface="Museo Sans 500"/>
            </a:endParaRPr>
          </a:p>
        </p:txBody>
      </p:sp>
      <p:pic>
        <p:nvPicPr>
          <p:cNvPr id="3" name="Picture 2"/>
          <p:cNvPicPr>
            <a:picLocks noChangeAspect="1"/>
          </p:cNvPicPr>
          <p:nvPr/>
        </p:nvPicPr>
        <p:blipFill>
          <a:blip r:embed="rId2"/>
          <a:stretch>
            <a:fillRect/>
          </a:stretch>
        </p:blipFill>
        <p:spPr>
          <a:xfrm>
            <a:off x="1582027" y="914400"/>
            <a:ext cx="4512116" cy="4016190"/>
          </a:xfrm>
          <a:prstGeom prst="rect">
            <a:avLst/>
          </a:prstGeom>
        </p:spPr>
      </p:pic>
    </p:spTree>
    <p:extLst>
      <p:ext uri="{BB962C8B-B14F-4D97-AF65-F5344CB8AC3E}">
        <p14:creationId xmlns:p14="http://schemas.microsoft.com/office/powerpoint/2010/main" val="3019015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useo Sans 500"/>
                <a:cs typeface="Museo Sans 500"/>
              </a:rPr>
              <a:t>Unit </a:t>
            </a:r>
            <a:r>
              <a:rPr lang="en-US" dirty="0" smtClean="0">
                <a:latin typeface="Museo Sans 500"/>
                <a:cs typeface="Museo Sans 500"/>
              </a:rPr>
              <a:t>testing - </a:t>
            </a:r>
            <a:r>
              <a:rPr lang="en-US" sz="1400" dirty="0"/>
              <a:t>Simple testing for </a:t>
            </a:r>
            <a:r>
              <a:rPr lang="en-US" sz="1400" dirty="0" err="1"/>
              <a:t>media_loader</a:t>
            </a:r>
            <a:endParaRPr lang="en-US" sz="1400" dirty="0">
              <a:latin typeface="Museo Sans 500"/>
              <a:cs typeface="Museo Sans 500"/>
            </a:endParaRPr>
          </a:p>
        </p:txBody>
      </p:sp>
      <p:pic>
        <p:nvPicPr>
          <p:cNvPr id="3" name="Picture 2"/>
          <p:cNvPicPr>
            <a:picLocks noChangeAspect="1"/>
          </p:cNvPicPr>
          <p:nvPr/>
        </p:nvPicPr>
        <p:blipFill>
          <a:blip r:embed="rId2"/>
          <a:stretch>
            <a:fillRect/>
          </a:stretch>
        </p:blipFill>
        <p:spPr>
          <a:xfrm>
            <a:off x="1559705" y="914400"/>
            <a:ext cx="5002361" cy="4056842"/>
          </a:xfrm>
          <a:prstGeom prst="rect">
            <a:avLst/>
          </a:prstGeom>
        </p:spPr>
      </p:pic>
    </p:spTree>
    <p:extLst>
      <p:ext uri="{BB962C8B-B14F-4D97-AF65-F5344CB8AC3E}">
        <p14:creationId xmlns:p14="http://schemas.microsoft.com/office/powerpoint/2010/main" val="3439767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Museo Sans 300"/>
              <a:cs typeface="Museo Sans 300"/>
            </a:endParaRPr>
          </a:p>
        </p:txBody>
      </p:sp>
      <p:sp>
        <p:nvSpPr>
          <p:cNvPr id="3" name="Rectangle 2"/>
          <p:cNvSpPr/>
          <p:nvPr/>
        </p:nvSpPr>
        <p:spPr>
          <a:xfrm>
            <a:off x="3209557" y="1822003"/>
            <a:ext cx="2484526" cy="1015663"/>
          </a:xfrm>
          <a:prstGeom prst="rect">
            <a:avLst/>
          </a:prstGeom>
        </p:spPr>
        <p:txBody>
          <a:bodyPr wrap="none">
            <a:spAutoFit/>
          </a:bodyPr>
          <a:lstStyle/>
          <a:p>
            <a:pPr algn="ctr"/>
            <a:r>
              <a:rPr lang="en-US" sz="6000" dirty="0" smtClean="0">
                <a:solidFill>
                  <a:srgbClr val="008000"/>
                </a:solidFill>
                <a:latin typeface="Museo Sans 300"/>
                <a:cs typeface="Museo Sans 300"/>
              </a:rPr>
              <a:t>DEMO</a:t>
            </a:r>
            <a:endParaRPr lang="en-US" sz="6000" dirty="0">
              <a:solidFill>
                <a:srgbClr val="008000"/>
              </a:solidFill>
              <a:latin typeface="Museo Sans 300"/>
              <a:cs typeface="Museo Sans 300"/>
            </a:endParaRPr>
          </a:p>
        </p:txBody>
      </p:sp>
    </p:spTree>
    <p:extLst>
      <p:ext uri="{BB962C8B-B14F-4D97-AF65-F5344CB8AC3E}">
        <p14:creationId xmlns:p14="http://schemas.microsoft.com/office/powerpoint/2010/main" val="2061176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useo Sans 500"/>
                <a:cs typeface="Museo Sans 500"/>
              </a:rPr>
              <a:t>Current status of game</a:t>
            </a:r>
            <a:endParaRPr lang="en-US" dirty="0">
              <a:latin typeface="Museo Sans 500"/>
              <a:cs typeface="Museo Sans 500"/>
            </a:endParaRPr>
          </a:p>
        </p:txBody>
      </p:sp>
      <p:sp>
        <p:nvSpPr>
          <p:cNvPr id="3" name="Content Placeholder 2"/>
          <p:cNvSpPr>
            <a:spLocks noGrp="1"/>
          </p:cNvSpPr>
          <p:nvPr>
            <p:ph idx="1"/>
          </p:nvPr>
        </p:nvSpPr>
        <p:spPr/>
        <p:txBody>
          <a:bodyPr>
            <a:normAutofit/>
          </a:bodyPr>
          <a:lstStyle/>
          <a:p>
            <a:pPr>
              <a:buFont typeface="Arial"/>
              <a:buChar char="•"/>
            </a:pPr>
            <a:r>
              <a:rPr lang="en-US" dirty="0" smtClean="0">
                <a:latin typeface="Museo Sans 300"/>
                <a:cs typeface="Museo Sans 300"/>
              </a:rPr>
              <a:t>Nearly all of the features we originally wanted to implement for th</a:t>
            </a:r>
            <a:r>
              <a:rPr lang="en-US" dirty="0" smtClean="0">
                <a:latin typeface="Museo Sans 300"/>
                <a:cs typeface="Museo Sans 300"/>
              </a:rPr>
              <a:t>e game are done. We are now just polishing things and writing more tests.</a:t>
            </a:r>
            <a:endParaRPr lang="en-US" dirty="0">
              <a:latin typeface="Museo Sans 300"/>
              <a:cs typeface="Museo Sans 300"/>
            </a:endParaRPr>
          </a:p>
        </p:txBody>
      </p:sp>
    </p:spTree>
    <p:extLst>
      <p:ext uri="{BB962C8B-B14F-4D97-AF65-F5344CB8AC3E}">
        <p14:creationId xmlns:p14="http://schemas.microsoft.com/office/powerpoint/2010/main" val="2508963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useo Sans 300"/>
                <a:cs typeface="Museo Sans 300"/>
              </a:rPr>
              <a:t>Team meetings</a:t>
            </a:r>
            <a:endParaRPr lang="en-US" dirty="0">
              <a:latin typeface="Museo Sans 300"/>
              <a:cs typeface="Museo Sans 300"/>
            </a:endParaRPr>
          </a:p>
        </p:txBody>
      </p:sp>
      <p:sp>
        <p:nvSpPr>
          <p:cNvPr id="3" name="TextBox 2"/>
          <p:cNvSpPr txBox="1"/>
          <p:nvPr/>
        </p:nvSpPr>
        <p:spPr>
          <a:xfrm>
            <a:off x="822960" y="1210234"/>
            <a:ext cx="7006216" cy="2862323"/>
          </a:xfrm>
          <a:prstGeom prst="rect">
            <a:avLst/>
          </a:prstGeom>
          <a:noFill/>
        </p:spPr>
        <p:txBody>
          <a:bodyPr wrap="square" rtlCol="0">
            <a:spAutoFit/>
          </a:bodyPr>
          <a:lstStyle/>
          <a:p>
            <a:pPr marL="285750" indent="-285750">
              <a:buFont typeface="Arial"/>
              <a:buChar char="•"/>
            </a:pPr>
            <a:r>
              <a:rPr lang="nl-NL" dirty="0" err="1" smtClean="0"/>
              <a:t>Regular</a:t>
            </a:r>
            <a:r>
              <a:rPr lang="nl-NL" dirty="0" smtClean="0"/>
              <a:t> </a:t>
            </a:r>
            <a:r>
              <a:rPr lang="nl-NL" dirty="0"/>
              <a:t>meetings </a:t>
            </a:r>
            <a:r>
              <a:rPr lang="nl-NL" dirty="0" err="1"/>
              <a:t>every</a:t>
            </a:r>
            <a:r>
              <a:rPr lang="nl-NL" dirty="0"/>
              <a:t> </a:t>
            </a:r>
            <a:r>
              <a:rPr lang="nl-NL" dirty="0" err="1" smtClean="0"/>
              <a:t>Tuesday</a:t>
            </a:r>
            <a:endParaRPr lang="nl-NL" dirty="0"/>
          </a:p>
          <a:p>
            <a:pPr marL="285750" indent="-285750">
              <a:buFont typeface="Arial"/>
              <a:buChar char="•"/>
            </a:pPr>
            <a:r>
              <a:rPr lang="de-DE" dirty="0" smtClean="0"/>
              <a:t>April </a:t>
            </a:r>
            <a:r>
              <a:rPr lang="de-DE" dirty="0"/>
              <a:t>2nd - </a:t>
            </a:r>
            <a:r>
              <a:rPr lang="de-DE" dirty="0" err="1"/>
              <a:t>Campfire</a:t>
            </a:r>
            <a:r>
              <a:rPr lang="de-DE" dirty="0"/>
              <a:t> Group Chat</a:t>
            </a:r>
          </a:p>
          <a:p>
            <a:pPr marL="285750" indent="-285750">
              <a:buFont typeface="Arial"/>
              <a:buChar char="•"/>
            </a:pPr>
            <a:r>
              <a:rPr lang="nl-NL" dirty="0" smtClean="0"/>
              <a:t>April </a:t>
            </a:r>
            <a:r>
              <a:rPr lang="nl-NL" dirty="0"/>
              <a:t>3rd - In Person</a:t>
            </a:r>
          </a:p>
          <a:p>
            <a:pPr marL="285750" indent="-285750">
              <a:buFont typeface="Arial"/>
              <a:buChar char="•"/>
            </a:pPr>
            <a:r>
              <a:rPr lang="en-US" dirty="0" smtClean="0"/>
              <a:t>April </a:t>
            </a:r>
            <a:r>
              <a:rPr lang="en-US" dirty="0"/>
              <a:t>4th - In Person</a:t>
            </a:r>
          </a:p>
          <a:p>
            <a:pPr marL="285750" indent="-285750">
              <a:buFont typeface="Arial"/>
              <a:buChar char="•"/>
            </a:pPr>
            <a:r>
              <a:rPr lang="en-US" dirty="0" smtClean="0"/>
              <a:t>Several </a:t>
            </a:r>
            <a:r>
              <a:rPr lang="en-US" dirty="0"/>
              <a:t>short Google Talk chats while working individually to get help from other </a:t>
            </a:r>
            <a:r>
              <a:rPr lang="en-US" dirty="0" smtClean="0"/>
              <a:t>group members</a:t>
            </a:r>
            <a:endParaRPr lang="en-US" dirty="0" smtClean="0"/>
          </a:p>
          <a:p>
            <a:pPr marL="285750" indent="-285750">
              <a:buFont typeface="Arial"/>
              <a:buChar char="•"/>
            </a:pPr>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2493348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useo Sans 300"/>
                <a:cs typeface="Museo Sans 300"/>
              </a:rPr>
              <a:t>Planning for next release</a:t>
            </a:r>
            <a:endParaRPr lang="en-US" dirty="0">
              <a:latin typeface="Museo Sans 300"/>
              <a:cs typeface="Museo Sans 300"/>
            </a:endParaRPr>
          </a:p>
        </p:txBody>
      </p:sp>
      <p:sp>
        <p:nvSpPr>
          <p:cNvPr id="3" name="TextBox 2"/>
          <p:cNvSpPr txBox="1"/>
          <p:nvPr/>
        </p:nvSpPr>
        <p:spPr>
          <a:xfrm>
            <a:off x="822960" y="1210234"/>
            <a:ext cx="7006216" cy="4031873"/>
          </a:xfrm>
          <a:prstGeom prst="rect">
            <a:avLst/>
          </a:prstGeom>
          <a:noFill/>
        </p:spPr>
        <p:txBody>
          <a:bodyPr wrap="square" rtlCol="0">
            <a:spAutoFit/>
          </a:bodyPr>
          <a:lstStyle/>
          <a:p>
            <a:pPr marL="285750" indent="-285750">
              <a:buFont typeface="Arial"/>
              <a:buChar char="•"/>
            </a:pPr>
            <a:r>
              <a:rPr lang="en-US" sz="1600" dirty="0" smtClean="0"/>
              <a:t>As </a:t>
            </a:r>
            <a:r>
              <a:rPr lang="en-US" sz="1600" dirty="0"/>
              <a:t>a user, I want to be able to create a player profile.</a:t>
            </a:r>
          </a:p>
          <a:p>
            <a:pPr marL="742950" lvl="1" indent="-285750">
              <a:buFont typeface="Arial"/>
              <a:buChar char="•"/>
            </a:pPr>
            <a:r>
              <a:rPr lang="en-US" sz="1600" dirty="0" smtClean="0"/>
              <a:t>Allow </a:t>
            </a:r>
            <a:r>
              <a:rPr lang="en-US" sz="1600" dirty="0"/>
              <a:t>making a player profile</a:t>
            </a:r>
          </a:p>
          <a:p>
            <a:pPr marL="742950" lvl="1" indent="-285750">
              <a:buFont typeface="Arial"/>
              <a:buChar char="•"/>
            </a:pPr>
            <a:r>
              <a:rPr lang="en-US" sz="1600" dirty="0" smtClean="0"/>
              <a:t>Save </a:t>
            </a:r>
            <a:r>
              <a:rPr lang="en-US" sz="1600" dirty="0"/>
              <a:t>settings and scores based on currently active profile</a:t>
            </a:r>
          </a:p>
          <a:p>
            <a:pPr marL="285750" indent="-285750">
              <a:buFont typeface="Arial"/>
              <a:buChar char="•"/>
            </a:pPr>
            <a:r>
              <a:rPr lang="en-US" sz="1600" dirty="0" smtClean="0"/>
              <a:t>As </a:t>
            </a:r>
            <a:r>
              <a:rPr lang="en-US" sz="1600" dirty="0"/>
              <a:t>a user, I want to be able to view a high score list.</a:t>
            </a:r>
          </a:p>
          <a:p>
            <a:pPr marL="742950" lvl="1" indent="-285750">
              <a:buFont typeface="Arial"/>
              <a:buChar char="•"/>
            </a:pPr>
            <a:r>
              <a:rPr lang="en-US" sz="1600" dirty="0" smtClean="0"/>
              <a:t>Read </a:t>
            </a:r>
            <a:r>
              <a:rPr lang="en-US" sz="1600" dirty="0"/>
              <a:t>scores from all player profiles and sort in descending order (global high score list)</a:t>
            </a:r>
          </a:p>
          <a:p>
            <a:pPr marL="742950" lvl="1" indent="-285750">
              <a:buFont typeface="Arial"/>
              <a:buChar char="•"/>
            </a:pPr>
            <a:r>
              <a:rPr lang="en-US" sz="1600" dirty="0" smtClean="0"/>
              <a:t>Read </a:t>
            </a:r>
            <a:r>
              <a:rPr lang="en-US" sz="1600" dirty="0"/>
              <a:t>scores from individual player's profile (personal high score list)</a:t>
            </a:r>
          </a:p>
          <a:p>
            <a:pPr marL="285750" indent="-285750">
              <a:buFont typeface="Arial"/>
              <a:buChar char="•"/>
            </a:pPr>
            <a:r>
              <a:rPr lang="en-US" sz="1600" dirty="0" smtClean="0"/>
              <a:t>As </a:t>
            </a:r>
            <a:r>
              <a:rPr lang="en-US" sz="1600" dirty="0"/>
              <a:t>a user, I want to be able to grab power-ups floating around the game.</a:t>
            </a:r>
          </a:p>
          <a:p>
            <a:pPr marL="742950" lvl="1" indent="-285750">
              <a:buFont typeface="Arial"/>
              <a:buChar char="•"/>
            </a:pPr>
            <a:r>
              <a:rPr lang="en-US" sz="1600" dirty="0" smtClean="0"/>
              <a:t>Change </a:t>
            </a:r>
            <a:r>
              <a:rPr lang="en-US" sz="1600" dirty="0"/>
              <a:t>alternate fire from timed to power-up based</a:t>
            </a:r>
          </a:p>
          <a:p>
            <a:pPr marL="742950" lvl="1" indent="-285750">
              <a:buFont typeface="Arial"/>
              <a:buChar char="•"/>
            </a:pPr>
            <a:r>
              <a:rPr lang="en-US" sz="1600" dirty="0" smtClean="0"/>
              <a:t>Possibly </a:t>
            </a:r>
            <a:r>
              <a:rPr lang="en-US" sz="1600" dirty="0"/>
              <a:t>add other power-up abilities, like a shield or upgraded weapon</a:t>
            </a:r>
          </a:p>
          <a:p>
            <a:pPr marL="285750" indent="-285750">
              <a:buFont typeface="Arial"/>
              <a:buChar char="•"/>
            </a:pPr>
            <a:r>
              <a:rPr lang="en-US" sz="1600" dirty="0" smtClean="0"/>
              <a:t>As </a:t>
            </a:r>
            <a:r>
              <a:rPr lang="en-US" sz="1600" dirty="0"/>
              <a:t>a user, I want to be able to enter cheat codes.</a:t>
            </a:r>
          </a:p>
          <a:p>
            <a:pPr marL="742950" lvl="1" indent="-285750">
              <a:buFont typeface="Arial"/>
              <a:buChar char="•"/>
            </a:pPr>
            <a:r>
              <a:rPr lang="en-US" sz="1600" dirty="0" smtClean="0"/>
              <a:t>Star </a:t>
            </a:r>
            <a:r>
              <a:rPr lang="en-US" sz="1600" dirty="0"/>
              <a:t>Trek ship </a:t>
            </a:r>
            <a:r>
              <a:rPr lang="en-US" sz="1600" dirty="0" err="1"/>
              <a:t>easter</a:t>
            </a:r>
            <a:r>
              <a:rPr lang="en-US" sz="1600" dirty="0"/>
              <a:t> egg</a:t>
            </a:r>
          </a:p>
          <a:p>
            <a:pPr marL="742950" lvl="1" indent="-285750">
              <a:buFont typeface="Arial"/>
              <a:buChar char="•"/>
            </a:pPr>
            <a:r>
              <a:rPr lang="en-US" sz="1600" dirty="0" smtClean="0"/>
              <a:t>Add </a:t>
            </a:r>
            <a:r>
              <a:rPr lang="en-US" sz="1600" dirty="0"/>
              <a:t>codes for god mode, no weapon heat-up, etc.</a:t>
            </a:r>
            <a:endParaRPr lang="en-US" sz="1600" dirty="0" smtClean="0"/>
          </a:p>
          <a:p>
            <a:endParaRPr lang="en-US" sz="1600" dirty="0"/>
          </a:p>
          <a:p>
            <a:endParaRPr lang="en-US" sz="1600" dirty="0" smtClean="0"/>
          </a:p>
          <a:p>
            <a:endParaRPr lang="en-US" sz="1600" dirty="0"/>
          </a:p>
        </p:txBody>
      </p:sp>
    </p:spTree>
    <p:extLst>
      <p:ext uri="{BB962C8B-B14F-4D97-AF65-F5344CB8AC3E}">
        <p14:creationId xmlns:p14="http://schemas.microsoft.com/office/powerpoint/2010/main" val="20719174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1">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2136</TotalTime>
  <Words>454</Words>
  <Application>Microsoft Macintosh PowerPoint</Application>
  <PresentationFormat>On-screen Show (4:3)</PresentationFormat>
  <Paragraphs>47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Angles</vt:lpstr>
      <vt:lpstr>PlanetDEfense V0.3.0</vt:lpstr>
      <vt:lpstr>User Stories:</vt:lpstr>
      <vt:lpstr>TDD-ing</vt:lpstr>
      <vt:lpstr>Unit testing – Updated weapon_spec for alternate firing</vt:lpstr>
      <vt:lpstr>Unit testing - Simple testing for media_loader</vt:lpstr>
      <vt:lpstr>PowerPoint Presentation</vt:lpstr>
      <vt:lpstr>Current status of game</vt:lpstr>
      <vt:lpstr>Team meetings</vt:lpstr>
      <vt:lpstr>Planning for next release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Johnson</dc:creator>
  <cp:lastModifiedBy>Microsoft Office User</cp:lastModifiedBy>
  <cp:revision>30</cp:revision>
  <dcterms:created xsi:type="dcterms:W3CDTF">2012-01-25T05:33:25Z</dcterms:created>
  <dcterms:modified xsi:type="dcterms:W3CDTF">2012-04-10T16:32:21Z</dcterms:modified>
</cp:coreProperties>
</file>