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January 24,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January 24,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January 24,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January 24,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January 24,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January 24,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January 24,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January 24,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January 24,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January 24,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January 24,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January 24,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23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Johnson</dc:creator>
  <cp:lastModifiedBy>Jim Johnson</cp:lastModifiedBy>
  <cp:revision>1</cp:revision>
  <dcterms:created xsi:type="dcterms:W3CDTF">2012-01-25T05:33:25Z</dcterms:created>
  <dcterms:modified xsi:type="dcterms:W3CDTF">2012-01-25T05:34:20Z</dcterms:modified>
</cp:coreProperties>
</file>