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6" r:id="rId9"/>
    <p:sldId id="268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Sans 500"/>
                <a:cs typeface="Museo Sans 500"/>
              </a:rPr>
              <a:t>PlanetDEfense</a:t>
            </a:r>
            <a:r>
              <a:rPr lang="en-US" dirty="0" smtClean="0">
                <a:latin typeface="Museo Sans 500"/>
                <a:cs typeface="Museo Sans 500"/>
              </a:rPr>
              <a:t> </a:t>
            </a:r>
            <a:r>
              <a:rPr lang="en-US" dirty="0" smtClean="0">
                <a:latin typeface="Museo Sans 500"/>
                <a:cs typeface="Museo Sans 500"/>
              </a:rPr>
              <a:t>V0.2.0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useo Sans 500 Italic"/>
                <a:cs typeface="Museo Sans 500 Italic"/>
              </a:rPr>
              <a:t>Csce3513 Team 6 game Project – Spring2012</a:t>
            </a:r>
            <a:endParaRPr lang="en-US" dirty="0">
              <a:latin typeface="Museo Sans 500 Italic"/>
              <a:cs typeface="Museo Sans 500 Italic"/>
            </a:endParaRPr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Preliminary </a:t>
            </a:r>
            <a:r>
              <a:rPr lang="en-US" dirty="0" smtClean="0">
                <a:latin typeface="Museo Sans 300"/>
                <a:cs typeface="Museo Sans 300"/>
              </a:rPr>
              <a:t>v0.3.0 </a:t>
            </a:r>
            <a:r>
              <a:rPr lang="en-US" dirty="0" smtClean="0">
                <a:latin typeface="Museo Sans 300"/>
                <a:cs typeface="Museo Sans 300"/>
              </a:rPr>
              <a:t>Planning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" y="1210234"/>
            <a:ext cx="7006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 a user I want to be able to adjust the volume of sound effects and music </a:t>
            </a:r>
            <a:r>
              <a:rPr lang="en-US" dirty="0" smtClean="0"/>
              <a:t>independently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to be able to play multiple levels with different backgrounds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to receive a ‘nuke’ after reaching a certain number of 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my ‘nuke’ to destroy all asteroids on the screen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2051643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Questions? 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229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User Stories: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100" dirty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lose the game, I need to lose when the planet’s health is depleted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close the game, I want the ESC button to exit the game with a confirmation first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an in game menu to exit the game or change options.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to view an options page from the main menu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to view a credits page on the main menu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increase difficulty of the game, there should be a timed </a:t>
            </a:r>
            <a:r>
              <a:rPr lang="en-US" sz="1100" dirty="0" err="1" smtClean="0">
                <a:latin typeface="Museo Sans 300"/>
                <a:cs typeface="Museo Sans 300"/>
              </a:rPr>
              <a:t>cooldown</a:t>
            </a:r>
            <a:r>
              <a:rPr lang="en-US" sz="1100" dirty="0" smtClean="0">
                <a:latin typeface="Museo Sans 300"/>
                <a:cs typeface="Museo Sans 300"/>
              </a:rPr>
              <a:t> mechanism for shooting lasers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 playing the game, I want a stream of jet particles to come out of the back of my ship for animation purposes</a:t>
            </a:r>
            <a:endParaRPr lang="en-US" sz="1100" dirty="0" smtClean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useo Sans 300"/>
              <a:cs typeface="Museo Sans 300"/>
            </a:endParaRPr>
          </a:p>
          <a:p>
            <a:pPr>
              <a:buFont typeface="Arial"/>
              <a:buChar char="•"/>
            </a:pP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232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</a:t>
            </a:r>
            <a:r>
              <a:rPr lang="en-US" dirty="0" smtClean="0">
                <a:latin typeface="Museo Sans 500"/>
                <a:cs typeface="Museo Sans 500"/>
              </a:rPr>
              <a:t>Asteroid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5944821" cy="340544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4597" y="1333103"/>
            <a:ext cx="4731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PlanetDefense</a:t>
            </a:r>
            <a:r>
              <a:rPr lang="en-US" sz="1400" dirty="0">
                <a:solidFill>
                  <a:schemeClr val="bg1"/>
                </a:solidFill>
              </a:rPr>
              <a:t>::Asteroid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rgbClr val="00FF00"/>
                </a:solidFill>
              </a:rPr>
              <a:t>should respond to #draw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right across the screen when @</a:t>
            </a:r>
            <a:r>
              <a:rPr lang="en-US" sz="1400" dirty="0" err="1">
                <a:solidFill>
                  <a:srgbClr val="00FF00"/>
                </a:solidFill>
              </a:rPr>
              <a:t>vel_x</a:t>
            </a:r>
            <a:r>
              <a:rPr lang="en-US" sz="1400" dirty="0">
                <a:solidFill>
                  <a:srgbClr val="00FF00"/>
                </a:solidFill>
              </a:rPr>
              <a:t> positive 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left across the screen when @</a:t>
            </a:r>
            <a:r>
              <a:rPr lang="en-US" sz="1400" dirty="0" err="1">
                <a:solidFill>
                  <a:srgbClr val="00FF00"/>
                </a:solidFill>
              </a:rPr>
              <a:t>vel_x</a:t>
            </a:r>
            <a:r>
              <a:rPr lang="en-US" sz="1400" dirty="0">
                <a:solidFill>
                  <a:srgbClr val="00FF00"/>
                </a:solidFill>
              </a:rPr>
              <a:t> negative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up the screen when @</a:t>
            </a:r>
            <a:r>
              <a:rPr lang="en-US" sz="1400" dirty="0" err="1">
                <a:solidFill>
                  <a:srgbClr val="00FF00"/>
                </a:solidFill>
              </a:rPr>
              <a:t>vel_y</a:t>
            </a:r>
            <a:r>
              <a:rPr lang="en-US" sz="1400" dirty="0">
                <a:solidFill>
                  <a:srgbClr val="00FF00"/>
                </a:solidFill>
              </a:rPr>
              <a:t> positive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down the screen when @</a:t>
            </a:r>
            <a:r>
              <a:rPr lang="en-US" sz="1400" dirty="0" err="1">
                <a:solidFill>
                  <a:srgbClr val="00FF00"/>
                </a:solidFill>
              </a:rPr>
              <a:t>vel_y</a:t>
            </a:r>
            <a:r>
              <a:rPr lang="en-US" sz="1400" dirty="0">
                <a:solidFill>
                  <a:srgbClr val="00FF00"/>
                </a:solidFill>
              </a:rPr>
              <a:t> negative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collide with player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create an explosion on collision with </a:t>
            </a:r>
            <a:r>
              <a:rPr lang="en-US" sz="1400" dirty="0" smtClean="0">
                <a:solidFill>
                  <a:srgbClr val="00FF00"/>
                </a:solidFill>
              </a:rPr>
              <a:t>laser</a:t>
            </a:r>
            <a:endParaRPr lang="en-US" sz="14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</a:t>
            </a:r>
            <a:r>
              <a:rPr lang="en-US" dirty="0" smtClean="0">
                <a:latin typeface="Museo Sans 500"/>
                <a:cs typeface="Museo Sans 500"/>
              </a:rPr>
              <a:t>Game State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3702" y="1415585"/>
            <a:ext cx="4266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Chingu</a:t>
            </a:r>
            <a:r>
              <a:rPr lang="en-US" sz="1400" dirty="0">
                <a:solidFill>
                  <a:schemeClr val="bg1"/>
                </a:solidFill>
              </a:rPr>
              <a:t>::</a:t>
            </a:r>
            <a:r>
              <a:rPr lang="en-US" sz="1400" dirty="0" err="1">
                <a:solidFill>
                  <a:schemeClr val="bg1"/>
                </a:solidFill>
              </a:rPr>
              <a:t>GameState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rgbClr val="00FF00"/>
                </a:solidFill>
              </a:rPr>
              <a:t>should be able to enter </a:t>
            </a:r>
            <a:r>
              <a:rPr lang="en-US" sz="1400" dirty="0" err="1">
                <a:solidFill>
                  <a:srgbClr val="00FF00"/>
                </a:solidFill>
              </a:rPr>
              <a:t>CreditsState</a:t>
            </a:r>
            <a:r>
              <a:rPr lang="en-US" sz="1400" dirty="0">
                <a:solidFill>
                  <a:srgbClr val="00FF00"/>
                </a:solidFill>
              </a:rPr>
              <a:t> from </a:t>
            </a:r>
            <a:r>
              <a:rPr lang="en-US" sz="1400" dirty="0" err="1">
                <a:solidFill>
                  <a:srgbClr val="00FF00"/>
                </a:solidFill>
              </a:rPr>
              <a:t>MenuState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have title at proper place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appear below title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after scrolling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have scrolled down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reset to top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reset names to below title</a:t>
            </a:r>
            <a:endParaRPr lang="en-US" sz="14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– Game Window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PlanetDefense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GameWindow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should respond to #close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#fps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#update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</a:t>
            </a:r>
            <a:r>
              <a:rPr lang="en-US" sz="1200" dirty="0" err="1">
                <a:solidFill>
                  <a:srgbClr val="00FF00"/>
                </a:solidFill>
              </a:rPr>
              <a:t>game_state_manager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should respond to #factor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#cursor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</a:t>
            </a:r>
            <a:r>
              <a:rPr lang="en-US" sz="1200" dirty="0" err="1">
                <a:solidFill>
                  <a:srgbClr val="00FF00"/>
                </a:solidFill>
              </a:rPr>
              <a:t>milliseconds_since_last_tick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Window should be initialized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Window should have correct dimensions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Window should automatically have current version number in caption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Finished in 0.26689 seconds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13 examples, 0 failures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76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– Weapon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PlanetDefense</a:t>
            </a:r>
            <a:r>
              <a:rPr lang="en-US" sz="1200" dirty="0">
                <a:solidFill>
                  <a:schemeClr val="bg1"/>
                </a:solidFill>
              </a:rPr>
              <a:t>::Weapon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00FF00"/>
                </a:solidFill>
              </a:rPr>
              <a:t>should set initial values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when calling weapon update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</a:t>
            </a:r>
            <a:r>
              <a:rPr lang="en-US" sz="1200" dirty="0" err="1">
                <a:solidFill>
                  <a:srgbClr val="00FF00"/>
                </a:solidFill>
              </a:rPr>
              <a:t>cooldown</a:t>
            </a:r>
            <a:r>
              <a:rPr lang="en-US" sz="1200" dirty="0">
                <a:solidFill>
                  <a:srgbClr val="00FF00"/>
                </a:solidFill>
              </a:rPr>
              <a:t> according to </a:t>
            </a:r>
            <a:r>
              <a:rPr lang="en-US" sz="1200" dirty="0" err="1">
                <a:solidFill>
                  <a:srgbClr val="00FF00"/>
                </a:solidFill>
              </a:rPr>
              <a:t>cooldown_rate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  should heat up according to </a:t>
            </a:r>
            <a:r>
              <a:rPr lang="en-US" sz="1200" dirty="0" err="1">
                <a:solidFill>
                  <a:srgbClr val="00FF00"/>
                </a:solidFill>
              </a:rPr>
              <a:t>heatup_amount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  should overheat at 100 heat, and stay overheated for </a:t>
            </a:r>
            <a:r>
              <a:rPr lang="en-US" sz="1200" dirty="0" err="1">
                <a:solidFill>
                  <a:srgbClr val="00FF00"/>
                </a:solidFill>
              </a:rPr>
              <a:t>overheat_penalty</a:t>
            </a:r>
            <a:r>
              <a:rPr lang="en-US" sz="1200" dirty="0">
                <a:solidFill>
                  <a:srgbClr val="00FF00"/>
                </a:solidFill>
              </a:rPr>
              <a:t> time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change the gauge color according to heat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have a restricted firing rate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- </a:t>
            </a:r>
            <a:r>
              <a:rPr lang="en-US" dirty="0" err="1" smtClean="0">
                <a:latin typeface="Museo Sans 500"/>
                <a:cs typeface="Museo Sans 500"/>
              </a:rPr>
              <a:t>PLayer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914400"/>
            <a:ext cx="6056461" cy="384485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bg1"/>
                </a:solidFill>
              </a:rPr>
              <a:t>PlanetDefense</a:t>
            </a:r>
            <a:r>
              <a:rPr lang="en-US" sz="1000" dirty="0">
                <a:solidFill>
                  <a:schemeClr val="bg1"/>
                </a:solidFill>
              </a:rPr>
              <a:t>::Player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>
                <a:solidFill>
                  <a:srgbClr val="00FF00"/>
                </a:solidFill>
              </a:rPr>
              <a:t>should respond to #draw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be at bottom middle of screen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left across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right across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up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left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right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top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bottom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player max </a:t>
            </a:r>
            <a:r>
              <a:rPr lang="en-US" sz="1000" dirty="0" smtClean="0">
                <a:solidFill>
                  <a:srgbClr val="00FF00"/>
                </a:solidFill>
              </a:rPr>
              <a:t>velocities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collide with asteroids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be able to shoot </a:t>
            </a:r>
            <a:r>
              <a:rPr lang="en-US" sz="1000" dirty="0" smtClean="0">
                <a:solidFill>
                  <a:srgbClr val="00FF00"/>
                </a:solidFill>
              </a:rPr>
              <a:t>lasers</a:t>
            </a:r>
          </a:p>
          <a:p>
            <a:r>
              <a:rPr lang="en-US" sz="1000" dirty="0" smtClean="0">
                <a:solidFill>
                  <a:srgbClr val="00FF00"/>
                </a:solidFill>
              </a:rPr>
              <a:t>    should </a:t>
            </a:r>
            <a:r>
              <a:rPr lang="en-US" sz="1000" dirty="0" err="1" smtClean="0">
                <a:solidFill>
                  <a:srgbClr val="00FF00"/>
                </a:solidFill>
              </a:rPr>
              <a:t>cooldown</a:t>
            </a:r>
            <a:r>
              <a:rPr lang="en-US" sz="1000" dirty="0" smtClean="0">
                <a:solidFill>
                  <a:srgbClr val="00FF00"/>
                </a:solidFill>
              </a:rPr>
              <a:t> lasers over time down to 0 minimum</a:t>
            </a:r>
          </a:p>
          <a:p>
            <a:r>
              <a:rPr lang="en-US" sz="1000" dirty="0" smtClean="0">
                <a:solidFill>
                  <a:srgbClr val="00FF00"/>
                </a:solidFill>
              </a:rPr>
              <a:t>    </a:t>
            </a:r>
            <a:r>
              <a:rPr lang="en-US" sz="1000" dirty="0">
                <a:solidFill>
                  <a:srgbClr val="00FF00"/>
                </a:solidFill>
              </a:rPr>
              <a:t>should heat up when shot to 100 </a:t>
            </a:r>
            <a:r>
              <a:rPr lang="en-US" sz="1000" dirty="0" smtClean="0">
                <a:solidFill>
                  <a:srgbClr val="00FF00"/>
                </a:solidFill>
              </a:rPr>
              <a:t>maximum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overheat at 100 heat, and give a firing </a:t>
            </a:r>
            <a:r>
              <a:rPr lang="en-US" sz="1000" dirty="0" smtClean="0">
                <a:solidFill>
                  <a:srgbClr val="00FF00"/>
                </a:solidFill>
              </a:rPr>
              <a:t>penalty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overheat at 100 heat, and give a firing </a:t>
            </a:r>
            <a:r>
              <a:rPr lang="en-US" sz="1000" dirty="0" smtClean="0">
                <a:solidFill>
                  <a:srgbClr val="00FF00"/>
                </a:solidFill>
              </a:rPr>
              <a:t>penalty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</a:t>
            </a:r>
            <a:r>
              <a:rPr lang="en-US" sz="1000" dirty="0" err="1">
                <a:solidFill>
                  <a:srgbClr val="00FF00"/>
                </a:solidFill>
              </a:rPr>
              <a:t>cooldown</a:t>
            </a:r>
            <a:r>
              <a:rPr lang="en-US" sz="1000" dirty="0">
                <a:solidFill>
                  <a:srgbClr val="00FF00"/>
                </a:solidFill>
              </a:rPr>
              <a:t> every @</a:t>
            </a:r>
            <a:r>
              <a:rPr lang="en-US" sz="1000" dirty="0" err="1" smtClean="0">
                <a:solidFill>
                  <a:srgbClr val="00FF00"/>
                </a:solidFill>
              </a:rPr>
              <a:t>cooldown_time</a:t>
            </a:r>
            <a:endParaRPr lang="en-US" sz="1000" dirty="0" smtClean="0">
              <a:solidFill>
                <a:srgbClr val="00FF00"/>
              </a:solidFill>
            </a:endParaRPr>
          </a:p>
          <a:p>
            <a:r>
              <a:rPr lang="en-US" sz="1000" dirty="0" smtClean="0">
                <a:solidFill>
                  <a:srgbClr val="00FF00"/>
                </a:solidFill>
              </a:rPr>
              <a:t>    should have a restricted firing rate</a:t>
            </a:r>
            <a:endParaRPr lang="en-US" sz="1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testing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70" y="1822003"/>
            <a:ext cx="8069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Show specs on </a:t>
            </a:r>
            <a:r>
              <a:rPr lang="en-US" sz="6000" dirty="0" err="1" smtClean="0">
                <a:solidFill>
                  <a:srgbClr val="008000"/>
                </a:solidFill>
                <a:latin typeface="Museo Sans 300"/>
                <a:cs typeface="Museo Sans 300"/>
              </a:rPr>
              <a:t>Github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5862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9557" y="1822003"/>
            <a:ext cx="2484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DEMO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6117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1944</TotalTime>
  <Words>693</Words>
  <Application>Microsoft Macintosh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PlanetDEfense V0.2.0</vt:lpstr>
      <vt:lpstr>User Stories:</vt:lpstr>
      <vt:lpstr>Unit testing – Asteroid</vt:lpstr>
      <vt:lpstr>Unit testing – Game State</vt:lpstr>
      <vt:lpstr>Unit testing – Game Window</vt:lpstr>
      <vt:lpstr>Unit testing – Weapon</vt:lpstr>
      <vt:lpstr>Unit testing - PLayer</vt:lpstr>
      <vt:lpstr>Unit testing</vt:lpstr>
      <vt:lpstr>PowerPoint Presentation</vt:lpstr>
      <vt:lpstr>Preliminary v0.3.0 Planning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Jim Johnson</cp:lastModifiedBy>
  <cp:revision>24</cp:revision>
  <dcterms:created xsi:type="dcterms:W3CDTF">2012-01-25T05:33:25Z</dcterms:created>
  <dcterms:modified xsi:type="dcterms:W3CDTF">2012-03-06T17:39:28Z</dcterms:modified>
</cp:coreProperties>
</file>