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useo Sans 500"/>
                <a:cs typeface="Museo Sans 500"/>
              </a:rPr>
              <a:t>PlanetDEfense</a:t>
            </a:r>
            <a:r>
              <a:rPr lang="en-US" dirty="0" smtClean="0">
                <a:latin typeface="Museo Sans 500"/>
                <a:cs typeface="Museo Sans 500"/>
              </a:rPr>
              <a:t> V0.1.0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useo Sans 500 Italic"/>
                <a:cs typeface="Museo Sans 500 Italic"/>
              </a:rPr>
              <a:t>Csce3513 Team 6 game Project – Spring2012</a:t>
            </a:r>
            <a:endParaRPr lang="en-US" dirty="0">
              <a:latin typeface="Museo Sans 500 Italic"/>
              <a:cs typeface="Museo Sans 500 Italic"/>
            </a:endParaRPr>
          </a:p>
        </p:txBody>
      </p:sp>
    </p:spTree>
    <p:extLst>
      <p:ext uri="{BB962C8B-B14F-4D97-AF65-F5344CB8AC3E}">
        <p14:creationId xmlns:p14="http://schemas.microsoft.com/office/powerpoint/2010/main" val="247792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9557" y="1822003"/>
            <a:ext cx="2484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DEMO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06117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Preliminary v0.2.0 Planning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1395675"/>
            <a:ext cx="7646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600" dirty="0" smtClean="0">
                <a:latin typeface="Museo Sans 300"/>
                <a:cs typeface="Museo Sans 300"/>
              </a:rPr>
              <a:t>Menus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latin typeface="Museo Sans 300"/>
                <a:cs typeface="Museo Sans 300"/>
              </a:rPr>
              <a:t>Difficulty Variations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latin typeface="Museo Sans 300"/>
                <a:cs typeface="Museo Sans 300"/>
              </a:rPr>
              <a:t>Asteroid Explosion Animations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latin typeface="Museo Sans 300"/>
                <a:cs typeface="Museo Sans 300"/>
              </a:rPr>
              <a:t>2</a:t>
            </a:r>
            <a:r>
              <a:rPr lang="en-US" sz="3600" baseline="30000" dirty="0" smtClean="0">
                <a:latin typeface="Museo Sans 300"/>
                <a:cs typeface="Museo Sans 300"/>
              </a:rPr>
              <a:t>nd</a:t>
            </a:r>
            <a:r>
              <a:rPr lang="en-US" sz="3600" dirty="0" smtClean="0">
                <a:latin typeface="Museo Sans 300"/>
                <a:cs typeface="Museo Sans 300"/>
              </a:rPr>
              <a:t> Level</a:t>
            </a:r>
            <a:endParaRPr lang="en-US" sz="36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49334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2051643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Questions? Adorations?</a:t>
            </a:r>
            <a:endParaRPr lang="en-US" sz="48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42294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User </a:t>
            </a:r>
            <a:r>
              <a:rPr lang="en-US" dirty="0" smtClean="0">
                <a:latin typeface="Museo Sans 500"/>
                <a:cs typeface="Museo Sans 500"/>
              </a:rPr>
              <a:t>Stories: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to hear background music while playing and be able to adjust the volume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destroy asteroids, my lasers need to make asteroids explode.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beat the level, I need to destroy all asteroids in a given time period.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lose the game, I need to die when I collide with an asteroid.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shoot asteroids, my space ship needs to be able to shoot lasers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lose the game, the game needs to be over when I run out of lives.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 I want [un]pause the game by pressing P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play the game, the game needs to initialize after I start it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play the game, my space ship needs to move vertically and horizontally on a 2 dimensional plane</a:t>
            </a:r>
          </a:p>
          <a:p>
            <a:pPr marL="285750" indent="-285750">
              <a:buFont typeface="Arial"/>
              <a:buChar char="•"/>
            </a:pPr>
            <a:endParaRPr lang="en-US" sz="1100" dirty="0">
              <a:latin typeface="Museo Sans 300"/>
              <a:cs typeface="Museo Sans 300"/>
            </a:endParaRPr>
          </a:p>
          <a:p>
            <a:pPr marL="0" indent="0"/>
            <a:r>
              <a:rPr lang="en-US" sz="2800" dirty="0" smtClean="0">
                <a:solidFill>
                  <a:schemeClr val="accent2"/>
                </a:solidFill>
                <a:latin typeface="Museo Sans 300"/>
                <a:cs typeface="Museo Sans 300"/>
              </a:rPr>
              <a:t>Planned Stories: 12</a:t>
            </a:r>
            <a:r>
              <a:rPr lang="en-US" sz="2800" dirty="0" smtClean="0">
                <a:latin typeface="Museo Sans 300"/>
                <a:cs typeface="Museo Sans 300"/>
              </a:rPr>
              <a:t>	</a:t>
            </a:r>
            <a:r>
              <a:rPr lang="en-US" sz="2800" dirty="0" smtClean="0">
                <a:solidFill>
                  <a:srgbClr val="008000"/>
                </a:solidFill>
                <a:latin typeface="Museo Sans 300"/>
                <a:cs typeface="Museo Sans 300"/>
              </a:rPr>
              <a:t>Completed Stories: 9</a:t>
            </a:r>
          </a:p>
          <a:p>
            <a:pPr marL="285750" indent="-285750">
              <a:buFont typeface="Arial"/>
              <a:buChar char="•"/>
            </a:pPr>
            <a:endParaRPr lang="en-US" sz="1100" dirty="0" smtClean="0">
              <a:latin typeface="Museo Sans 300"/>
              <a:cs typeface="Museo Sans 300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useo Sans 300"/>
              <a:cs typeface="Museo Sans 300"/>
            </a:endParaRPr>
          </a:p>
          <a:p>
            <a:pPr>
              <a:buFont typeface="Arial"/>
              <a:buChar char="•"/>
            </a:pP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2323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Game Window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5944821" cy="340544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4597" y="1333103"/>
            <a:ext cx="5486511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PlanetDefense</a:t>
            </a:r>
            <a:r>
              <a:rPr lang="en-US" sz="1400" dirty="0">
                <a:solidFill>
                  <a:schemeClr val="bg1"/>
                </a:solidFill>
              </a:rPr>
              <a:t>::</a:t>
            </a:r>
            <a:r>
              <a:rPr lang="en-US" sz="1400" dirty="0" err="1">
                <a:solidFill>
                  <a:schemeClr val="bg1"/>
                </a:solidFill>
              </a:rPr>
              <a:t>GameWindow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00FF00"/>
                </a:solidFill>
              </a:rPr>
              <a:t> should respond to #close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#fps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#update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#draw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</a:t>
            </a:r>
            <a:r>
              <a:rPr lang="en-US" sz="1400" dirty="0" err="1">
                <a:solidFill>
                  <a:srgbClr val="00FF00"/>
                </a:solidFill>
              </a:rPr>
              <a:t>game_state_manager</a:t>
            </a:r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rgbClr val="00FF00"/>
                </a:solidFill>
              </a:rPr>
              <a:t>  should respond to #factor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#cursor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</a:t>
            </a:r>
            <a:r>
              <a:rPr lang="en-US" sz="1400" dirty="0" err="1">
                <a:solidFill>
                  <a:srgbClr val="00FF00"/>
                </a:solidFill>
              </a:rPr>
              <a:t>milliseconds_since_last_tick</a:t>
            </a:r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rgbClr val="00FF00"/>
                </a:solidFill>
              </a:rPr>
              <a:t>  Window should be initialized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Window should have correct dimensions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Window should automatically have current version number in caption</a:t>
            </a:r>
            <a:endParaRPr lang="en-US" sz="14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Player Object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6526" y="952409"/>
            <a:ext cx="41347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PlanetDefense</a:t>
            </a:r>
            <a:r>
              <a:rPr lang="en-US" sz="1400" dirty="0" smtClean="0">
                <a:solidFill>
                  <a:schemeClr val="bg1"/>
                </a:solidFill>
              </a:rPr>
              <a:t>::Player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should respond to #draw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should collide with asteroids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should shoot lasers (FAILED - 1)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be at bottom middle of screen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when playing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rgbClr val="00FF00"/>
                </a:solidFill>
              </a:rPr>
              <a:t>  should move left across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move right across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move up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move down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left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right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top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bottom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player max velocities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0579" y="1158411"/>
            <a:ext cx="6487110" cy="35589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0579" y="1245035"/>
            <a:ext cx="6487110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Failures:</a:t>
            </a:r>
          </a:p>
          <a:p>
            <a:endParaRPr lang="en-US" sz="1400" dirty="0" smtClean="0">
              <a:solidFill>
                <a:srgbClr val="00FF00"/>
              </a:solidFill>
            </a:endParaRPr>
          </a:p>
          <a:p>
            <a:r>
              <a:rPr lang="en-US" sz="1400" dirty="0" smtClean="0">
                <a:solidFill>
                  <a:srgbClr val="00FF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1) </a:t>
            </a:r>
            <a:r>
              <a:rPr lang="en-US" sz="1400" dirty="0" err="1" smtClean="0">
                <a:solidFill>
                  <a:srgbClr val="FF0000"/>
                </a:solidFill>
              </a:rPr>
              <a:t>PlanetDefense</a:t>
            </a:r>
            <a:r>
              <a:rPr lang="en-US" sz="1400" dirty="0" smtClean="0">
                <a:solidFill>
                  <a:srgbClr val="FF0000"/>
                </a:solidFill>
              </a:rPr>
              <a:t>::Player should shoot lasers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Failure/Error: </a:t>
            </a:r>
            <a:r>
              <a:rPr lang="en-US" sz="1400" dirty="0" err="1" smtClean="0">
                <a:solidFill>
                  <a:srgbClr val="FF0000"/>
                </a:solidFill>
              </a:rPr>
              <a:t>Laser.all.length.should</a:t>
            </a:r>
            <a:r>
              <a:rPr lang="en-US" sz="1400" dirty="0" smtClean="0">
                <a:solidFill>
                  <a:srgbClr val="FF0000"/>
                </a:solidFill>
              </a:rPr>
              <a:t> &gt; 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expected: &gt; 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got:   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# ./spec/lib/player_spec.rb:129:in `block (2 levels) in &lt;</a:t>
            </a:r>
            <a:r>
              <a:rPr lang="en-US" sz="1400" dirty="0" err="1" smtClean="0">
                <a:solidFill>
                  <a:srgbClr val="FF0000"/>
                </a:solidFill>
              </a:rPr>
              <a:t>module:PlanetDefense</a:t>
            </a:r>
            <a:r>
              <a:rPr lang="en-US" sz="1400" dirty="0" smtClean="0">
                <a:solidFill>
                  <a:srgbClr val="FF0000"/>
                </a:solidFill>
              </a:rPr>
              <a:t>&gt;'</a:t>
            </a:r>
          </a:p>
          <a:p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Finished in 0.30494 seconds</a:t>
            </a:r>
          </a:p>
          <a:p>
            <a:r>
              <a:rPr lang="en-US" sz="1400" dirty="0">
                <a:solidFill>
                  <a:srgbClr val="00FF00"/>
                </a:solidFill>
              </a:rPr>
              <a:t>26 examples, </a:t>
            </a:r>
            <a:r>
              <a:rPr lang="en-US" sz="1400" dirty="0">
                <a:solidFill>
                  <a:srgbClr val="FF0000"/>
                </a:solidFill>
              </a:rPr>
              <a:t>1 failure</a:t>
            </a:r>
          </a:p>
          <a:p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Failed examples:</a:t>
            </a:r>
          </a:p>
          <a:p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rspec</a:t>
            </a:r>
            <a:r>
              <a:rPr lang="en-US" sz="1400" dirty="0">
                <a:solidFill>
                  <a:srgbClr val="FF0000"/>
                </a:solidFill>
              </a:rPr>
              <a:t> ./spec/lib/player_spec.rb:127 # </a:t>
            </a:r>
            <a:r>
              <a:rPr lang="en-US" sz="1400" dirty="0" err="1">
                <a:solidFill>
                  <a:srgbClr val="FF0000"/>
                </a:solidFill>
              </a:rPr>
              <a:t>PlanetDefense</a:t>
            </a:r>
            <a:r>
              <a:rPr lang="en-US" sz="1400" dirty="0">
                <a:solidFill>
                  <a:srgbClr val="FF0000"/>
                </a:solidFill>
              </a:rPr>
              <a:t>::Player should shoot lasers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Current FAILURES</a:t>
            </a:r>
            <a:endParaRPr lang="en-US" dirty="0">
              <a:latin typeface="Museo Sans 500"/>
              <a:cs typeface="Museo Sans 500"/>
            </a:endParaRPr>
          </a:p>
        </p:txBody>
      </p:sp>
    </p:spTree>
    <p:extLst>
      <p:ext uri="{BB962C8B-B14F-4D97-AF65-F5344CB8AC3E}">
        <p14:creationId xmlns:p14="http://schemas.microsoft.com/office/powerpoint/2010/main" val="352273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Unit testing – Coverage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7820" y="816703"/>
            <a:ext cx="633855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AC202C"/>
                </a:solidFill>
                <a:latin typeface="Museo Sans 300"/>
                <a:cs typeface="Museo Sans 300"/>
              </a:rPr>
              <a:t>64.81</a:t>
            </a:r>
            <a:r>
              <a:rPr lang="en-US" sz="3200" dirty="0">
                <a:latin typeface="Museo Sans 300"/>
                <a:cs typeface="Museo Sans 300"/>
              </a:rPr>
              <a:t>% covered at </a:t>
            </a:r>
            <a:r>
              <a:rPr lang="en-US" sz="3200" dirty="0">
                <a:solidFill>
                  <a:srgbClr val="008000"/>
                </a:solidFill>
                <a:latin typeface="Museo Sans 300"/>
                <a:cs typeface="Museo Sans 300"/>
              </a:rPr>
              <a:t>33.22</a:t>
            </a:r>
            <a:r>
              <a:rPr lang="en-US" sz="3200" dirty="0">
                <a:latin typeface="Museo Sans 300"/>
                <a:cs typeface="Museo Sans 300"/>
              </a:rPr>
              <a:t> hits/line</a:t>
            </a:r>
          </a:p>
        </p:txBody>
      </p:sp>
      <p:pic>
        <p:nvPicPr>
          <p:cNvPr id="7" name="Picture 6" descr="cover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8" y="1365412"/>
            <a:ext cx="8039208" cy="3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Test Driven Development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1395675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Were we 100% test driven?</a:t>
            </a:r>
            <a:endParaRPr lang="en-US" sz="48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10173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Test Driven Development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1395675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Were we 100% test driven?</a:t>
            </a:r>
            <a:endParaRPr lang="en-US" sz="4800" dirty="0">
              <a:latin typeface="Museo Sans 300"/>
              <a:cs typeface="Museo Sans 3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5691" y="2498233"/>
            <a:ext cx="224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Museo Sans 300"/>
                <a:cs typeface="Museo Sans 300"/>
              </a:rPr>
              <a:t>No :(</a:t>
            </a:r>
            <a:endParaRPr lang="en-US" sz="7200" b="1" dirty="0">
              <a:solidFill>
                <a:srgbClr val="FF0000"/>
              </a:solidFill>
              <a:latin typeface="Museo Sans 300"/>
              <a:cs typeface="Museo Sans 3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864" y="346877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useo Sans 300"/>
                <a:cs typeface="Museo Sans 300"/>
              </a:rPr>
              <a:t>But we tried</a:t>
            </a: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400311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Unit </a:t>
            </a:r>
            <a:r>
              <a:rPr lang="en-US" dirty="0" smtClean="0">
                <a:latin typeface="Museo Sans 300"/>
                <a:cs typeface="Museo Sans 300"/>
              </a:rPr>
              <a:t>testing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70" y="1822003"/>
            <a:ext cx="8069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Show specs on </a:t>
            </a:r>
            <a:r>
              <a:rPr lang="en-US" sz="6000" dirty="0" err="1" smtClean="0">
                <a:solidFill>
                  <a:srgbClr val="008000"/>
                </a:solidFill>
                <a:latin typeface="Museo Sans 300"/>
                <a:cs typeface="Museo Sans 300"/>
              </a:rPr>
              <a:t>Github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58627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703</TotalTime>
  <Words>551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PlanetDEfense V0.1.0</vt:lpstr>
      <vt:lpstr>User Stories:</vt:lpstr>
      <vt:lpstr>Unit testing – Game Window</vt:lpstr>
      <vt:lpstr>Unit testing – Player Object</vt:lpstr>
      <vt:lpstr>Unit testing – Current FAILURES</vt:lpstr>
      <vt:lpstr>Unit testing – Coverage</vt:lpstr>
      <vt:lpstr>Test Driven Development</vt:lpstr>
      <vt:lpstr>Test Driven Development</vt:lpstr>
      <vt:lpstr>Unit testing</vt:lpstr>
      <vt:lpstr>PowerPoint Presentation</vt:lpstr>
      <vt:lpstr>Preliminary v0.2.0 Planning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Johnson</dc:creator>
  <cp:lastModifiedBy>Jim Johnson</cp:lastModifiedBy>
  <cp:revision>19</cp:revision>
  <dcterms:created xsi:type="dcterms:W3CDTF">2012-01-25T05:33:25Z</dcterms:created>
  <dcterms:modified xsi:type="dcterms:W3CDTF">2012-02-16T15:17:33Z</dcterms:modified>
</cp:coreProperties>
</file>