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66" r:id="rId9"/>
    <p:sldId id="268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02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208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5,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Museo Sans 500"/>
                <a:cs typeface="Museo Sans 500"/>
              </a:rPr>
              <a:t>PlanetDEfense</a:t>
            </a:r>
            <a:r>
              <a:rPr lang="en-US" dirty="0" smtClean="0">
                <a:latin typeface="Museo Sans 500"/>
                <a:cs typeface="Museo Sans 500"/>
              </a:rPr>
              <a:t> </a:t>
            </a:r>
            <a:r>
              <a:rPr lang="en-US" dirty="0" smtClean="0">
                <a:latin typeface="Museo Sans 500"/>
                <a:cs typeface="Museo Sans 500"/>
              </a:rPr>
              <a:t>V0.2.0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Museo Sans 500 Italic"/>
                <a:cs typeface="Museo Sans 500 Italic"/>
              </a:rPr>
              <a:t>Csce3513 Team 6 game Project – Spring2012</a:t>
            </a:r>
            <a:endParaRPr lang="en-US" dirty="0">
              <a:latin typeface="Museo Sans 500 Italic"/>
              <a:cs typeface="Museo Sans 500 Italic"/>
            </a:endParaRPr>
          </a:p>
        </p:txBody>
      </p:sp>
    </p:spTree>
    <p:extLst>
      <p:ext uri="{BB962C8B-B14F-4D97-AF65-F5344CB8AC3E}">
        <p14:creationId xmlns:p14="http://schemas.microsoft.com/office/powerpoint/2010/main" val="247792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300"/>
                <a:cs typeface="Museo Sans 300"/>
              </a:rPr>
              <a:t>Preliminary </a:t>
            </a:r>
            <a:r>
              <a:rPr lang="en-US" dirty="0" smtClean="0">
                <a:latin typeface="Museo Sans 300"/>
                <a:cs typeface="Museo Sans 300"/>
              </a:rPr>
              <a:t>v0.3.0 </a:t>
            </a:r>
            <a:r>
              <a:rPr lang="en-US" dirty="0" smtClean="0">
                <a:latin typeface="Museo Sans 300"/>
                <a:cs typeface="Museo Sans 300"/>
              </a:rPr>
              <a:t>Planning</a:t>
            </a:r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960" y="1210234"/>
            <a:ext cx="7006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As a user I want to be able to adjust the volume of sound effects and music </a:t>
            </a:r>
            <a:r>
              <a:rPr lang="en-US" dirty="0" smtClean="0"/>
              <a:t>independently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a user I want to be able to play multiple levels with different backgrounds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a user I want to receive a ‘nuke’ after reaching a certain number of points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a user I want my ‘nuke’ to destroy all asteroids on the screen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4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749" y="2051643"/>
            <a:ext cx="7646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Museo Sans 300"/>
                <a:cs typeface="Museo Sans 300"/>
              </a:rPr>
              <a:t>Questions? </a:t>
            </a:r>
            <a:endParaRPr lang="en-US" sz="4800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422947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User Stories: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sz="1100" dirty="0">
              <a:latin typeface="Museo Sans 300"/>
              <a:cs typeface="Museo Sans 300"/>
            </a:endParaRP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in order to lose the game, I need to lose when the planet’s health is depleted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in order to close the game, I want the ESC button to exit the game with a confirmation first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 want an in game menu to exit the game or change options.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 want to view an options page from the main menu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 want to view a credits page on the main menu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user, in order to increase difficulty of the game, there should be a timed </a:t>
            </a:r>
            <a:r>
              <a:rPr lang="en-US" sz="1100" dirty="0" err="1" smtClean="0">
                <a:latin typeface="Museo Sans 300"/>
                <a:cs typeface="Museo Sans 300"/>
              </a:rPr>
              <a:t>cooldown</a:t>
            </a:r>
            <a:r>
              <a:rPr lang="en-US" sz="1100" dirty="0" smtClean="0">
                <a:latin typeface="Museo Sans 300"/>
                <a:cs typeface="Museo Sans 300"/>
              </a:rPr>
              <a:t> mechanism for shooting lasers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>
                <a:latin typeface="Museo Sans 300"/>
                <a:cs typeface="Museo Sans 300"/>
              </a:rPr>
              <a:t>As a user playing the game, I want a stream of jet particles to come out of the back of my ship for animation purposes</a:t>
            </a:r>
            <a:endParaRPr lang="en-US" sz="1100" dirty="0" smtClean="0">
              <a:latin typeface="Museo Sans 300"/>
              <a:cs typeface="Museo Sans 300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Museo Sans 300"/>
              <a:cs typeface="Museo Sans 300"/>
            </a:endParaRPr>
          </a:p>
          <a:p>
            <a:pPr>
              <a:buFont typeface="Arial"/>
              <a:buChar char="•"/>
            </a:pPr>
            <a:endParaRPr lang="en-US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123236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– </a:t>
            </a:r>
            <a:r>
              <a:rPr lang="en-US" dirty="0" smtClean="0">
                <a:latin typeface="Museo Sans 500"/>
                <a:cs typeface="Museo Sans 500"/>
              </a:rPr>
              <a:t>Asteroid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9678" y="1158411"/>
            <a:ext cx="5944821" cy="340544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4597" y="1333103"/>
            <a:ext cx="49758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PlanetDefense</a:t>
            </a:r>
            <a:r>
              <a:rPr lang="en-US" sz="1400" dirty="0">
                <a:solidFill>
                  <a:schemeClr val="bg1"/>
                </a:solidFill>
              </a:rPr>
              <a:t>::Asteroid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>
                <a:solidFill>
                  <a:srgbClr val="00FF00"/>
                </a:solidFill>
              </a:rPr>
              <a:t>should respond to #draw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when playing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move right across the screen when @</a:t>
            </a:r>
            <a:r>
              <a:rPr lang="en-US" sz="1400" dirty="0" err="1">
                <a:solidFill>
                  <a:srgbClr val="00FF00"/>
                </a:solidFill>
              </a:rPr>
              <a:t>vel_x</a:t>
            </a:r>
            <a:r>
              <a:rPr lang="en-US" sz="1400" dirty="0">
                <a:solidFill>
                  <a:srgbClr val="00FF00"/>
                </a:solidFill>
              </a:rPr>
              <a:t> positive 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move left across the screen when @</a:t>
            </a:r>
            <a:r>
              <a:rPr lang="en-US" sz="1400" dirty="0" err="1">
                <a:solidFill>
                  <a:srgbClr val="00FF00"/>
                </a:solidFill>
              </a:rPr>
              <a:t>vel_x</a:t>
            </a:r>
            <a:r>
              <a:rPr lang="en-US" sz="1400" dirty="0">
                <a:solidFill>
                  <a:srgbClr val="00FF00"/>
                </a:solidFill>
              </a:rPr>
              <a:t> negative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move up the screen when @</a:t>
            </a:r>
            <a:r>
              <a:rPr lang="en-US" sz="1400" dirty="0" err="1">
                <a:solidFill>
                  <a:srgbClr val="00FF00"/>
                </a:solidFill>
              </a:rPr>
              <a:t>vel_y</a:t>
            </a:r>
            <a:r>
              <a:rPr lang="en-US" sz="1400" dirty="0">
                <a:solidFill>
                  <a:srgbClr val="00FF00"/>
                </a:solidFill>
              </a:rPr>
              <a:t> positive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move down the screen when @</a:t>
            </a:r>
            <a:r>
              <a:rPr lang="en-US" sz="1400" dirty="0" err="1">
                <a:solidFill>
                  <a:srgbClr val="00FF00"/>
                </a:solidFill>
              </a:rPr>
              <a:t>vel_y</a:t>
            </a:r>
            <a:r>
              <a:rPr lang="en-US" sz="1400" dirty="0">
                <a:solidFill>
                  <a:srgbClr val="00FF00"/>
                </a:solidFill>
              </a:rPr>
              <a:t> negative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collide with player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AC202C"/>
                </a:solidFill>
              </a:rPr>
              <a:t>   should create an explosion on collision with laser (FAILED - 1)</a:t>
            </a:r>
            <a:endParaRPr lang="en-US" sz="1400" dirty="0" smtClean="0">
              <a:solidFill>
                <a:srgbClr val="AC20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1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– </a:t>
            </a:r>
            <a:r>
              <a:rPr lang="en-US" dirty="0" smtClean="0">
                <a:latin typeface="Museo Sans 500"/>
                <a:cs typeface="Museo Sans 500"/>
              </a:rPr>
              <a:t>Game State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9678" y="1158411"/>
            <a:ext cx="6056461" cy="360084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63702" y="1415585"/>
            <a:ext cx="42662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Chingu</a:t>
            </a:r>
            <a:r>
              <a:rPr lang="en-US" sz="1400" dirty="0">
                <a:solidFill>
                  <a:schemeClr val="bg1"/>
                </a:solidFill>
              </a:rPr>
              <a:t>::</a:t>
            </a:r>
            <a:r>
              <a:rPr lang="en-US" sz="1400" dirty="0" err="1">
                <a:solidFill>
                  <a:schemeClr val="bg1"/>
                </a:solidFill>
              </a:rPr>
              <a:t>GameState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>
                <a:solidFill>
                  <a:srgbClr val="00FF00"/>
                </a:solidFill>
              </a:rPr>
              <a:t>should be able to enter </a:t>
            </a:r>
            <a:r>
              <a:rPr lang="en-US" sz="1400" dirty="0" err="1">
                <a:solidFill>
                  <a:srgbClr val="00FF00"/>
                </a:solidFill>
              </a:rPr>
              <a:t>CreditsState</a:t>
            </a:r>
            <a:r>
              <a:rPr lang="en-US" sz="1400" dirty="0">
                <a:solidFill>
                  <a:srgbClr val="00FF00"/>
                </a:solidFill>
              </a:rPr>
              <a:t> from </a:t>
            </a:r>
            <a:r>
              <a:rPr lang="en-US" sz="1400" dirty="0" err="1">
                <a:solidFill>
                  <a:srgbClr val="00FF00"/>
                </a:solidFill>
              </a:rPr>
              <a:t>MenuState</a:t>
            </a:r>
            <a:endParaRPr lang="en-US" sz="1400" dirty="0">
              <a:solidFill>
                <a:srgbClr val="00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when initialized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have title at proper place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appear below title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after scrolling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have scrolled down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reset to top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  should reset names to below title</a:t>
            </a:r>
            <a:endParaRPr lang="en-US" sz="1400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6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</a:t>
            </a:r>
            <a:r>
              <a:rPr lang="en-US" dirty="0" smtClean="0">
                <a:latin typeface="Museo Sans 500"/>
                <a:cs typeface="Museo Sans 500"/>
              </a:rPr>
              <a:t>– Game Window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9678" y="1158411"/>
            <a:ext cx="6056461" cy="360084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PlanetDefense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GameWindow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rgbClr val="00FF00"/>
                </a:solidFill>
              </a:rPr>
              <a:t>  should respond to #close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#fps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#update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#draw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#root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</a:t>
            </a:r>
            <a:r>
              <a:rPr lang="en-US" sz="1200" dirty="0" err="1">
                <a:solidFill>
                  <a:srgbClr val="00FF00"/>
                </a:solidFill>
              </a:rPr>
              <a:t>game_state_manager</a:t>
            </a:r>
            <a:endParaRPr lang="en-US" sz="1200" dirty="0">
              <a:solidFill>
                <a:srgbClr val="00FF00"/>
              </a:solidFill>
            </a:endParaRPr>
          </a:p>
          <a:p>
            <a:r>
              <a:rPr lang="en-US" sz="1200" dirty="0">
                <a:solidFill>
                  <a:srgbClr val="00FF00"/>
                </a:solidFill>
              </a:rPr>
              <a:t>  should respond to #factor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#cursor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#root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should respond to #</a:t>
            </a:r>
            <a:r>
              <a:rPr lang="en-US" sz="1200" dirty="0" err="1">
                <a:solidFill>
                  <a:srgbClr val="00FF00"/>
                </a:solidFill>
              </a:rPr>
              <a:t>milliseconds_since_last_tick</a:t>
            </a:r>
            <a:endParaRPr lang="en-US" sz="1200" dirty="0">
              <a:solidFill>
                <a:srgbClr val="00FF00"/>
              </a:solidFill>
            </a:endParaRPr>
          </a:p>
          <a:p>
            <a:r>
              <a:rPr lang="en-US" sz="1200" dirty="0">
                <a:solidFill>
                  <a:srgbClr val="00FF00"/>
                </a:solidFill>
              </a:rPr>
              <a:t>  Window should be initialized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Window should have correct dimensions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Window should automatically have current version number in caption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Finished in 0.26689 seconds</a:t>
            </a:r>
          </a:p>
          <a:p>
            <a:r>
              <a:rPr lang="en-US" sz="1200" dirty="0">
                <a:solidFill>
                  <a:srgbClr val="00FF00"/>
                </a:solidFill>
              </a:rPr>
              <a:t>13 examples, 0 failures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976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</a:t>
            </a:r>
            <a:r>
              <a:rPr lang="en-US" dirty="0" smtClean="0">
                <a:latin typeface="Museo Sans 500"/>
                <a:cs typeface="Museo Sans 500"/>
              </a:rPr>
              <a:t>– Weapon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9678" y="1158411"/>
            <a:ext cx="6056461" cy="360084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PlanetDefense</a:t>
            </a:r>
            <a:r>
              <a:rPr lang="en-US" sz="1200" dirty="0">
                <a:solidFill>
                  <a:schemeClr val="bg1"/>
                </a:solidFill>
              </a:rPr>
              <a:t>::Weapon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when initialized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>
                <a:solidFill>
                  <a:srgbClr val="00FF00"/>
                </a:solidFill>
              </a:rPr>
              <a:t>should set initial values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when calling weapon update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  should </a:t>
            </a:r>
            <a:r>
              <a:rPr lang="en-US" sz="1200" dirty="0" err="1">
                <a:solidFill>
                  <a:srgbClr val="00FF00"/>
                </a:solidFill>
              </a:rPr>
              <a:t>cooldown</a:t>
            </a:r>
            <a:r>
              <a:rPr lang="en-US" sz="1200" dirty="0">
                <a:solidFill>
                  <a:srgbClr val="00FF00"/>
                </a:solidFill>
              </a:rPr>
              <a:t> according to </a:t>
            </a:r>
            <a:r>
              <a:rPr lang="en-US" sz="1200" dirty="0" err="1">
                <a:solidFill>
                  <a:srgbClr val="00FF00"/>
                </a:solidFill>
              </a:rPr>
              <a:t>cooldown_rate</a:t>
            </a:r>
            <a:endParaRPr lang="en-US" sz="1200" dirty="0">
              <a:solidFill>
                <a:srgbClr val="00FF00"/>
              </a:solidFill>
            </a:endParaRPr>
          </a:p>
          <a:p>
            <a:r>
              <a:rPr lang="en-US" sz="1200" dirty="0">
                <a:solidFill>
                  <a:srgbClr val="00FF00"/>
                </a:solidFill>
              </a:rPr>
              <a:t>    should heat up according to </a:t>
            </a:r>
            <a:r>
              <a:rPr lang="en-US" sz="1200" dirty="0" err="1">
                <a:solidFill>
                  <a:srgbClr val="00FF00"/>
                </a:solidFill>
              </a:rPr>
              <a:t>heatup_amount</a:t>
            </a:r>
            <a:endParaRPr lang="en-US" sz="1200" dirty="0">
              <a:solidFill>
                <a:srgbClr val="00FF00"/>
              </a:solidFill>
            </a:endParaRPr>
          </a:p>
          <a:p>
            <a:r>
              <a:rPr lang="en-US" sz="1200" dirty="0">
                <a:solidFill>
                  <a:srgbClr val="00FF00"/>
                </a:solidFill>
              </a:rPr>
              <a:t>    should overheat at 100 heat, and stay overheated for </a:t>
            </a:r>
            <a:r>
              <a:rPr lang="en-US" sz="1200" dirty="0" err="1">
                <a:solidFill>
                  <a:srgbClr val="00FF00"/>
                </a:solidFill>
              </a:rPr>
              <a:t>overheat_penalty</a:t>
            </a:r>
            <a:r>
              <a:rPr lang="en-US" sz="1200" dirty="0">
                <a:solidFill>
                  <a:srgbClr val="00FF00"/>
                </a:solidFill>
              </a:rPr>
              <a:t> time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  should change the gauge color according to heat</a:t>
            </a:r>
          </a:p>
          <a:p>
            <a:r>
              <a:rPr lang="en-US" sz="1200" dirty="0">
                <a:solidFill>
                  <a:srgbClr val="00FF00"/>
                </a:solidFill>
              </a:rPr>
              <a:t>    should have a restricted firing rate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Finished in 1.27 seconds</a:t>
            </a:r>
          </a:p>
          <a:p>
            <a:r>
              <a:rPr lang="en-US" sz="1200" dirty="0">
                <a:solidFill>
                  <a:schemeClr val="bg1"/>
                </a:solidFill>
              </a:rPr>
              <a:t>6 examples, 0 failures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093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</a:t>
            </a:r>
            <a:r>
              <a:rPr lang="en-US" dirty="0" smtClean="0">
                <a:latin typeface="Museo Sans 500"/>
                <a:cs typeface="Museo Sans 500"/>
              </a:rPr>
              <a:t>- </a:t>
            </a:r>
            <a:r>
              <a:rPr lang="en-US" dirty="0" err="1" smtClean="0">
                <a:latin typeface="Museo Sans 500"/>
                <a:cs typeface="Museo Sans 500"/>
              </a:rPr>
              <a:t>PLayer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9678" y="914400"/>
            <a:ext cx="6056461" cy="384485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bg1"/>
                </a:solidFill>
              </a:rPr>
              <a:t>PlanetDefense</a:t>
            </a:r>
            <a:r>
              <a:rPr lang="en-US" sz="1000" dirty="0">
                <a:solidFill>
                  <a:schemeClr val="bg1"/>
                </a:solidFill>
              </a:rPr>
              <a:t>::Player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US" sz="1000" dirty="0">
                <a:solidFill>
                  <a:srgbClr val="00FF00"/>
                </a:solidFill>
              </a:rPr>
              <a:t>should respond to #draw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when initialized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be at bottom middle of screen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when playing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move left across the screen on command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move right across the screen on command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move up the screen on command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move down the screen on command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move down the screen on command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not exceed the left boundary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not exceed the right boundary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not exceed the top boundary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not exceed the bottom boundary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not exceed player max </a:t>
            </a:r>
            <a:r>
              <a:rPr lang="en-US" sz="1000" dirty="0" smtClean="0">
                <a:solidFill>
                  <a:srgbClr val="00FF00"/>
                </a:solidFill>
              </a:rPr>
              <a:t>velocities</a:t>
            </a:r>
            <a:endParaRPr lang="en-US" sz="1000" dirty="0">
              <a:solidFill>
                <a:srgbClr val="00FF00"/>
              </a:solidFill>
            </a:endParaRPr>
          </a:p>
          <a:p>
            <a:r>
              <a:rPr lang="en-US" sz="1000" dirty="0">
                <a:solidFill>
                  <a:srgbClr val="00FF00"/>
                </a:solidFill>
              </a:rPr>
              <a:t>    should collide with asteroids</a:t>
            </a:r>
          </a:p>
          <a:p>
            <a:r>
              <a:rPr lang="en-US" sz="1000" dirty="0">
                <a:solidFill>
                  <a:srgbClr val="00FF00"/>
                </a:solidFill>
              </a:rPr>
              <a:t>    should be able to shoot </a:t>
            </a:r>
            <a:r>
              <a:rPr lang="en-US" sz="1000" dirty="0" smtClean="0">
                <a:solidFill>
                  <a:srgbClr val="00FF00"/>
                </a:solidFill>
              </a:rPr>
              <a:t>lasers</a:t>
            </a:r>
          </a:p>
          <a:p>
            <a:r>
              <a:rPr lang="en-US" sz="1000" dirty="0" smtClean="0">
                <a:solidFill>
                  <a:srgbClr val="00FF00"/>
                </a:solidFill>
              </a:rPr>
              <a:t>    should </a:t>
            </a:r>
            <a:r>
              <a:rPr lang="en-US" sz="1000" dirty="0" err="1" smtClean="0">
                <a:solidFill>
                  <a:srgbClr val="00FF00"/>
                </a:solidFill>
              </a:rPr>
              <a:t>cooldown</a:t>
            </a:r>
            <a:r>
              <a:rPr lang="en-US" sz="1000" dirty="0" smtClean="0">
                <a:solidFill>
                  <a:srgbClr val="00FF00"/>
                </a:solidFill>
              </a:rPr>
              <a:t> lasers over time down to 0 minimum</a:t>
            </a:r>
          </a:p>
          <a:p>
            <a:r>
              <a:rPr lang="en-US" sz="1000" dirty="0" smtClean="0">
                <a:solidFill>
                  <a:srgbClr val="00FF00"/>
                </a:solidFill>
              </a:rPr>
              <a:t>    </a:t>
            </a:r>
            <a:r>
              <a:rPr lang="en-US" sz="1000" dirty="0">
                <a:solidFill>
                  <a:srgbClr val="00FF00"/>
                </a:solidFill>
              </a:rPr>
              <a:t>should heat up when shot to 100 </a:t>
            </a:r>
            <a:r>
              <a:rPr lang="en-US" sz="1000" dirty="0" smtClean="0">
                <a:solidFill>
                  <a:srgbClr val="00FF00"/>
                </a:solidFill>
              </a:rPr>
              <a:t>maximum</a:t>
            </a:r>
            <a:endParaRPr lang="en-US" sz="1000" dirty="0">
              <a:solidFill>
                <a:srgbClr val="00FF00"/>
              </a:solidFill>
            </a:endParaRPr>
          </a:p>
          <a:p>
            <a:r>
              <a:rPr lang="en-US" sz="1000" dirty="0">
                <a:solidFill>
                  <a:srgbClr val="00FF00"/>
                </a:solidFill>
              </a:rPr>
              <a:t>    should overheat at 100 heat, and give a firing </a:t>
            </a:r>
            <a:r>
              <a:rPr lang="en-US" sz="1000" dirty="0" smtClean="0">
                <a:solidFill>
                  <a:srgbClr val="00FF00"/>
                </a:solidFill>
              </a:rPr>
              <a:t>penalty</a:t>
            </a:r>
            <a:endParaRPr lang="en-US" sz="1000" dirty="0">
              <a:solidFill>
                <a:srgbClr val="00FF00"/>
              </a:solidFill>
            </a:endParaRPr>
          </a:p>
          <a:p>
            <a:r>
              <a:rPr lang="en-US" sz="1000" dirty="0">
                <a:solidFill>
                  <a:srgbClr val="00FF00"/>
                </a:solidFill>
              </a:rPr>
              <a:t>    should overheat at 100 heat, and give a firing </a:t>
            </a:r>
            <a:r>
              <a:rPr lang="en-US" sz="1000" dirty="0" smtClean="0">
                <a:solidFill>
                  <a:srgbClr val="00FF00"/>
                </a:solidFill>
              </a:rPr>
              <a:t>penalty</a:t>
            </a:r>
            <a:endParaRPr lang="en-US" sz="1000" dirty="0">
              <a:solidFill>
                <a:srgbClr val="00FF00"/>
              </a:solidFill>
            </a:endParaRPr>
          </a:p>
          <a:p>
            <a:r>
              <a:rPr lang="en-US" sz="1000" dirty="0">
                <a:solidFill>
                  <a:srgbClr val="00FF00"/>
                </a:solidFill>
              </a:rPr>
              <a:t>    should </a:t>
            </a:r>
            <a:r>
              <a:rPr lang="en-US" sz="1000" dirty="0" err="1">
                <a:solidFill>
                  <a:srgbClr val="00FF00"/>
                </a:solidFill>
              </a:rPr>
              <a:t>cooldown</a:t>
            </a:r>
            <a:r>
              <a:rPr lang="en-US" sz="1000" dirty="0">
                <a:solidFill>
                  <a:srgbClr val="00FF00"/>
                </a:solidFill>
              </a:rPr>
              <a:t> every @</a:t>
            </a:r>
            <a:r>
              <a:rPr lang="en-US" sz="1000" dirty="0" err="1" smtClean="0">
                <a:solidFill>
                  <a:srgbClr val="00FF00"/>
                </a:solidFill>
              </a:rPr>
              <a:t>cooldown_time</a:t>
            </a:r>
            <a:endParaRPr lang="en-US" sz="1000" dirty="0" smtClean="0">
              <a:solidFill>
                <a:srgbClr val="00FF00"/>
              </a:solidFill>
            </a:endParaRPr>
          </a:p>
          <a:p>
            <a:r>
              <a:rPr lang="en-US" sz="1000" dirty="0" smtClean="0">
                <a:solidFill>
                  <a:srgbClr val="00FF00"/>
                </a:solidFill>
              </a:rPr>
              <a:t>    should have a restricted firing rate</a:t>
            </a:r>
            <a:endParaRPr lang="en-US" sz="1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3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300"/>
                <a:cs typeface="Museo Sans 300"/>
              </a:rPr>
              <a:t>Unit testing</a:t>
            </a:r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70" y="1822003"/>
            <a:ext cx="80699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008000"/>
                </a:solidFill>
                <a:latin typeface="Museo Sans 300"/>
                <a:cs typeface="Museo Sans 300"/>
              </a:rPr>
              <a:t>Show specs on </a:t>
            </a:r>
            <a:r>
              <a:rPr lang="en-US" sz="6000" dirty="0" err="1" smtClean="0">
                <a:solidFill>
                  <a:srgbClr val="008000"/>
                </a:solidFill>
                <a:latin typeface="Museo Sans 300"/>
                <a:cs typeface="Museo Sans 300"/>
              </a:rPr>
              <a:t>Github</a:t>
            </a:r>
            <a:endParaRPr lang="en-US" sz="6000" dirty="0">
              <a:solidFill>
                <a:srgbClr val="008000"/>
              </a:solidFill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158627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9557" y="1822003"/>
            <a:ext cx="24845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008000"/>
                </a:solidFill>
                <a:latin typeface="Museo Sans 300"/>
                <a:cs typeface="Museo Sans 300"/>
              </a:rPr>
              <a:t>DEMO</a:t>
            </a:r>
            <a:endParaRPr lang="en-US" sz="6000" dirty="0">
              <a:solidFill>
                <a:srgbClr val="008000"/>
              </a:solidFill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206117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1880</TotalTime>
  <Words>707</Words>
  <Application>Microsoft Macintosh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PlanetDEfense V0.2.0</vt:lpstr>
      <vt:lpstr>User Stories:</vt:lpstr>
      <vt:lpstr>Unit testing – Asteroid</vt:lpstr>
      <vt:lpstr>Unit testing – Game State</vt:lpstr>
      <vt:lpstr>Unit testing – Game Window</vt:lpstr>
      <vt:lpstr>Unit testing – Weapon</vt:lpstr>
      <vt:lpstr>Unit testing - PLayer</vt:lpstr>
      <vt:lpstr>Unit testing</vt:lpstr>
      <vt:lpstr>PowerPoint Presentation</vt:lpstr>
      <vt:lpstr>Preliminary v0.3.0 Planning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Johnson</dc:creator>
  <cp:lastModifiedBy>Jim Johnson</cp:lastModifiedBy>
  <cp:revision>22</cp:revision>
  <dcterms:created xsi:type="dcterms:W3CDTF">2012-01-25T05:33:25Z</dcterms:created>
  <dcterms:modified xsi:type="dcterms:W3CDTF">2012-03-06T16:35:36Z</dcterms:modified>
</cp:coreProperties>
</file>