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02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2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5,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Museo Sans 500"/>
                <a:cs typeface="Museo Sans 500"/>
              </a:rPr>
              <a:t>PlanetDEfense</a:t>
            </a:r>
            <a:r>
              <a:rPr lang="en-US" dirty="0" smtClean="0">
                <a:latin typeface="Museo Sans 500"/>
                <a:cs typeface="Museo Sans 500"/>
              </a:rPr>
              <a:t> </a:t>
            </a:r>
            <a:r>
              <a:rPr lang="en-US" dirty="0" smtClean="0">
                <a:latin typeface="Museo Sans 500"/>
                <a:cs typeface="Museo Sans 500"/>
              </a:rPr>
              <a:t>V0.2.0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Museo Sans 500 Italic"/>
                <a:cs typeface="Museo Sans 500 Italic"/>
              </a:rPr>
              <a:t>Csce3513 Team 6 game Project – Spring2012</a:t>
            </a:r>
            <a:endParaRPr lang="en-US" dirty="0">
              <a:latin typeface="Museo Sans 500 Italic"/>
              <a:cs typeface="Museo Sans 500 Italic"/>
            </a:endParaRPr>
          </a:p>
        </p:txBody>
      </p:sp>
    </p:spTree>
    <p:extLst>
      <p:ext uri="{BB962C8B-B14F-4D97-AF65-F5344CB8AC3E}">
        <p14:creationId xmlns:p14="http://schemas.microsoft.com/office/powerpoint/2010/main" val="247792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749" y="2051643"/>
            <a:ext cx="7646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Museo Sans 300"/>
                <a:cs typeface="Museo Sans 300"/>
              </a:rPr>
              <a:t>Questions? Adorations?</a:t>
            </a:r>
            <a:endParaRPr lang="en-US" sz="4800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422947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User Stories: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sz="1100" dirty="0">
              <a:latin typeface="Museo Sans 300"/>
              <a:cs typeface="Museo Sans 300"/>
            </a:endParaRPr>
          </a:p>
          <a:p>
            <a:pPr marL="0" indent="0"/>
            <a:r>
              <a:rPr lang="en-US" sz="2800" dirty="0" smtClean="0">
                <a:solidFill>
                  <a:schemeClr val="accent2"/>
                </a:solidFill>
                <a:latin typeface="Museo Sans 300"/>
                <a:cs typeface="Museo Sans 300"/>
              </a:rPr>
              <a:t>Planned Stories: 12</a:t>
            </a:r>
            <a:r>
              <a:rPr lang="en-US" sz="2800" dirty="0" smtClean="0">
                <a:latin typeface="Museo Sans 300"/>
                <a:cs typeface="Museo Sans 300"/>
              </a:rPr>
              <a:t>	</a:t>
            </a:r>
            <a:r>
              <a:rPr lang="en-US" sz="2800" dirty="0" smtClean="0">
                <a:solidFill>
                  <a:srgbClr val="008000"/>
                </a:solidFill>
                <a:latin typeface="Museo Sans 300"/>
                <a:cs typeface="Museo Sans 300"/>
              </a:rPr>
              <a:t>Completed Stories: 9</a:t>
            </a:r>
          </a:p>
          <a:p>
            <a:pPr marL="285750" indent="-285750">
              <a:buFont typeface="Arial"/>
              <a:buChar char="•"/>
            </a:pPr>
            <a:endParaRPr lang="en-US" sz="1100" dirty="0" smtClean="0">
              <a:latin typeface="Museo Sans 300"/>
              <a:cs typeface="Museo Sans 300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Museo Sans 300"/>
              <a:cs typeface="Museo Sans 300"/>
            </a:endParaRPr>
          </a:p>
          <a:p>
            <a:pPr>
              <a:buFont typeface="Arial"/>
              <a:buChar char="•"/>
            </a:pPr>
            <a:endParaRPr lang="en-US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123236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– Game Window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1158411"/>
            <a:ext cx="5944821" cy="340544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4597" y="1333103"/>
            <a:ext cx="5486511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PlanetDefense</a:t>
            </a:r>
            <a:r>
              <a:rPr lang="en-US" sz="1400" dirty="0">
                <a:solidFill>
                  <a:schemeClr val="bg1"/>
                </a:solidFill>
              </a:rPr>
              <a:t>::</a:t>
            </a:r>
            <a:r>
              <a:rPr lang="en-US" sz="1400" dirty="0" err="1">
                <a:solidFill>
                  <a:schemeClr val="bg1"/>
                </a:solidFill>
              </a:rPr>
              <a:t>GameWindow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00FF00"/>
                </a:solidFill>
              </a:rPr>
              <a:t> should respond to #close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#fps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#update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#draw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#root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</a:t>
            </a:r>
            <a:r>
              <a:rPr lang="en-US" sz="1400" dirty="0" err="1">
                <a:solidFill>
                  <a:srgbClr val="00FF00"/>
                </a:solidFill>
              </a:rPr>
              <a:t>game_state_manager</a:t>
            </a:r>
            <a:endParaRPr lang="en-US" sz="1400" dirty="0">
              <a:solidFill>
                <a:srgbClr val="00FF00"/>
              </a:solidFill>
            </a:endParaRPr>
          </a:p>
          <a:p>
            <a:r>
              <a:rPr lang="en-US" sz="1400" dirty="0">
                <a:solidFill>
                  <a:srgbClr val="00FF00"/>
                </a:solidFill>
              </a:rPr>
              <a:t>  should respond to #factor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#cursor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#root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should respond to #</a:t>
            </a:r>
            <a:r>
              <a:rPr lang="en-US" sz="1400" dirty="0" err="1">
                <a:solidFill>
                  <a:srgbClr val="00FF00"/>
                </a:solidFill>
              </a:rPr>
              <a:t>milliseconds_since_last_tick</a:t>
            </a:r>
            <a:endParaRPr lang="en-US" sz="1400" dirty="0">
              <a:solidFill>
                <a:srgbClr val="00FF00"/>
              </a:solidFill>
            </a:endParaRPr>
          </a:p>
          <a:p>
            <a:r>
              <a:rPr lang="en-US" sz="1400" dirty="0">
                <a:solidFill>
                  <a:srgbClr val="00FF00"/>
                </a:solidFill>
              </a:rPr>
              <a:t>  Window should be initialized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Window should have correct dimensions</a:t>
            </a:r>
          </a:p>
          <a:p>
            <a:r>
              <a:rPr lang="en-US" sz="1400" dirty="0">
                <a:solidFill>
                  <a:srgbClr val="00FF00"/>
                </a:solidFill>
              </a:rPr>
              <a:t>  Window should automatically have current version number in caption</a:t>
            </a:r>
            <a:endParaRPr lang="en-US" sz="1400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1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– Player Object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9678" y="1158411"/>
            <a:ext cx="6056461" cy="360084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6526" y="952409"/>
            <a:ext cx="41347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PlanetDefense</a:t>
            </a:r>
            <a:r>
              <a:rPr lang="en-US" sz="1400" dirty="0" smtClean="0">
                <a:solidFill>
                  <a:schemeClr val="bg1"/>
                </a:solidFill>
              </a:rPr>
              <a:t>::Player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should respond to #draw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should collide with asteroids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should shoot lasers (FAILED - 1)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when initialized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be at bottom middle of screen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when playing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rgbClr val="00FF00"/>
                </a:solidFill>
              </a:rPr>
              <a:t>  should move left across the screen on command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move right across the screen on command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move up the screen on command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move down the screen on command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not exceed the left boundary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not exceed the right boundary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not exceed the top boundary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not exceed the bottom boundary</a:t>
            </a:r>
          </a:p>
          <a:p>
            <a:r>
              <a:rPr lang="en-US" sz="1400" dirty="0" smtClean="0">
                <a:solidFill>
                  <a:srgbClr val="00FF00"/>
                </a:solidFill>
              </a:rPr>
              <a:t>    should not exceed player max velocities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0579" y="1158411"/>
            <a:ext cx="6487110" cy="35589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0579" y="1245035"/>
            <a:ext cx="6487110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Failures:</a:t>
            </a:r>
          </a:p>
          <a:p>
            <a:endParaRPr lang="en-US" sz="1400" dirty="0" smtClean="0">
              <a:solidFill>
                <a:srgbClr val="00FF00"/>
              </a:solidFill>
            </a:endParaRPr>
          </a:p>
          <a:p>
            <a:r>
              <a:rPr lang="en-US" sz="1400" dirty="0" smtClean="0">
                <a:solidFill>
                  <a:srgbClr val="00FF00"/>
                </a:solidFill>
              </a:rPr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1) </a:t>
            </a:r>
            <a:r>
              <a:rPr lang="en-US" sz="1400" dirty="0" err="1" smtClean="0">
                <a:solidFill>
                  <a:srgbClr val="FF0000"/>
                </a:solidFill>
              </a:rPr>
              <a:t>PlanetDefense</a:t>
            </a:r>
            <a:r>
              <a:rPr lang="en-US" sz="1400" dirty="0" smtClean="0">
                <a:solidFill>
                  <a:srgbClr val="FF0000"/>
                </a:solidFill>
              </a:rPr>
              <a:t>::Player should shoot lasers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Failure/Error: </a:t>
            </a:r>
            <a:r>
              <a:rPr lang="en-US" sz="1400" dirty="0" err="1" smtClean="0">
                <a:solidFill>
                  <a:srgbClr val="FF0000"/>
                </a:solidFill>
              </a:rPr>
              <a:t>Laser.all.length.should</a:t>
            </a:r>
            <a:r>
              <a:rPr lang="en-US" sz="1400" dirty="0" smtClean="0">
                <a:solidFill>
                  <a:srgbClr val="FF0000"/>
                </a:solidFill>
              </a:rPr>
              <a:t> &gt; 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expected: &gt; 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       got:   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 # ./spec/lib/player_spec.rb:129:in `block (2 levels) in &lt;</a:t>
            </a:r>
            <a:r>
              <a:rPr lang="en-US" sz="1400" dirty="0" err="1" smtClean="0">
                <a:solidFill>
                  <a:srgbClr val="FF0000"/>
                </a:solidFill>
              </a:rPr>
              <a:t>module:PlanetDefense</a:t>
            </a:r>
            <a:r>
              <a:rPr lang="en-US" sz="1400" dirty="0" smtClean="0">
                <a:solidFill>
                  <a:srgbClr val="FF0000"/>
                </a:solidFill>
              </a:rPr>
              <a:t>&gt;'</a:t>
            </a:r>
          </a:p>
          <a:p>
            <a:endParaRPr lang="en-US" sz="1400" dirty="0">
              <a:solidFill>
                <a:srgbClr val="00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Finished in 0.30494 seconds</a:t>
            </a:r>
          </a:p>
          <a:p>
            <a:r>
              <a:rPr lang="en-US" sz="1400" dirty="0">
                <a:solidFill>
                  <a:srgbClr val="00FF00"/>
                </a:solidFill>
              </a:rPr>
              <a:t>26 examples, </a:t>
            </a:r>
            <a:r>
              <a:rPr lang="en-US" sz="1400" dirty="0">
                <a:solidFill>
                  <a:srgbClr val="FF0000"/>
                </a:solidFill>
              </a:rPr>
              <a:t>1 failure</a:t>
            </a:r>
          </a:p>
          <a:p>
            <a:endParaRPr lang="en-US" sz="1400" dirty="0">
              <a:solidFill>
                <a:srgbClr val="00FF00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Failed examples:</a:t>
            </a:r>
          </a:p>
          <a:p>
            <a:endParaRPr lang="en-US" sz="1400" dirty="0">
              <a:solidFill>
                <a:srgbClr val="00FF00"/>
              </a:solidFill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rspec</a:t>
            </a:r>
            <a:r>
              <a:rPr lang="en-US" sz="1400" dirty="0">
                <a:solidFill>
                  <a:srgbClr val="FF0000"/>
                </a:solidFill>
              </a:rPr>
              <a:t> ./spec/lib/player_spec.rb:127 # </a:t>
            </a:r>
            <a:r>
              <a:rPr lang="en-US" sz="1400" dirty="0" err="1">
                <a:solidFill>
                  <a:srgbClr val="FF0000"/>
                </a:solidFill>
              </a:rPr>
              <a:t>PlanetDefense</a:t>
            </a:r>
            <a:r>
              <a:rPr lang="en-US" sz="1400" dirty="0">
                <a:solidFill>
                  <a:srgbClr val="FF0000"/>
                </a:solidFill>
              </a:rPr>
              <a:t>::Player should shoot lasers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– Current FAILURES</a:t>
            </a:r>
            <a:endParaRPr lang="en-US" dirty="0">
              <a:latin typeface="Museo Sans 500"/>
              <a:cs typeface="Museo Sans 500"/>
            </a:endParaRPr>
          </a:p>
        </p:txBody>
      </p:sp>
    </p:spTree>
    <p:extLst>
      <p:ext uri="{BB962C8B-B14F-4D97-AF65-F5344CB8AC3E}">
        <p14:creationId xmlns:p14="http://schemas.microsoft.com/office/powerpoint/2010/main" val="352273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300"/>
                <a:cs typeface="Museo Sans 300"/>
              </a:rPr>
              <a:t>Unit testing – Coverage</a:t>
            </a:r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7820" y="816703"/>
            <a:ext cx="633855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AC202C"/>
                </a:solidFill>
                <a:latin typeface="Museo Sans 300"/>
                <a:cs typeface="Museo Sans 300"/>
              </a:rPr>
              <a:t>64.81</a:t>
            </a:r>
            <a:r>
              <a:rPr lang="en-US" sz="3200" dirty="0">
                <a:latin typeface="Museo Sans 300"/>
                <a:cs typeface="Museo Sans 300"/>
              </a:rPr>
              <a:t>% covered at </a:t>
            </a:r>
            <a:r>
              <a:rPr lang="en-US" sz="3200" dirty="0">
                <a:solidFill>
                  <a:srgbClr val="008000"/>
                </a:solidFill>
                <a:latin typeface="Museo Sans 300"/>
                <a:cs typeface="Museo Sans 300"/>
              </a:rPr>
              <a:t>33.22</a:t>
            </a:r>
            <a:r>
              <a:rPr lang="en-US" sz="3200" dirty="0">
                <a:latin typeface="Museo Sans 300"/>
                <a:cs typeface="Museo Sans 300"/>
              </a:rPr>
              <a:t> hits/line</a:t>
            </a:r>
          </a:p>
        </p:txBody>
      </p:sp>
      <p:pic>
        <p:nvPicPr>
          <p:cNvPr id="7" name="Picture 6" descr="cover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8" y="1365412"/>
            <a:ext cx="8039208" cy="36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7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300"/>
                <a:cs typeface="Museo Sans 300"/>
              </a:rPr>
              <a:t>Unit testing</a:t>
            </a:r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870" y="1822003"/>
            <a:ext cx="80699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008000"/>
                </a:solidFill>
                <a:latin typeface="Museo Sans 300"/>
                <a:cs typeface="Museo Sans 300"/>
              </a:rPr>
              <a:t>Show specs on </a:t>
            </a:r>
            <a:r>
              <a:rPr lang="en-US" sz="6000" dirty="0" err="1" smtClean="0">
                <a:solidFill>
                  <a:srgbClr val="008000"/>
                </a:solidFill>
                <a:latin typeface="Museo Sans 300"/>
                <a:cs typeface="Museo Sans 300"/>
              </a:rPr>
              <a:t>Github</a:t>
            </a:r>
            <a:endParaRPr lang="en-US" sz="6000" dirty="0">
              <a:solidFill>
                <a:srgbClr val="008000"/>
              </a:solidFill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158627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9557" y="1822003"/>
            <a:ext cx="24845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008000"/>
                </a:solidFill>
                <a:latin typeface="Museo Sans 300"/>
                <a:cs typeface="Museo Sans 300"/>
              </a:rPr>
              <a:t>DEMO</a:t>
            </a:r>
            <a:endParaRPr lang="en-US" sz="6000" dirty="0">
              <a:solidFill>
                <a:srgbClr val="008000"/>
              </a:solidFill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206117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300"/>
                <a:cs typeface="Museo Sans 300"/>
              </a:rPr>
              <a:t>Preliminary </a:t>
            </a:r>
            <a:r>
              <a:rPr lang="en-US" dirty="0" smtClean="0">
                <a:latin typeface="Museo Sans 300"/>
                <a:cs typeface="Museo Sans 300"/>
              </a:rPr>
              <a:t>v0.3.0 </a:t>
            </a:r>
            <a:r>
              <a:rPr lang="en-US" dirty="0" smtClean="0">
                <a:latin typeface="Museo Sans 300"/>
                <a:cs typeface="Museo Sans 300"/>
              </a:rPr>
              <a:t>Planning</a:t>
            </a:r>
            <a:endParaRPr lang="en-US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249334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704</TotalTime>
  <Words>332</Words>
  <Application>Microsoft Macintosh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PlanetDEfense V0.2.0</vt:lpstr>
      <vt:lpstr>User Stories:</vt:lpstr>
      <vt:lpstr>Unit testing – Game Window</vt:lpstr>
      <vt:lpstr>Unit testing – Player Object</vt:lpstr>
      <vt:lpstr>Unit testing – Current FAILURES</vt:lpstr>
      <vt:lpstr>Unit testing – Coverage</vt:lpstr>
      <vt:lpstr>Unit testing</vt:lpstr>
      <vt:lpstr>PowerPoint Presentation</vt:lpstr>
      <vt:lpstr>Preliminary v0.3.0 Planning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Johnson</dc:creator>
  <cp:lastModifiedBy>Jim Johnson</cp:lastModifiedBy>
  <cp:revision>20</cp:revision>
  <dcterms:created xsi:type="dcterms:W3CDTF">2012-01-25T05:33:25Z</dcterms:created>
  <dcterms:modified xsi:type="dcterms:W3CDTF">2012-03-05T20:59:47Z</dcterms:modified>
</cp:coreProperties>
</file>