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9" r:id="rId6"/>
    <p:sldId id="279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Museo Sans 500"/>
                <a:cs typeface="Museo Sans 500"/>
              </a:rPr>
              <a:t>PlanetDEfense</a:t>
            </a:r>
            <a:r>
              <a:rPr lang="en-US" dirty="0" smtClean="0">
                <a:latin typeface="Museo Sans 500"/>
                <a:cs typeface="Museo Sans 500"/>
              </a:rPr>
              <a:t> </a:t>
            </a:r>
            <a:r>
              <a:rPr lang="en-US" dirty="0" smtClean="0">
                <a:latin typeface="Museo Sans 500"/>
                <a:cs typeface="Museo Sans 500"/>
              </a:rPr>
              <a:t>V1.0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Museo Sans 500 Italic"/>
                <a:cs typeface="Museo Sans 500 Italic"/>
              </a:rPr>
              <a:t>Csce3513 Team 6 game Project – Spring2012</a:t>
            </a:r>
            <a:endParaRPr lang="en-US" dirty="0">
              <a:latin typeface="Museo Sans 500 Italic"/>
              <a:cs typeface="Museo Sans 500 Italic"/>
            </a:endParaRPr>
          </a:p>
        </p:txBody>
      </p:sp>
    </p:spTree>
    <p:extLst>
      <p:ext uri="{BB962C8B-B14F-4D97-AF65-F5344CB8AC3E}">
        <p14:creationId xmlns:p14="http://schemas.microsoft.com/office/powerpoint/2010/main" val="24779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User Stories: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endParaRPr lang="en-US" sz="1100" dirty="0">
              <a:latin typeface="Museo Sans 300"/>
              <a:cs typeface="Museo Sans 300"/>
            </a:endParaRPr>
          </a:p>
          <a:p>
            <a:r>
              <a:rPr lang="en-US" b="0" dirty="0"/>
              <a:t>◦ As a user, I want to quickly learn how to play the game.</a:t>
            </a:r>
          </a:p>
          <a:p>
            <a:r>
              <a:rPr lang="en-US" b="0" dirty="0" smtClean="0"/>
              <a:t>	▪ </a:t>
            </a:r>
            <a:r>
              <a:rPr lang="en-US" b="0" dirty="0"/>
              <a:t>“How to Play” screen</a:t>
            </a:r>
          </a:p>
          <a:p>
            <a:r>
              <a:rPr lang="en-US" b="0" dirty="0"/>
              <a:t>◦ As a user, I want to pick up power-ups to give bonuses to my weapons.</a:t>
            </a:r>
          </a:p>
          <a:p>
            <a:r>
              <a:rPr lang="en-US" b="0" dirty="0" smtClean="0"/>
              <a:t>	▪ </a:t>
            </a:r>
            <a:r>
              <a:rPr lang="en-US" b="0" dirty="0"/>
              <a:t>Two types: heat reduction and extra alternate fire</a:t>
            </a:r>
          </a:p>
          <a:p>
            <a:r>
              <a:rPr lang="en-US" b="0" dirty="0"/>
              <a:t>◦ As a user, I want to change music and sound effect volume separately.</a:t>
            </a:r>
          </a:p>
          <a:p>
            <a:r>
              <a:rPr lang="en-US" b="0" dirty="0"/>
              <a:t>◦ As a user, I want the game to be polished.</a:t>
            </a:r>
          </a:p>
          <a:p>
            <a:r>
              <a:rPr lang="en-US" b="0" dirty="0" smtClean="0"/>
              <a:t>	▪ </a:t>
            </a:r>
            <a:r>
              <a:rPr lang="en-US" b="0" dirty="0"/>
              <a:t>Ship animation based on velocity</a:t>
            </a:r>
          </a:p>
          <a:p>
            <a:r>
              <a:rPr lang="en-US" b="0" dirty="0" smtClean="0"/>
              <a:t>	▪ </a:t>
            </a:r>
            <a:r>
              <a:rPr lang="en-US" b="0" dirty="0"/>
              <a:t>HUD improvements (alternate fire count, level timer countdown, z-order fixes)</a:t>
            </a:r>
          </a:p>
          <a:p>
            <a:r>
              <a:rPr lang="en-US" b="0" dirty="0" smtClean="0"/>
              <a:t>	▪ </a:t>
            </a:r>
            <a:r>
              <a:rPr lang="en-US" b="0" dirty="0"/>
              <a:t>Image quality improved slightly</a:t>
            </a:r>
          </a:p>
          <a:p>
            <a:r>
              <a:rPr lang="en-US" b="0" dirty="0" smtClean="0"/>
              <a:t>	▪ </a:t>
            </a:r>
            <a:r>
              <a:rPr lang="en-US" b="0" dirty="0"/>
              <a:t>Tweaked difficulty levels</a:t>
            </a: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12323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TDD-</a:t>
            </a:r>
            <a:r>
              <a:rPr lang="en-US" dirty="0" err="1" smtClean="0">
                <a:latin typeface="Museo Sans 500"/>
                <a:cs typeface="Museo Sans 500"/>
              </a:rPr>
              <a:t>ing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0" dirty="0"/>
              <a:t>◦ Followed TDD for major features:</a:t>
            </a:r>
          </a:p>
          <a:p>
            <a:r>
              <a:rPr lang="da-DK" sz="2400" b="0" dirty="0" smtClean="0"/>
              <a:t>	▪ </a:t>
            </a:r>
            <a:r>
              <a:rPr lang="da-DK" sz="2400" b="0" dirty="0"/>
              <a:t>Volume </a:t>
            </a:r>
            <a:r>
              <a:rPr lang="da-DK" sz="2400" b="0" dirty="0" err="1"/>
              <a:t>settings</a:t>
            </a:r>
            <a:endParaRPr lang="da-DK" sz="2400" b="0" dirty="0"/>
          </a:p>
          <a:p>
            <a:r>
              <a:rPr lang="pl-PL" sz="2400" b="0" dirty="0" smtClean="0"/>
              <a:t>	▪ </a:t>
            </a:r>
            <a:r>
              <a:rPr lang="pl-PL" sz="2400" b="0" dirty="0"/>
              <a:t>Power-</a:t>
            </a:r>
            <a:r>
              <a:rPr lang="pl-PL" sz="2400" b="0" dirty="0" err="1"/>
              <a:t>Ups</a:t>
            </a:r>
            <a:endParaRPr lang="pl-PL" sz="2400" b="0" dirty="0"/>
          </a:p>
          <a:p>
            <a:r>
              <a:rPr lang="en-US" sz="2400" b="0" dirty="0" smtClean="0"/>
              <a:t>	▪ </a:t>
            </a:r>
            <a:r>
              <a:rPr lang="en-US" sz="2400" b="0" dirty="0"/>
              <a:t>Player class changes</a:t>
            </a:r>
          </a:p>
          <a:p>
            <a:r>
              <a:rPr lang="en-US" sz="2400" b="0" dirty="0"/>
              <a:t>◦ Smaller changes did not require additional testing, for example:</a:t>
            </a:r>
          </a:p>
          <a:p>
            <a:r>
              <a:rPr lang="en-US" sz="2400" b="0" dirty="0" smtClean="0"/>
              <a:t>	▪ </a:t>
            </a:r>
            <a:r>
              <a:rPr lang="en-US" sz="2400" b="0" dirty="0"/>
              <a:t>Alternate Fire HUD item - code is very similar to tested laser heat gauge code</a:t>
            </a:r>
          </a:p>
          <a:p>
            <a:r>
              <a:rPr lang="en-US" sz="2400" b="0" dirty="0" smtClean="0"/>
              <a:t>	▪ </a:t>
            </a:r>
            <a:r>
              <a:rPr lang="en-US" sz="2400" b="0" dirty="0"/>
              <a:t>Help screen – uses only existing game objects (tested by ourselves) and </a:t>
            </a:r>
            <a:r>
              <a:rPr lang="en-US" sz="2400" b="0" dirty="0" err="1"/>
              <a:t>GosuLib</a:t>
            </a:r>
            <a:r>
              <a:rPr lang="en-US" sz="2400" b="0" dirty="0"/>
              <a:t> objects</a:t>
            </a:r>
          </a:p>
          <a:p>
            <a:r>
              <a:rPr lang="en-US" sz="2400" b="0" dirty="0"/>
              <a:t>(tested by authors of </a:t>
            </a:r>
            <a:r>
              <a:rPr lang="en-US" sz="2400" b="0" dirty="0" err="1"/>
              <a:t>GosuLib</a:t>
            </a:r>
            <a:r>
              <a:rPr lang="en-US" sz="2400" b="0" dirty="0"/>
              <a:t>)</a:t>
            </a:r>
          </a:p>
          <a:p>
            <a:r>
              <a:rPr lang="en-US" sz="2400" b="0" dirty="0" smtClean="0"/>
              <a:t>	▪ </a:t>
            </a:r>
            <a:r>
              <a:rPr lang="en-US" sz="2400" b="0" dirty="0"/>
              <a:t>Tweaking difficulty levels – playing the game was the best way to test this</a:t>
            </a: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31184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– </a:t>
            </a:r>
            <a:r>
              <a:rPr lang="en-US" sz="1600" dirty="0"/>
              <a:t>Player animation based on x-velocity:</a:t>
            </a:r>
            <a:endParaRPr lang="en-US" sz="1600" dirty="0">
              <a:latin typeface="Museo Sans 500"/>
              <a:cs typeface="Museo Sans 5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76" y="975328"/>
            <a:ext cx="6946823" cy="51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1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Unit testing - </a:t>
            </a:r>
            <a:r>
              <a:rPr lang="en-US" sz="1400" dirty="0"/>
              <a:t>Power-Up bouncing off edges of the screen</a:t>
            </a:r>
            <a:endParaRPr lang="en-US" sz="1400" dirty="0">
              <a:latin typeface="Museo Sans 500"/>
              <a:cs typeface="Museo Sans 5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47" y="914400"/>
            <a:ext cx="2760190" cy="39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Sans 500"/>
                <a:cs typeface="Museo Sans 500"/>
              </a:rPr>
              <a:t>Meetings</a:t>
            </a:r>
            <a:endParaRPr lang="en-US" dirty="0">
              <a:latin typeface="Museo Sans 500"/>
              <a:cs typeface="Museo Sans 5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◦ Every Tuesday after class</a:t>
            </a:r>
          </a:p>
          <a:p>
            <a:r>
              <a:rPr lang="en-US" b="0" dirty="0"/>
              <a:t>◦ April 30 – worked on final presentation</a:t>
            </a:r>
          </a:p>
          <a:p>
            <a:r>
              <a:rPr lang="en-US" b="0" dirty="0"/>
              <a:t>◦ Several short Google Talk chats while working individually to get help from team members</a:t>
            </a:r>
            <a:endParaRPr lang="en-US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397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9557" y="1822003"/>
            <a:ext cx="2484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008000"/>
                </a:solidFill>
                <a:latin typeface="Museo Sans 300"/>
                <a:cs typeface="Museo Sans 300"/>
              </a:rPr>
              <a:t>DEMO</a:t>
            </a:r>
            <a:endParaRPr lang="en-US" sz="6000" dirty="0">
              <a:solidFill>
                <a:srgbClr val="008000"/>
              </a:solidFill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206117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useo Sans 300"/>
              <a:cs typeface="Museo Sans 3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749" y="2051643"/>
            <a:ext cx="764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Museo Sans 300"/>
                <a:cs typeface="Museo Sans 300"/>
              </a:rPr>
              <a:t>Questions? </a:t>
            </a:r>
            <a:endParaRPr lang="en-US" sz="4800" dirty="0">
              <a:latin typeface="Museo Sans 300"/>
              <a:cs typeface="Museo Sans 300"/>
            </a:endParaRPr>
          </a:p>
        </p:txBody>
      </p:sp>
    </p:spTree>
    <p:extLst>
      <p:ext uri="{BB962C8B-B14F-4D97-AF65-F5344CB8AC3E}">
        <p14:creationId xmlns:p14="http://schemas.microsoft.com/office/powerpoint/2010/main" val="422947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2765</TotalTime>
  <Words>93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PlanetDEfense V1.0</vt:lpstr>
      <vt:lpstr>User Stories:</vt:lpstr>
      <vt:lpstr>TDD-ing</vt:lpstr>
      <vt:lpstr>Unit testing – Player animation based on x-velocity:</vt:lpstr>
      <vt:lpstr>Unit testing - Power-Up bouncing off edges of the screen</vt:lpstr>
      <vt:lpstr>Meetings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Johnson</dc:creator>
  <cp:lastModifiedBy>Microsoft Office User</cp:lastModifiedBy>
  <cp:revision>33</cp:revision>
  <dcterms:created xsi:type="dcterms:W3CDTF">2012-01-25T05:33:25Z</dcterms:created>
  <dcterms:modified xsi:type="dcterms:W3CDTF">2012-05-01T16:25:43Z</dcterms:modified>
</cp:coreProperties>
</file>