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9d389f9ee_0_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9d389f9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d389f9ee_0_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9d389f9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a46ec9a4e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a46ec9a4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46ec9a4e_0_3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a46ec9a4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46ec9a4e_0_4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46ec9a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46ec9a4e_0_6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46ec9a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46ec9a4e_0_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46ec9a4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46ec9a4e_0_9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46ec9a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46ec9a4e_0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46ec9a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46ec9a4e_0_1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46ec9a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6ec9a4e_0_2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46ec9a4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46ec9a4e_0_1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46ec9a4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gif"/><Relationship Id="rId4" Type="http://schemas.openxmlformats.org/officeDocument/2006/relationships/image" Target="../media/image26.gif"/><Relationship Id="rId5" Type="http://schemas.openxmlformats.org/officeDocument/2006/relationships/image" Target="../media/image44.gif"/><Relationship Id="rId6" Type="http://schemas.openxmlformats.org/officeDocument/2006/relationships/image" Target="../media/image39.gif"/><Relationship Id="rId7" Type="http://schemas.openxmlformats.org/officeDocument/2006/relationships/image" Target="../media/image3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gif"/><Relationship Id="rId4" Type="http://schemas.openxmlformats.org/officeDocument/2006/relationships/image" Target="../media/image43.gif"/><Relationship Id="rId5" Type="http://schemas.openxmlformats.org/officeDocument/2006/relationships/image" Target="../media/image45.gif"/><Relationship Id="rId6" Type="http://schemas.openxmlformats.org/officeDocument/2006/relationships/image" Target="../media/image41.gif"/><Relationship Id="rId7" Type="http://schemas.openxmlformats.org/officeDocument/2006/relationships/image" Target="../media/image42.gif"/><Relationship Id="rId8" Type="http://schemas.openxmlformats.org/officeDocument/2006/relationships/image" Target="../media/image4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6.gif"/><Relationship Id="rId5" Type="http://schemas.openxmlformats.org/officeDocument/2006/relationships/image" Target="../media/image13.png"/><Relationship Id="rId6" Type="http://schemas.openxmlformats.org/officeDocument/2006/relationships/image" Target="../media/image15.gif"/><Relationship Id="rId7" Type="http://schemas.openxmlformats.org/officeDocument/2006/relationships/image" Target="../media/image5.gif"/><Relationship Id="rId8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1" Type="http://schemas.openxmlformats.org/officeDocument/2006/relationships/image" Target="../media/image19.gif"/><Relationship Id="rId10" Type="http://schemas.openxmlformats.org/officeDocument/2006/relationships/image" Target="../media/image20.gif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11" Type="http://schemas.openxmlformats.org/officeDocument/2006/relationships/image" Target="../media/image34.gif"/><Relationship Id="rId10" Type="http://schemas.openxmlformats.org/officeDocument/2006/relationships/image" Target="../media/image29.png"/><Relationship Id="rId9" Type="http://schemas.openxmlformats.org/officeDocument/2006/relationships/image" Target="../media/image26.gif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8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7" Type="http://schemas.openxmlformats.org/officeDocument/2006/relationships/image" Target="../media/image44.gif"/><Relationship Id="rId16" Type="http://schemas.openxmlformats.org/officeDocument/2006/relationships/image" Target="../media/image38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18" Type="http://schemas.openxmlformats.org/officeDocument/2006/relationships/image" Target="../media/image39.gif"/><Relationship Id="rId7" Type="http://schemas.openxmlformats.org/officeDocument/2006/relationships/image" Target="../media/image14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2475"/>
            <a:ext cx="8520600" cy="22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ko" sz="4000">
                <a:latin typeface="Georgia"/>
                <a:ea typeface="Georgia"/>
                <a:cs typeface="Georgia"/>
                <a:sym typeface="Georgia"/>
              </a:rPr>
              <a:t>inear Equations in Linear Algebra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Systems of Linear Equations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5044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Bumhee Cho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50" y="495151"/>
            <a:ext cx="2408781" cy="1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25" y="457125"/>
            <a:ext cx="2241276" cy="134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300" y="2213525"/>
            <a:ext cx="2073725" cy="1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9388" y="3969925"/>
            <a:ext cx="1894317" cy="1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9700" y="2213525"/>
            <a:ext cx="2093705" cy="1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311700" y="169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Example2.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Solve the following system of linear equations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75" y="771900"/>
            <a:ext cx="1969899" cy="11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00" y="771900"/>
            <a:ext cx="1753266" cy="11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550" y="2361162"/>
            <a:ext cx="1753275" cy="114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538" y="2361150"/>
            <a:ext cx="2490628" cy="11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875" y="2361162"/>
            <a:ext cx="2065897" cy="11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5914075" y="4320950"/>
            <a:ext cx="19698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inconsistent !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6815275" y="1088300"/>
            <a:ext cx="1480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interchange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1775" y="3950424"/>
            <a:ext cx="2538025" cy="1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897050" y="1043450"/>
            <a:ext cx="5282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replacement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897050" y="1523275"/>
            <a:ext cx="5282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interchange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964225" y="2003125"/>
            <a:ext cx="5282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515625" y="2824100"/>
            <a:ext cx="78522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We say two matrices are 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row equivalent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if there is a sequence of elementary row operations that transforms one matrix into the other.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311700" y="4555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Elementary row operations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515625" y="3864200"/>
            <a:ext cx="78522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If the 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augmented 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matrices of two linear systems are 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row equivalent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, then the two systems have the 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same solution set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equation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system of linear equations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consistent / inconsistent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elementary row operations: replacement, interchange, and scaling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equivalent / row equivalent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a_1x_1+a_2x_2+\cdots +a_nx_n=b" id="61" name="Google Shape;61;p14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37" y="2210389"/>
            <a:ext cx="396875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>
            <a:off x="2747625" y="2609250"/>
            <a:ext cx="13200" cy="10806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3296150" y="2609250"/>
            <a:ext cx="380700" cy="10734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3700675" y="2638194"/>
            <a:ext cx="1695000" cy="10443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2238675" y="3834833"/>
            <a:ext cx="1461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endParaRPr sz="18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7675" y="3834825"/>
            <a:ext cx="2823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real or complex numbers</a:t>
            </a:r>
            <a:endParaRPr sz="18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4080750" y="2656319"/>
            <a:ext cx="2298600" cy="11208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8" name="Google Shape;68;p14"/>
          <p:cNvGrpSpPr/>
          <p:nvPr/>
        </p:nvGrpSpPr>
        <p:grpSpPr>
          <a:xfrm>
            <a:off x="2063325" y="552575"/>
            <a:ext cx="5017350" cy="437400"/>
            <a:chOff x="311700" y="303975"/>
            <a:chExt cx="5017350" cy="437400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311700" y="303975"/>
              <a:ext cx="38844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9900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r>
                <a:rPr lang="ko" sz="1800">
                  <a:solidFill>
                    <a:srgbClr val="FF9900"/>
                  </a:solidFill>
                  <a:latin typeface="Georgia"/>
                  <a:ea typeface="Georgia"/>
                  <a:cs typeface="Georgia"/>
                  <a:sym typeface="Georgia"/>
                </a:rPr>
                <a:t> linear equations in the variables</a:t>
              </a:r>
              <a:endParaRPr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70" name="Google Shape;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6475" y="345413"/>
              <a:ext cx="1272575" cy="354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23800" y="1484375"/>
            <a:ext cx="727500" cy="363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444825" y="4076400"/>
            <a:ext cx="503100" cy="363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4x_1-5x_2=x_1x_2" id="78" name="Google Shape;78;p15" title="MathEquation,#adad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638" y="1500251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=sqrt{x_1}-6" id="79" name="Google Shape;79;p15" title="MathEquation,#adad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100" y="4099600"/>
            <a:ext cx="1539394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3414800" y="770583"/>
            <a:ext cx="2218800" cy="1950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414800" y="3230458"/>
            <a:ext cx="2218800" cy="1950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5294" l="9411" r="6927" t="13834"/>
          <a:stretch/>
        </p:blipFill>
        <p:spPr>
          <a:xfrm>
            <a:off x="5815500" y="873525"/>
            <a:ext cx="3016800" cy="19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x_1-2x_2=-1&#10;" id="88" name="Google Shape;88;p16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88" y="1551675"/>
            <a:ext cx="198437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x_1+3x_2=3&#10;" id="89" name="Google Shape;89;p16" title="MathEquation,#fff2c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5425" y="2054075"/>
            <a:ext cx="1984376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834425" y="3459113"/>
            <a:ext cx="5589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 set of all possible solutions of the linear system.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7458750" y="1123750"/>
            <a:ext cx="1013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(3, 2)</a:t>
            </a:r>
            <a:endParaRPr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688" y="4334876"/>
            <a:ext cx="8520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Two linear systems are called 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equivalent 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if they have the same solution set.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722263" y="812525"/>
            <a:ext cx="5282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a collection of one or more linear equations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303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A system of linear equations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3037287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Solution set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627450" y="4149475"/>
            <a:ext cx="42567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 solution, or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exactly one solution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, or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infinitely many solutions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627450" y="4149475"/>
            <a:ext cx="36267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AutoNum type="arabicPeriod"/>
            </a:pPr>
            <a:r>
              <a:rPr lang="ko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 solution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, or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x_1-2x_2=-1&#10;" id="103" name="Google Shape;103;p17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938" y="679838"/>
            <a:ext cx="198437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x_1+2x_2=3&#10;" id="104" name="Google Shape;104;p17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488" y="1224363"/>
            <a:ext cx="198437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-2x_2=-1&#10;" id="105" name="Google Shape;105;p17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88" y="679850"/>
            <a:ext cx="198437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x_1+2x_2=1" id="106" name="Google Shape;106;p17" title="MathEquation,#fff2c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588" y="1224375"/>
            <a:ext cx="1984376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854813" y="4587050"/>
            <a:ext cx="3215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consistent</a:t>
            </a:r>
            <a:endParaRPr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92896" y="4149475"/>
            <a:ext cx="2277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inconsistent</a:t>
            </a:r>
            <a:endParaRPr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6">
            <a:alphaModFix/>
          </a:blip>
          <a:srcRect b="12382" l="11101" r="6782" t="14821"/>
          <a:stretch/>
        </p:blipFill>
        <p:spPr>
          <a:xfrm>
            <a:off x="1550025" y="1711675"/>
            <a:ext cx="2706571" cy="17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7">
            <a:alphaModFix/>
          </a:blip>
          <a:srcRect b="11476" l="11857" r="7263" t="16028"/>
          <a:stretch/>
        </p:blipFill>
        <p:spPr>
          <a:xfrm>
            <a:off x="5423739" y="1741425"/>
            <a:ext cx="2677035" cy="17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627450" y="3910896"/>
            <a:ext cx="4256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A system of linear equations has either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x_1-2x_2+x_3=0" id="117" name="Google Shape;117;p18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38" y="884203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x_2-8x_3=8" id="118" name="Google Shape;118;p18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25" y="1355025"/>
            <a:ext cx="189552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4x_1+5x_2+9x_3=-9" id="119" name="Google Shape;119;p18" title="MathEquation,#fff2c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900" y="1825850"/>
            <a:ext cx="321519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87900" y="4622075"/>
            <a:ext cx="3215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coefficient matrix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(          )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995850" y="4622075"/>
            <a:ext cx="3215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augmented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matrix</a:t>
            </a: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(          )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303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Matrix notation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5650" y="2819575"/>
            <a:ext cx="2436660" cy="17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5150" y="2819575"/>
            <a:ext cx="3213433" cy="17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0301" y="4724290"/>
            <a:ext cx="512650" cy="2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8950" y="4724300"/>
            <a:ext cx="498534" cy="2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50650" y="3495700"/>
            <a:ext cx="945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3 rows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(행)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369200" y="2338963"/>
            <a:ext cx="1852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3 columns (열)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099500" y="3391625"/>
            <a:ext cx="945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3 rows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748925" y="2406613"/>
            <a:ext cx="1852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columns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x_1-2x_2+x_3=0" id="136" name="Google Shape;136;p19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13" y="664328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x_2-8x_3=8" id="137" name="Google Shape;137;p19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300" y="1135150"/>
            <a:ext cx="189552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4x_1+5x_2+9x_3=-9" id="138" name="Google Shape;138;p19" title="MathEquation,#fff2c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75" y="1605975"/>
            <a:ext cx="3215190" cy="3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9"/>
          <p:cNvGrpSpPr/>
          <p:nvPr/>
        </p:nvGrpSpPr>
        <p:grpSpPr>
          <a:xfrm>
            <a:off x="2382248" y="2241550"/>
            <a:ext cx="3940667" cy="788675"/>
            <a:chOff x="401048" y="2698750"/>
            <a:chExt cx="3940667" cy="788675"/>
          </a:xfrm>
        </p:grpSpPr>
        <p:pic>
          <p:nvPicPr>
            <p:cNvPr descr="x_1-2x_2+x_3=0" id="140" name="Google Shape;140;p19" title="MathEquation,#fff2cc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0388" y="2698753"/>
              <a:ext cx="2442308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4times" id="141" name="Google Shape;141;p19" title="MathEquation,#dd7e6b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1525" y="2698750"/>
              <a:ext cx="635000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-4x_1+5x_2+9x_3=-9" id="142" name="Google Shape;142;p19" title="MathEquation,#fff2cc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26525" y="3169925"/>
              <a:ext cx="3215190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+" id="143" name="Google Shape;143;p19" title="MathEquation,#dd7e6b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1048" y="3169925"/>
              <a:ext cx="493204" cy="317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x_1-2x_2+x_3=0" id="144" name="Google Shape;144;p19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88" y="3967091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x_2-8x_3=8" id="145" name="Google Shape;145;p19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475" y="4437913"/>
            <a:ext cx="189552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3x_2+13x_3=-9" id="146" name="Google Shape;146;p19" title="MathEquation,#fff2cc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638" y="4908738"/>
            <a:ext cx="27912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bmatrix} 1 &amp; -2 &amp; 1 &amp; 0\\ 0 &amp; 1 &amp; -4 &amp;4\\ 0 &amp;-3 &amp; 13 &amp;-9 \end{bmatrix}" id="147" name="Google Shape;147;p19" title="MathEquation,#fff2cc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28770" y="-237537"/>
            <a:ext cx="2964532" cy="130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9"/>
          <p:cNvGrpSpPr/>
          <p:nvPr/>
        </p:nvGrpSpPr>
        <p:grpSpPr>
          <a:xfrm>
            <a:off x="2281675" y="3150050"/>
            <a:ext cx="4091400" cy="365725"/>
            <a:chOff x="529075" y="3302450"/>
            <a:chExt cx="4091400" cy="365725"/>
          </a:xfrm>
        </p:grpSpPr>
        <p:pic>
          <p:nvPicPr>
            <p:cNvPr descr="-3x_2+13x_3=-9" id="149" name="Google Shape;149;p19" title="MathEquation,#fff2cc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64275" y="3350675"/>
              <a:ext cx="2791208" cy="317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19"/>
            <p:cNvCxnSpPr/>
            <p:nvPr/>
          </p:nvCxnSpPr>
          <p:spPr>
            <a:xfrm>
              <a:off x="529075" y="3302450"/>
              <a:ext cx="4091400" cy="0"/>
            </a:xfrm>
            <a:prstGeom prst="straightConnector1">
              <a:avLst/>
            </a:prstGeom>
            <a:noFill/>
            <a:ln cap="flat" cmpd="sng" w="2857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9"/>
          <p:cNvSpPr txBox="1"/>
          <p:nvPr>
            <p:ph idx="1" type="body"/>
          </p:nvPr>
        </p:nvSpPr>
        <p:spPr>
          <a:xfrm rot="-706">
            <a:off x="7077352" y="2569776"/>
            <a:ext cx="1461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replacement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041599" y="564175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041599" y="981825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041599" y="145265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514174" y="2165075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1514174" y="263590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437975" y="3150050"/>
            <a:ext cx="978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985387" y="384805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985387" y="426570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988948" y="4732625"/>
            <a:ext cx="839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11700" y="169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Example1.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Solve the following system of linear equations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12700" y="659938"/>
            <a:ext cx="2272474" cy="126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2712" y="3843425"/>
            <a:ext cx="2272474" cy="1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1/2times" id="169" name="Google Shape;169;p20" title="MathEquation,#dd7e6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75" y="420288"/>
            <a:ext cx="444834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x_2-8x_3=8" id="170" name="Google Shape;170;p20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213" y="420288"/>
            <a:ext cx="189552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bmatrix} 1 &amp; -2 &amp; 1 &amp; 0\\ 0 &amp; 1 &amp; -4 &amp;4\\ 0 &amp;-3 &amp; 13 &amp;-9 \end{bmatrix}" id="171" name="Google Shape;171;p20" title="MathEquation,#fff2c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8770" y="-237537"/>
            <a:ext cx="2964532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-2x_2+x_3=0" id="172" name="Google Shape;172;p20" title="MathEquation,#fff2cc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8" y="2082216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3x_2+13x_3=-9" id="173" name="Google Shape;173;p20" title="MathEquation,#fff2cc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8" y="3023863"/>
            <a:ext cx="27912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-4x_3=4" id="174" name="Google Shape;174;p20" title="MathEquation,#fff2cc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2189" y="2526689"/>
            <a:ext cx="1801418" cy="3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0"/>
          <p:cNvGrpSpPr/>
          <p:nvPr/>
        </p:nvGrpSpPr>
        <p:grpSpPr>
          <a:xfrm>
            <a:off x="2526300" y="922900"/>
            <a:ext cx="4091400" cy="432401"/>
            <a:chOff x="213775" y="1069088"/>
            <a:chExt cx="4091400" cy="432401"/>
          </a:xfrm>
        </p:grpSpPr>
        <p:pic>
          <p:nvPicPr>
            <p:cNvPr descr="x_2-4x_3=4" id="176" name="Google Shape;176;p20" title="MathEquation,#fff2cc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14664" y="1183989"/>
              <a:ext cx="1801418" cy="317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0"/>
            <p:cNvCxnSpPr/>
            <p:nvPr/>
          </p:nvCxnSpPr>
          <p:spPr>
            <a:xfrm>
              <a:off x="213775" y="1069088"/>
              <a:ext cx="4091400" cy="0"/>
            </a:xfrm>
            <a:prstGeom prst="straightConnector1">
              <a:avLst/>
            </a:prstGeom>
            <a:noFill/>
            <a:ln cap="flat" cmpd="sng" w="2857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998125" y="640875"/>
            <a:ext cx="1260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2069262" y="32000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124623" y="969625"/>
            <a:ext cx="876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647737" y="198885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592372" y="2426388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647723" y="2889850"/>
            <a:ext cx="839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0400" y="1916687"/>
            <a:ext cx="2241276" cy="1343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-2x_2+x_3=0" id="185" name="Google Shape;185;p20" title="MathEquation,#fff2cc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638" y="3930366"/>
            <a:ext cx="24423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3=3" id="186" name="Google Shape;186;p20" title="MathEquation,#fff2cc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83933" y="4818063"/>
            <a:ext cx="88501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-4x_3=4" id="187" name="Google Shape;187;p20" title="MathEquation,#fff2cc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314" y="4382601"/>
            <a:ext cx="180141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80399" y="3822024"/>
            <a:ext cx="2241270" cy="14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731012" y="3790850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675647" y="4228388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731000" y="4691850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7600" y="676575"/>
            <a:ext cx="2947476" cy="794200"/>
            <a:chOff x="514800" y="2048175"/>
            <a:chExt cx="2947476" cy="794200"/>
          </a:xfrm>
        </p:grpSpPr>
        <p:pic>
          <p:nvPicPr>
            <p:cNvPr descr="x_2-4x_3=4" id="198" name="Google Shape;198;p21" title="MathEquation,#fff2cc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639" y="2048176"/>
              <a:ext cx="1801418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=3" id="199" name="Google Shape;199;p21" title="MathEquation,#fff2cc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7258" y="2524863"/>
              <a:ext cx="885018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4times" id="200" name="Google Shape;200;p21" title="MathEquation,#dd7e6b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4800" y="2524875"/>
              <a:ext cx="635000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+" id="201" name="Google Shape;201;p21" title="MathEquation,#dd7e6b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9648" y="2048175"/>
              <a:ext cx="493204" cy="31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21"/>
          <p:cNvGrpSpPr/>
          <p:nvPr/>
        </p:nvGrpSpPr>
        <p:grpSpPr>
          <a:xfrm>
            <a:off x="4322500" y="594941"/>
            <a:ext cx="3378583" cy="828703"/>
            <a:chOff x="4322500" y="1966541"/>
            <a:chExt cx="3378583" cy="828703"/>
          </a:xfrm>
        </p:grpSpPr>
        <p:pic>
          <p:nvPicPr>
            <p:cNvPr descr="x_1-2x_2+x_3=0" id="203" name="Google Shape;203;p21" title="MathEquation,#fff2cc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58775" y="1966541"/>
              <a:ext cx="2442308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=3" id="204" name="Google Shape;204;p21" title="MathEquation,#fff2cc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0158" y="2403538"/>
              <a:ext cx="885018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+" id="205" name="Google Shape;205;p21" title="MathEquation,#dd7e6b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10348" y="2018575"/>
              <a:ext cx="493204" cy="3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-1times" id="206" name="Google Shape;206;p21" title="MathEquation,#dd7e6b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22500" y="2477744"/>
              <a:ext cx="888112" cy="31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1"/>
          <p:cNvGrpSpPr/>
          <p:nvPr/>
        </p:nvGrpSpPr>
        <p:grpSpPr>
          <a:xfrm>
            <a:off x="495800" y="1645850"/>
            <a:ext cx="3363900" cy="417277"/>
            <a:chOff x="495800" y="3017450"/>
            <a:chExt cx="3363900" cy="417277"/>
          </a:xfrm>
        </p:grpSpPr>
        <p:cxnSp>
          <p:nvCxnSpPr>
            <p:cNvPr id="208" name="Google Shape;208;p21"/>
            <p:cNvCxnSpPr/>
            <p:nvPr/>
          </p:nvCxnSpPr>
          <p:spPr>
            <a:xfrm>
              <a:off x="495800" y="3017450"/>
              <a:ext cx="3363900" cy="0"/>
            </a:xfrm>
            <a:prstGeom prst="straightConnector1">
              <a:avLst/>
            </a:prstGeom>
            <a:noFill/>
            <a:ln cap="flat" cmpd="sng" w="2857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x_2=16" id="209" name="Google Shape;209;p21" title="MathEquation,#fff2cc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630506" y="3117227"/>
              <a:ext cx="1040984" cy="31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21"/>
          <p:cNvGrpSpPr/>
          <p:nvPr/>
        </p:nvGrpSpPr>
        <p:grpSpPr>
          <a:xfrm>
            <a:off x="4539275" y="1645850"/>
            <a:ext cx="3363900" cy="417266"/>
            <a:chOff x="4539275" y="3017450"/>
            <a:chExt cx="3363900" cy="417266"/>
          </a:xfrm>
        </p:grpSpPr>
        <p:cxnSp>
          <p:nvCxnSpPr>
            <p:cNvPr id="211" name="Google Shape;211;p21"/>
            <p:cNvCxnSpPr/>
            <p:nvPr/>
          </p:nvCxnSpPr>
          <p:spPr>
            <a:xfrm>
              <a:off x="4539275" y="3017450"/>
              <a:ext cx="3363900" cy="0"/>
            </a:xfrm>
            <a:prstGeom prst="straightConnector1">
              <a:avLst/>
            </a:prstGeom>
            <a:noFill/>
            <a:ln cap="flat" cmpd="sng" w="2857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x_1-2x_2=-3" id="212" name="Google Shape;212;p21" title="MathEquation,#fff2cc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520916" y="3117216"/>
              <a:ext cx="1984376" cy="317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x_2" id="213" name="Google Shape;213;p21" title="MathEquation,#fff2cc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2799" y="3006801"/>
            <a:ext cx="362898" cy="27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-2x_2" id="214" name="Google Shape;214;p21" title="MathEquation,#fff2cc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30700" y="2468974"/>
            <a:ext cx="1072330" cy="290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3=3" id="215" name="Google Shape;215;p21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501" y="3486700"/>
            <a:ext cx="810808" cy="29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16" id="216" name="Google Shape;216;p21" title="MathEquation,#fff2cc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95751" y="3006801"/>
            <a:ext cx="630946" cy="277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-3" id="217" name="Google Shape;217;p21" title="MathEquation,#fff2cc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11678" y="2468974"/>
            <a:ext cx="703008" cy="290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" id="218" name="Google Shape;218;p21" title="MathEquation,#fff2cc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37941" y="4644766"/>
            <a:ext cx="362920" cy="277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" id="219" name="Google Shape;219;p21" title="MathEquation,#fff2cc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07648" y="4131399"/>
            <a:ext cx="362920" cy="277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3=3" id="220" name="Google Shape;220;p21" title="MathEquation,#fff2c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383" y="5075388"/>
            <a:ext cx="88501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16" id="221" name="Google Shape;221;p21" title="MathEquation,#fff2cc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10941" y="4644766"/>
            <a:ext cx="630986" cy="277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29" id="222" name="Google Shape;222;p21" title="MathEquation,#fff2cc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10946" y="4131399"/>
            <a:ext cx="630986" cy="27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93675" y="2384024"/>
            <a:ext cx="1953831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318374" y="4077199"/>
            <a:ext cx="1904425" cy="1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2901097" y="594938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2914900" y="1045175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2855372" y="1641713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7838625" y="952675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7946637" y="527075"/>
            <a:ext cx="734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7903173" y="1595425"/>
            <a:ext cx="885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3759648" y="2355363"/>
            <a:ext cx="885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eq(1a)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3694250" y="3360625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eq(3b)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3694247" y="2834275"/>
            <a:ext cx="950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eq(2b)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