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d46b70c0_0_1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d46b70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d46b70c0_0_2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d46b70c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46b70c0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46b70c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d46b70c0_0_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d46b70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d46b70c0_0_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d46b70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d46b70c0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d46b70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46b70c0_0_1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46b70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d46b70c0_0_1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d46b70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d46b70c0_0_1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d46b70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d46b70c0_0_1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d46b70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augmented matrix 에 0000b 행이 최소한 요 부분에 nonzero 항이 있어야한다는 뜻이고 이건 d와 동일한 말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gif"/><Relationship Id="rId4" Type="http://schemas.openxmlformats.org/officeDocument/2006/relationships/image" Target="../media/image34.gif"/><Relationship Id="rId5" Type="http://schemas.openxmlformats.org/officeDocument/2006/relationships/image" Target="../media/image3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6.gif"/><Relationship Id="rId6" Type="http://schemas.openxmlformats.org/officeDocument/2006/relationships/image" Target="../media/image14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Relationship Id="rId4" Type="http://schemas.openxmlformats.org/officeDocument/2006/relationships/image" Target="../media/image10.gif"/><Relationship Id="rId5" Type="http://schemas.openxmlformats.org/officeDocument/2006/relationships/image" Target="../media/image12.gif"/><Relationship Id="rId6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4.gif"/><Relationship Id="rId5" Type="http://schemas.openxmlformats.org/officeDocument/2006/relationships/image" Target="../media/image2.gif"/><Relationship Id="rId6" Type="http://schemas.openxmlformats.org/officeDocument/2006/relationships/image" Target="../media/image1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13.gif"/><Relationship Id="rId5" Type="http://schemas.openxmlformats.org/officeDocument/2006/relationships/image" Target="../media/image11.gif"/><Relationship Id="rId6" Type="http://schemas.openxmlformats.org/officeDocument/2006/relationships/image" Target="../media/image4.gif"/><Relationship Id="rId7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gif"/><Relationship Id="rId4" Type="http://schemas.openxmlformats.org/officeDocument/2006/relationships/image" Target="../media/image33.gif"/><Relationship Id="rId11" Type="http://schemas.openxmlformats.org/officeDocument/2006/relationships/image" Target="../media/image30.gif"/><Relationship Id="rId10" Type="http://schemas.openxmlformats.org/officeDocument/2006/relationships/image" Target="../media/image16.gif"/><Relationship Id="rId9" Type="http://schemas.openxmlformats.org/officeDocument/2006/relationships/image" Target="../media/image21.gif"/><Relationship Id="rId5" Type="http://schemas.openxmlformats.org/officeDocument/2006/relationships/image" Target="../media/image17.gif"/><Relationship Id="rId6" Type="http://schemas.openxmlformats.org/officeDocument/2006/relationships/image" Target="../media/image26.gif"/><Relationship Id="rId7" Type="http://schemas.openxmlformats.org/officeDocument/2006/relationships/image" Target="../media/image20.gif"/><Relationship Id="rId8" Type="http://schemas.openxmlformats.org/officeDocument/2006/relationships/image" Target="../media/image2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31.gif"/><Relationship Id="rId5" Type="http://schemas.openxmlformats.org/officeDocument/2006/relationships/image" Target="../media/image24.gif"/><Relationship Id="rId6" Type="http://schemas.openxmlformats.org/officeDocument/2006/relationships/image" Target="../media/image19.gif"/><Relationship Id="rId7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28.gif"/><Relationship Id="rId9" Type="http://schemas.openxmlformats.org/officeDocument/2006/relationships/image" Target="../media/image22.gif"/><Relationship Id="rId5" Type="http://schemas.openxmlformats.org/officeDocument/2006/relationships/image" Target="../media/image25.gif"/><Relationship Id="rId6" Type="http://schemas.openxmlformats.org/officeDocument/2006/relationships/image" Target="../media/image27.gif"/><Relationship Id="rId7" Type="http://schemas.openxmlformats.org/officeDocument/2006/relationships/image" Target="../media/image37.gif"/><Relationship Id="rId8" Type="http://schemas.openxmlformats.org/officeDocument/2006/relationships/image" Target="../media/image3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The Matrix Equation Ax=b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991350" y="578600"/>
            <a:ext cx="7161300" cy="34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5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63" y="1192325"/>
            <a:ext cx="5075276" cy="7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388" y="3055201"/>
            <a:ext cx="2546280" cy="47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023" y="2237945"/>
            <a:ext cx="3395039" cy="47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matrix equation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Theorems 3-5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450" y="337550"/>
            <a:ext cx="423271" cy="2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875" y="1003622"/>
            <a:ext cx="5113101" cy="3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275" y="1538723"/>
            <a:ext cx="1320312" cy="3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4912" y="2359950"/>
            <a:ext cx="6814179" cy="149018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46225" y="4120850"/>
            <a:ext cx="50424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linear combination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of the columns of 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using the corresponding entries in      as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weights</a:t>
            </a:r>
            <a:endParaRPr sz="18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5900" y="4704575"/>
            <a:ext cx="284908" cy="28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6325" y="4120862"/>
            <a:ext cx="327116" cy="3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139350" y="2429400"/>
            <a:ext cx="652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ℝ</a:t>
            </a:r>
            <a:r>
              <a:rPr baseline="30000"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endParaRPr baseline="30000" sz="18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578600" y="261288"/>
            <a:ext cx="1743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: product of 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0150" y="337550"/>
            <a:ext cx="252347" cy="2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698555" y="261300"/>
            <a:ext cx="1743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280" y="374748"/>
            <a:ext cx="235575" cy="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400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1.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Matrix equation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00" y="1752086"/>
            <a:ext cx="3601000" cy="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375" y="3542703"/>
            <a:ext cx="1725686" cy="139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839" y="3542703"/>
            <a:ext cx="1053664" cy="139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1382" y="1558553"/>
            <a:ext cx="1949429" cy="126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400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Vector equation to matrix equation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750" y="3390000"/>
            <a:ext cx="284908" cy="28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800" y="3347800"/>
            <a:ext cx="327116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900" y="2063687"/>
            <a:ext cx="3225050" cy="5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9850" y="1447400"/>
            <a:ext cx="2862050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763" y="764650"/>
            <a:ext cx="2618476" cy="10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085" y="2061088"/>
            <a:ext cx="4151824" cy="9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150" y="3416975"/>
            <a:ext cx="3039726" cy="14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6525" y="4829912"/>
            <a:ext cx="327116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950" y="4914325"/>
            <a:ext cx="284908" cy="28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11700" y="2479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3.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system of linear equations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to matrix equation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3852150" y="1239075"/>
            <a:ext cx="515700" cy="1586400"/>
            <a:chOff x="3852150" y="1239075"/>
            <a:chExt cx="515700" cy="1586400"/>
          </a:xfrm>
        </p:grpSpPr>
        <p:sp>
          <p:nvSpPr>
            <p:cNvPr id="109" name="Google Shape;109;p18"/>
            <p:cNvSpPr/>
            <p:nvPr/>
          </p:nvSpPr>
          <p:spPr>
            <a:xfrm rot="5400000">
              <a:off x="3382350" y="1763000"/>
              <a:ext cx="14553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852150" y="12390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852150" y="1754850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852150" y="23097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400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4.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more efficient way to compute matrix equation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1468050" y="1219500"/>
            <a:ext cx="6184875" cy="535275"/>
            <a:chOff x="1468050" y="1219500"/>
            <a:chExt cx="6184875" cy="535275"/>
          </a:xfrm>
        </p:grpSpPr>
        <p:sp>
          <p:nvSpPr>
            <p:cNvPr id="116" name="Google Shape;116;p18"/>
            <p:cNvSpPr/>
            <p:nvPr/>
          </p:nvSpPr>
          <p:spPr>
            <a:xfrm>
              <a:off x="1468050" y="1278225"/>
              <a:ext cx="21162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943325" y="1247175"/>
              <a:ext cx="27096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68050" y="12390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2283050" y="12390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101925" y="1219500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063150" y="1363100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003825" y="13629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973725" y="13629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1438550" y="1754850"/>
            <a:ext cx="6214375" cy="535275"/>
            <a:chOff x="1438550" y="1754850"/>
            <a:chExt cx="6214375" cy="535275"/>
          </a:xfrm>
        </p:grpSpPr>
        <p:sp>
          <p:nvSpPr>
            <p:cNvPr id="125" name="Google Shape;125;p18"/>
            <p:cNvSpPr/>
            <p:nvPr/>
          </p:nvSpPr>
          <p:spPr>
            <a:xfrm>
              <a:off x="1468050" y="1794000"/>
              <a:ext cx="21162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943325" y="1762950"/>
              <a:ext cx="27096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438550" y="177442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253550" y="177442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72425" y="1754850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943325" y="18714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958525" y="18714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973725" y="18714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1438550" y="2278725"/>
            <a:ext cx="6214375" cy="546750"/>
            <a:chOff x="1438550" y="2278725"/>
            <a:chExt cx="6214375" cy="546750"/>
          </a:xfrm>
        </p:grpSpPr>
        <p:sp>
          <p:nvSpPr>
            <p:cNvPr id="134" name="Google Shape;134;p18"/>
            <p:cNvSpPr/>
            <p:nvPr/>
          </p:nvSpPr>
          <p:spPr>
            <a:xfrm>
              <a:off x="1468050" y="2309775"/>
              <a:ext cx="21162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943325" y="2278725"/>
              <a:ext cx="27096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438550" y="23097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253550" y="2309775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072425" y="2290200"/>
              <a:ext cx="515700" cy="5157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967750" y="2379850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958525" y="23799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973725" y="2379975"/>
              <a:ext cx="679200" cy="3216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11" y="1156053"/>
            <a:ext cx="3176551" cy="16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4" y="1219512"/>
            <a:ext cx="3306250" cy="1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125" y="4438474"/>
            <a:ext cx="730721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650" y="3643750"/>
            <a:ext cx="1299564" cy="9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3575" y="3643750"/>
            <a:ext cx="515700" cy="99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8050" y="3129748"/>
            <a:ext cx="154992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1400" y="3287087"/>
            <a:ext cx="548700" cy="68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68054" y="4452447"/>
            <a:ext cx="1196775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21525" y="4862463"/>
            <a:ext cx="207800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4574275" y="4789225"/>
            <a:ext cx="1932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identity matrix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933800" y="572525"/>
            <a:ext cx="7161300" cy="416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3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50" y="1040000"/>
            <a:ext cx="4804776" cy="34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773" y="2260675"/>
            <a:ext cx="899226" cy="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1986275" y="2171775"/>
            <a:ext cx="1919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matrix equation: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6950" y="1439086"/>
            <a:ext cx="1210176" cy="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5774" y="2822563"/>
            <a:ext cx="2809971" cy="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5787" y="3496950"/>
            <a:ext cx="1527789" cy="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1986275" y="2764775"/>
            <a:ext cx="1919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vector equation: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986275" y="3433975"/>
            <a:ext cx="2179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augmented matrix: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986275" y="4163250"/>
            <a:ext cx="3324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have the same solution set !</a:t>
            </a:r>
            <a:endParaRPr sz="18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79950" y="1108725"/>
            <a:ext cx="8418300" cy="3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2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Existence and Uniqueness Theorem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739813" y="1601375"/>
            <a:ext cx="7664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A linear system is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consistent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if and only if the rightmost column of the augmented matrix is </a:t>
            </a:r>
            <a:r>
              <a:rPr i="1"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a pivot column - that is, if and only if an echelon form of the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augmented matrix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has </a:t>
            </a:r>
            <a:r>
              <a:rPr i="1"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row of the forms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37" y="2821225"/>
            <a:ext cx="3955500" cy="3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808050" y="3302450"/>
            <a:ext cx="7664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If a linear system is consistent, then the solution set contains either (i) a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unique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solution, when there are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 free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variables, or (ii)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infinitely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many solutions, when there is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at least one free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variables.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933800" y="572525"/>
            <a:ext cx="7161300" cy="366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4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50" y="1040000"/>
            <a:ext cx="4804776" cy="348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402825" y="1549800"/>
            <a:ext cx="433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 followings are all true or all false;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912" y="2640475"/>
            <a:ext cx="6142523" cy="30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900" y="3147749"/>
            <a:ext cx="3029207" cy="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900" y="3737350"/>
            <a:ext cx="4041627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8900" y="2091800"/>
            <a:ext cx="4299561" cy="34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 rot="10800000">
            <a:off x="1794900" y="4044450"/>
            <a:ext cx="491100" cy="636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2875" y="4788400"/>
            <a:ext cx="685508" cy="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588575" y="4743950"/>
            <a:ext cx="254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Not augmented matrix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5487" y="4296125"/>
            <a:ext cx="3955500" cy="3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