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1e78411c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1e78411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1e78411c_0_8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1e78411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a1e78411c_0_13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a1e7841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1e78411c_0_16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a1e78411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a1e78411c_0_17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a1e78411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a1e78411c_0_20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a1e78411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a1e78411c_0_22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a1e78411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gif"/><Relationship Id="rId4" Type="http://schemas.openxmlformats.org/officeDocument/2006/relationships/image" Target="../media/image1.gif"/><Relationship Id="rId9" Type="http://schemas.openxmlformats.org/officeDocument/2006/relationships/image" Target="../media/image9.gif"/><Relationship Id="rId5" Type="http://schemas.openxmlformats.org/officeDocument/2006/relationships/image" Target="../media/image10.gif"/><Relationship Id="rId6" Type="http://schemas.openxmlformats.org/officeDocument/2006/relationships/image" Target="../media/image2.gif"/><Relationship Id="rId7" Type="http://schemas.openxmlformats.org/officeDocument/2006/relationships/image" Target="../media/image7.gif"/><Relationship Id="rId8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image" Target="../media/image4.gif"/><Relationship Id="rId9" Type="http://schemas.openxmlformats.org/officeDocument/2006/relationships/image" Target="../media/image21.gif"/><Relationship Id="rId5" Type="http://schemas.openxmlformats.org/officeDocument/2006/relationships/image" Target="../media/image3.gif"/><Relationship Id="rId6" Type="http://schemas.openxmlformats.org/officeDocument/2006/relationships/image" Target="../media/image8.gif"/><Relationship Id="rId7" Type="http://schemas.openxmlformats.org/officeDocument/2006/relationships/image" Target="../media/image20.gif"/><Relationship Id="rId8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gif"/><Relationship Id="rId4" Type="http://schemas.openxmlformats.org/officeDocument/2006/relationships/image" Target="../media/image15.gif"/><Relationship Id="rId5" Type="http://schemas.openxmlformats.org/officeDocument/2006/relationships/image" Target="../media/image23.gif"/><Relationship Id="rId6" Type="http://schemas.openxmlformats.org/officeDocument/2006/relationships/image" Target="../media/image13.gif"/><Relationship Id="rId7" Type="http://schemas.openxmlformats.org/officeDocument/2006/relationships/image" Target="../media/image18.gif"/><Relationship Id="rId8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gif"/><Relationship Id="rId10" Type="http://schemas.openxmlformats.org/officeDocument/2006/relationships/image" Target="../media/image25.gif"/><Relationship Id="rId13" Type="http://schemas.openxmlformats.org/officeDocument/2006/relationships/image" Target="../media/image32.gif"/><Relationship Id="rId12" Type="http://schemas.openxmlformats.org/officeDocument/2006/relationships/image" Target="../media/image2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gif"/><Relationship Id="rId4" Type="http://schemas.openxmlformats.org/officeDocument/2006/relationships/image" Target="../media/image14.gif"/><Relationship Id="rId9" Type="http://schemas.openxmlformats.org/officeDocument/2006/relationships/image" Target="../media/image24.gif"/><Relationship Id="rId15" Type="http://schemas.openxmlformats.org/officeDocument/2006/relationships/image" Target="../media/image50.png"/><Relationship Id="rId14" Type="http://schemas.openxmlformats.org/officeDocument/2006/relationships/image" Target="../media/image51.png"/><Relationship Id="rId5" Type="http://schemas.openxmlformats.org/officeDocument/2006/relationships/image" Target="../media/image19.gif"/><Relationship Id="rId6" Type="http://schemas.openxmlformats.org/officeDocument/2006/relationships/image" Target="../media/image16.gif"/><Relationship Id="rId7" Type="http://schemas.openxmlformats.org/officeDocument/2006/relationships/image" Target="../media/image22.gif"/><Relationship Id="rId8" Type="http://schemas.openxmlformats.org/officeDocument/2006/relationships/image" Target="../media/image1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gif"/><Relationship Id="rId4" Type="http://schemas.openxmlformats.org/officeDocument/2006/relationships/image" Target="../media/image42.gif"/><Relationship Id="rId5" Type="http://schemas.openxmlformats.org/officeDocument/2006/relationships/image" Target="../media/image39.gif"/><Relationship Id="rId6" Type="http://schemas.openxmlformats.org/officeDocument/2006/relationships/image" Target="../media/image34.gif"/><Relationship Id="rId7" Type="http://schemas.openxmlformats.org/officeDocument/2006/relationships/image" Target="../media/image27.gif"/><Relationship Id="rId8" Type="http://schemas.openxmlformats.org/officeDocument/2006/relationships/image" Target="../media/image29.gif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gif"/><Relationship Id="rId10" Type="http://schemas.openxmlformats.org/officeDocument/2006/relationships/image" Target="../media/image44.gif"/><Relationship Id="rId13" Type="http://schemas.openxmlformats.org/officeDocument/2006/relationships/image" Target="../media/image43.gif"/><Relationship Id="rId12" Type="http://schemas.openxmlformats.org/officeDocument/2006/relationships/image" Target="../media/image4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gif"/><Relationship Id="rId4" Type="http://schemas.openxmlformats.org/officeDocument/2006/relationships/image" Target="../media/image33.gif"/><Relationship Id="rId9" Type="http://schemas.openxmlformats.org/officeDocument/2006/relationships/image" Target="../media/image37.gif"/><Relationship Id="rId15" Type="http://schemas.openxmlformats.org/officeDocument/2006/relationships/image" Target="../media/image52.gif"/><Relationship Id="rId14" Type="http://schemas.openxmlformats.org/officeDocument/2006/relationships/image" Target="../media/image46.gif"/><Relationship Id="rId17" Type="http://schemas.openxmlformats.org/officeDocument/2006/relationships/image" Target="../media/image49.gif"/><Relationship Id="rId16" Type="http://schemas.openxmlformats.org/officeDocument/2006/relationships/image" Target="../media/image47.gif"/><Relationship Id="rId5" Type="http://schemas.openxmlformats.org/officeDocument/2006/relationships/image" Target="../media/image35.gif"/><Relationship Id="rId6" Type="http://schemas.openxmlformats.org/officeDocument/2006/relationships/image" Target="../media/image45.png"/><Relationship Id="rId7" Type="http://schemas.openxmlformats.org/officeDocument/2006/relationships/image" Target="../media/image53.gif"/><Relationship Id="rId8" Type="http://schemas.openxmlformats.org/officeDocument/2006/relationships/image" Target="../media/image3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Linear Equations in Linear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1.7 Introduction to Linear Transformation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3590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Matrix Multiplication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1085225" y="959275"/>
            <a:ext cx="3348600" cy="1737600"/>
            <a:chOff x="1085225" y="959275"/>
            <a:chExt cx="3348600" cy="1737600"/>
          </a:xfrm>
        </p:grpSpPr>
        <p:sp>
          <p:nvSpPr>
            <p:cNvPr id="63" name="Google Shape;63;p14"/>
            <p:cNvSpPr/>
            <p:nvPr/>
          </p:nvSpPr>
          <p:spPr>
            <a:xfrm>
              <a:off x="1085225" y="959275"/>
              <a:ext cx="3348600" cy="17376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" name="Google Shape;6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7075" y="978249"/>
              <a:ext cx="2804925" cy="1675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Google Shape;65;p14"/>
          <p:cNvGrpSpPr/>
          <p:nvPr/>
        </p:nvGrpSpPr>
        <p:grpSpPr>
          <a:xfrm>
            <a:off x="4684238" y="947163"/>
            <a:ext cx="3348600" cy="1737600"/>
            <a:chOff x="4684238" y="947163"/>
            <a:chExt cx="3348600" cy="1737600"/>
          </a:xfrm>
        </p:grpSpPr>
        <p:sp>
          <p:nvSpPr>
            <p:cNvPr id="66" name="Google Shape;66;p14"/>
            <p:cNvSpPr/>
            <p:nvPr/>
          </p:nvSpPr>
          <p:spPr>
            <a:xfrm>
              <a:off x="4684238" y="947163"/>
              <a:ext cx="3348600" cy="17376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7" name="Google Shape;6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902" y="978250"/>
              <a:ext cx="3012020" cy="1675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14"/>
          <p:cNvGrpSpPr/>
          <p:nvPr/>
        </p:nvGrpSpPr>
        <p:grpSpPr>
          <a:xfrm>
            <a:off x="2048300" y="2859737"/>
            <a:ext cx="2113704" cy="427116"/>
            <a:chOff x="2048300" y="2859737"/>
            <a:chExt cx="2113704" cy="427116"/>
          </a:xfrm>
        </p:grpSpPr>
        <p:pic>
          <p:nvPicPr>
            <p:cNvPr id="69" name="Google Shape;6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48300" y="2873987"/>
              <a:ext cx="353087" cy="398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24456" y="2965100"/>
              <a:ext cx="307527" cy="307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54477" y="2859737"/>
              <a:ext cx="307527" cy="4271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14"/>
          <p:cNvGrpSpPr/>
          <p:nvPr/>
        </p:nvGrpSpPr>
        <p:grpSpPr>
          <a:xfrm>
            <a:off x="5516075" y="2859746"/>
            <a:ext cx="2188622" cy="427116"/>
            <a:chOff x="5516075" y="2859746"/>
            <a:chExt cx="2188622" cy="427116"/>
          </a:xfrm>
        </p:grpSpPr>
        <p:pic>
          <p:nvPicPr>
            <p:cNvPr id="73" name="Google Shape;73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53773" y="2956550"/>
              <a:ext cx="307527" cy="330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419950" y="2859746"/>
              <a:ext cx="284747" cy="427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16075" y="2873975"/>
              <a:ext cx="353087" cy="3986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14"/>
          <p:cNvGrpSpPr/>
          <p:nvPr/>
        </p:nvGrpSpPr>
        <p:grpSpPr>
          <a:xfrm>
            <a:off x="2921725" y="3671050"/>
            <a:ext cx="933300" cy="1547250"/>
            <a:chOff x="2921725" y="3671050"/>
            <a:chExt cx="933300" cy="1547250"/>
          </a:xfrm>
        </p:grpSpPr>
        <p:sp>
          <p:nvSpPr>
            <p:cNvPr id="77" name="Google Shape;77;p14"/>
            <p:cNvSpPr/>
            <p:nvPr/>
          </p:nvSpPr>
          <p:spPr>
            <a:xfrm>
              <a:off x="2921725" y="4051600"/>
              <a:ext cx="933300" cy="1166700"/>
            </a:xfrm>
            <a:prstGeom prst="rect">
              <a:avLst/>
            </a:prstGeom>
            <a:noFill/>
            <a:ln cap="flat" cmpd="sng" w="3810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2977215" y="3671050"/>
              <a:ext cx="822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ℝ</a:t>
              </a:r>
              <a:r>
                <a:rPr baseline="30000" lang="ko" sz="18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79" name="Google Shape;79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4618" y="4212625"/>
              <a:ext cx="307527" cy="307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234610" y="4698650"/>
              <a:ext cx="307527" cy="3303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14"/>
          <p:cNvGrpSpPr/>
          <p:nvPr/>
        </p:nvGrpSpPr>
        <p:grpSpPr>
          <a:xfrm>
            <a:off x="5276275" y="3671050"/>
            <a:ext cx="933300" cy="1547250"/>
            <a:chOff x="5276275" y="3671050"/>
            <a:chExt cx="933300" cy="1547250"/>
          </a:xfrm>
        </p:grpSpPr>
        <p:sp>
          <p:nvSpPr>
            <p:cNvPr id="82" name="Google Shape;82;p14"/>
            <p:cNvSpPr/>
            <p:nvPr/>
          </p:nvSpPr>
          <p:spPr>
            <a:xfrm>
              <a:off x="5276275" y="4051600"/>
              <a:ext cx="933300" cy="1166700"/>
            </a:xfrm>
            <a:prstGeom prst="rect">
              <a:avLst/>
            </a:prstGeom>
            <a:noFill/>
            <a:ln cap="flat" cmpd="sng" w="3810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5331765" y="3671050"/>
              <a:ext cx="822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ℝ</a:t>
              </a:r>
              <a:r>
                <a:rPr baseline="30000" lang="ko" sz="18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84" name="Google Shape;84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89164" y="4152837"/>
              <a:ext cx="307527" cy="427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600550" y="4650246"/>
              <a:ext cx="284747" cy="427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4"/>
          <p:cNvSpPr/>
          <p:nvPr/>
        </p:nvSpPr>
        <p:spPr>
          <a:xfrm>
            <a:off x="3587725" y="4098972"/>
            <a:ext cx="1959075" cy="297775"/>
          </a:xfrm>
          <a:custGeom>
            <a:rect b="b" l="l" r="r" t="t"/>
            <a:pathLst>
              <a:path extrusionOk="0" h="11911" w="78363">
                <a:moveTo>
                  <a:pt x="0" y="11328"/>
                </a:moveTo>
                <a:cubicBezTo>
                  <a:pt x="2148" y="4162"/>
                  <a:pt x="12413" y="1775"/>
                  <a:pt x="19834" y="827"/>
                </a:cubicBezTo>
                <a:cubicBezTo>
                  <a:pt x="39530" y="-1688"/>
                  <a:pt x="61335" y="1698"/>
                  <a:pt x="78363" y="11911"/>
                </a:cubicBezTo>
              </a:path>
            </a:pathLst>
          </a:cu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7" name="Google Shape;87;p14"/>
          <p:cNvSpPr/>
          <p:nvPr/>
        </p:nvSpPr>
        <p:spPr>
          <a:xfrm>
            <a:off x="3565125" y="4520147"/>
            <a:ext cx="1959075" cy="297775"/>
          </a:xfrm>
          <a:custGeom>
            <a:rect b="b" l="l" r="r" t="t"/>
            <a:pathLst>
              <a:path extrusionOk="0" h="11911" w="78363">
                <a:moveTo>
                  <a:pt x="0" y="11328"/>
                </a:moveTo>
                <a:cubicBezTo>
                  <a:pt x="2148" y="4162"/>
                  <a:pt x="12413" y="1775"/>
                  <a:pt x="19834" y="827"/>
                </a:cubicBezTo>
                <a:cubicBezTo>
                  <a:pt x="39530" y="-1688"/>
                  <a:pt x="61335" y="1698"/>
                  <a:pt x="78363" y="11911"/>
                </a:cubicBezTo>
              </a:path>
            </a:pathLst>
          </a:cu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88" name="Google Shape;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1175" y="3671062"/>
            <a:ext cx="353087" cy="398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11700" y="1304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Transformation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1676625" y="641150"/>
            <a:ext cx="5790900" cy="910800"/>
            <a:chOff x="1676625" y="1022150"/>
            <a:chExt cx="5790900" cy="910800"/>
          </a:xfrm>
        </p:grpSpPr>
        <p:sp>
          <p:nvSpPr>
            <p:cNvPr id="96" name="Google Shape;96;p15"/>
            <p:cNvSpPr/>
            <p:nvPr/>
          </p:nvSpPr>
          <p:spPr>
            <a:xfrm>
              <a:off x="1676625" y="1042650"/>
              <a:ext cx="5790900" cy="813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1916825" y="1022150"/>
              <a:ext cx="5338800" cy="9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transformation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(or function or mapping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)       from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ℝ</a:t>
              </a:r>
              <a:r>
                <a:rPr baseline="30000"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to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ℝ</a:t>
              </a:r>
              <a:r>
                <a:rPr baseline="30000"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m</a:t>
              </a:r>
              <a:endParaRPr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98" name="Google Shape;9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80875" y="1098575"/>
              <a:ext cx="261100" cy="29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5"/>
          <p:cNvGrpSpPr/>
          <p:nvPr/>
        </p:nvGrpSpPr>
        <p:grpSpPr>
          <a:xfrm>
            <a:off x="1676625" y="1593950"/>
            <a:ext cx="5790900" cy="811725"/>
            <a:chOff x="1676625" y="2203550"/>
            <a:chExt cx="5790900" cy="811725"/>
          </a:xfrm>
        </p:grpSpPr>
        <p:sp>
          <p:nvSpPr>
            <p:cNvPr id="100" name="Google Shape;100;p15"/>
            <p:cNvSpPr/>
            <p:nvPr/>
          </p:nvSpPr>
          <p:spPr>
            <a:xfrm rot="10800000">
              <a:off x="1676625" y="2203550"/>
              <a:ext cx="5790900" cy="790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1935725" y="2296175"/>
              <a:ext cx="5301000" cy="7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is 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rule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that assigns to each vector      in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ℝ</a:t>
              </a:r>
              <a:r>
                <a:rPr baseline="30000"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n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 vector            in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ℝ</a:t>
              </a:r>
              <a:r>
                <a:rPr baseline="30000"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m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 </a:t>
              </a:r>
              <a:endParaRPr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02" name="Google Shape;10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85825" y="2296175"/>
              <a:ext cx="188350" cy="18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7500" y="2653575"/>
              <a:ext cx="521825" cy="294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9251" y="4943075"/>
            <a:ext cx="1465625" cy="344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5"/>
          <p:cNvGrpSpPr/>
          <p:nvPr/>
        </p:nvGrpSpPr>
        <p:grpSpPr>
          <a:xfrm>
            <a:off x="2479175" y="2685150"/>
            <a:ext cx="1434075" cy="1915250"/>
            <a:chOff x="2479175" y="2685150"/>
            <a:chExt cx="1434075" cy="1915250"/>
          </a:xfrm>
        </p:grpSpPr>
        <p:sp>
          <p:nvSpPr>
            <p:cNvPr id="106" name="Google Shape;106;p15"/>
            <p:cNvSpPr/>
            <p:nvPr/>
          </p:nvSpPr>
          <p:spPr>
            <a:xfrm>
              <a:off x="2479175" y="3029075"/>
              <a:ext cx="1434075" cy="1571325"/>
            </a:xfrm>
            <a:custGeom>
              <a:rect b="b" l="l" r="r" t="t"/>
              <a:pathLst>
                <a:path extrusionOk="0" h="62853" w="57363">
                  <a:moveTo>
                    <a:pt x="0" y="13820"/>
                  </a:moveTo>
                  <a:lnTo>
                    <a:pt x="758" y="62853"/>
                  </a:lnTo>
                  <a:lnTo>
                    <a:pt x="57363" y="34456"/>
                  </a:lnTo>
                  <a:lnTo>
                    <a:pt x="57174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07" name="Google Shape;107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54475" y="3481225"/>
              <a:ext cx="217500" cy="21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5"/>
            <p:cNvSpPr/>
            <p:nvPr/>
          </p:nvSpPr>
          <p:spPr>
            <a:xfrm rot="8269438">
              <a:off x="3081745" y="3750831"/>
              <a:ext cx="47363" cy="47363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2948263" y="2685150"/>
              <a:ext cx="4959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ℝ</a:t>
              </a:r>
              <a:r>
                <a:rPr baseline="30000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n</a:t>
              </a:r>
              <a:endParaRPr>
                <a:solidFill>
                  <a:srgbClr val="FFF2CC"/>
                </a:solidFill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5012100" y="2683425"/>
            <a:ext cx="1183375" cy="1793925"/>
            <a:chOff x="5012100" y="2683425"/>
            <a:chExt cx="1183375" cy="1793925"/>
          </a:xfrm>
        </p:grpSpPr>
        <p:cxnSp>
          <p:nvCxnSpPr>
            <p:cNvPr id="111" name="Google Shape;111;p15"/>
            <p:cNvCxnSpPr/>
            <p:nvPr/>
          </p:nvCxnSpPr>
          <p:spPr>
            <a:xfrm>
              <a:off x="5343475" y="3881000"/>
              <a:ext cx="852000" cy="1893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" name="Google Shape;112;p15"/>
            <p:cNvSpPr/>
            <p:nvPr/>
          </p:nvSpPr>
          <p:spPr>
            <a:xfrm>
              <a:off x="5324525" y="3071675"/>
              <a:ext cx="686275" cy="1405675"/>
            </a:xfrm>
            <a:custGeom>
              <a:rect b="b" l="l" r="r" t="t"/>
              <a:pathLst>
                <a:path extrusionOk="0" h="56227" w="27451">
                  <a:moveTo>
                    <a:pt x="1136" y="0"/>
                  </a:moveTo>
                  <a:lnTo>
                    <a:pt x="0" y="31615"/>
                  </a:lnTo>
                  <a:lnTo>
                    <a:pt x="25747" y="56227"/>
                  </a:lnTo>
                  <a:lnTo>
                    <a:pt x="27451" y="11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cxnSp>
          <p:nvCxnSpPr>
            <p:cNvPr id="113" name="Google Shape;113;p15"/>
            <p:cNvCxnSpPr/>
            <p:nvPr/>
          </p:nvCxnSpPr>
          <p:spPr>
            <a:xfrm flipH="1">
              <a:off x="5016925" y="3085875"/>
              <a:ext cx="336000" cy="2697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5"/>
            <p:cNvCxnSpPr/>
            <p:nvPr/>
          </p:nvCxnSpPr>
          <p:spPr>
            <a:xfrm rot="10800000">
              <a:off x="5012100" y="3360525"/>
              <a:ext cx="998700" cy="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5"/>
            <p:cNvCxnSpPr/>
            <p:nvPr/>
          </p:nvCxnSpPr>
          <p:spPr>
            <a:xfrm>
              <a:off x="5021625" y="3369850"/>
              <a:ext cx="0" cy="10128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5"/>
            <p:cNvCxnSpPr/>
            <p:nvPr/>
          </p:nvCxnSpPr>
          <p:spPr>
            <a:xfrm>
              <a:off x="5031100" y="4373225"/>
              <a:ext cx="932400" cy="993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5"/>
            <p:cNvCxnSpPr/>
            <p:nvPr/>
          </p:nvCxnSpPr>
          <p:spPr>
            <a:xfrm flipH="1">
              <a:off x="5021625" y="3871525"/>
              <a:ext cx="317100" cy="5016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 flipH="1">
              <a:off x="5367150" y="3065075"/>
              <a:ext cx="823500" cy="198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5"/>
            <p:cNvCxnSpPr/>
            <p:nvPr/>
          </p:nvCxnSpPr>
          <p:spPr>
            <a:xfrm flipH="1">
              <a:off x="6010950" y="3052725"/>
              <a:ext cx="179700" cy="3171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5"/>
            <p:cNvCxnSpPr/>
            <p:nvPr/>
          </p:nvCxnSpPr>
          <p:spPr>
            <a:xfrm flipH="1">
              <a:off x="5973150" y="4070300"/>
              <a:ext cx="217500" cy="4023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5"/>
            <p:cNvCxnSpPr/>
            <p:nvPr/>
          </p:nvCxnSpPr>
          <p:spPr>
            <a:xfrm>
              <a:off x="6190650" y="3068975"/>
              <a:ext cx="0" cy="10128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5"/>
            <p:cNvCxnSpPr/>
            <p:nvPr/>
          </p:nvCxnSpPr>
          <p:spPr>
            <a:xfrm flipH="1">
              <a:off x="5968150" y="3369850"/>
              <a:ext cx="47400" cy="11028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5"/>
            <p:cNvCxnSpPr/>
            <p:nvPr/>
          </p:nvCxnSpPr>
          <p:spPr>
            <a:xfrm flipH="1">
              <a:off x="5333975" y="3085875"/>
              <a:ext cx="23700" cy="7998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15"/>
            <p:cNvSpPr/>
            <p:nvPr/>
          </p:nvSpPr>
          <p:spPr>
            <a:xfrm rot="8269438">
              <a:off x="5562745" y="3695481"/>
              <a:ext cx="47363" cy="47363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5" name="Google Shape;125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03222" y="3452050"/>
              <a:ext cx="436637" cy="246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5"/>
            <p:cNvSpPr txBox="1"/>
            <p:nvPr/>
          </p:nvSpPr>
          <p:spPr>
            <a:xfrm>
              <a:off x="5503225" y="2683425"/>
              <a:ext cx="4959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ℝ</a:t>
              </a:r>
              <a:r>
                <a:rPr baseline="30000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m</a:t>
              </a:r>
              <a:endParaRPr>
                <a:solidFill>
                  <a:srgbClr val="FFF2CC"/>
                </a:solidFill>
              </a:endParaRPr>
            </a:p>
          </p:txBody>
        </p:sp>
      </p:grpSp>
      <p:sp>
        <p:nvSpPr>
          <p:cNvPr id="127" name="Google Shape;127;p15"/>
          <p:cNvSpPr txBox="1"/>
          <p:nvPr/>
        </p:nvSpPr>
        <p:spPr>
          <a:xfrm>
            <a:off x="2817200" y="4567275"/>
            <a:ext cx="1631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Domain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956000" y="4520900"/>
            <a:ext cx="1631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Codomain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129" name="Google Shape;129;p15"/>
          <p:cNvGrpSpPr/>
          <p:nvPr/>
        </p:nvGrpSpPr>
        <p:grpSpPr>
          <a:xfrm>
            <a:off x="6436675" y="3355575"/>
            <a:ext cx="1631700" cy="344700"/>
            <a:chOff x="6436675" y="3355575"/>
            <a:chExt cx="1631700" cy="344700"/>
          </a:xfrm>
        </p:grpSpPr>
        <p:sp>
          <p:nvSpPr>
            <p:cNvPr id="130" name="Google Shape;130;p15"/>
            <p:cNvSpPr txBox="1"/>
            <p:nvPr/>
          </p:nvSpPr>
          <p:spPr>
            <a:xfrm>
              <a:off x="6436675" y="3355575"/>
              <a:ext cx="16317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image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of </a:t>
              </a:r>
              <a:endParaRPr>
                <a:solidFill>
                  <a:srgbClr val="FFF2CC"/>
                </a:solidFill>
              </a:endParaRPr>
            </a:p>
          </p:txBody>
        </p:sp>
        <p:pic>
          <p:nvPicPr>
            <p:cNvPr id="131" name="Google Shape;131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467525" y="3355575"/>
              <a:ext cx="217500" cy="217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15"/>
          <p:cNvGrpSpPr/>
          <p:nvPr/>
        </p:nvGrpSpPr>
        <p:grpSpPr>
          <a:xfrm>
            <a:off x="6447100" y="3767400"/>
            <a:ext cx="1631700" cy="364125"/>
            <a:chOff x="6447100" y="3767400"/>
            <a:chExt cx="1631700" cy="364125"/>
          </a:xfrm>
        </p:grpSpPr>
        <p:sp>
          <p:nvSpPr>
            <p:cNvPr id="133" name="Google Shape;133;p15"/>
            <p:cNvSpPr txBox="1"/>
            <p:nvPr/>
          </p:nvSpPr>
          <p:spPr>
            <a:xfrm>
              <a:off x="6447100" y="3786825"/>
              <a:ext cx="16317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range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of</a:t>
              </a:r>
              <a:endParaRPr>
                <a:solidFill>
                  <a:srgbClr val="FFF2CC"/>
                </a:solidFill>
              </a:endParaRPr>
            </a:p>
          </p:txBody>
        </p:sp>
        <p:pic>
          <p:nvPicPr>
            <p:cNvPr id="134" name="Google Shape;134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467524" y="3767400"/>
              <a:ext cx="217500" cy="2455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15"/>
          <p:cNvGrpSpPr/>
          <p:nvPr/>
        </p:nvGrpSpPr>
        <p:grpSpPr>
          <a:xfrm>
            <a:off x="3138875" y="3114950"/>
            <a:ext cx="2408154" cy="652450"/>
            <a:chOff x="3138875" y="3114950"/>
            <a:chExt cx="2408154" cy="652450"/>
          </a:xfrm>
        </p:grpSpPr>
        <p:pic>
          <p:nvPicPr>
            <p:cNvPr id="136" name="Google Shape;136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53924" y="3114950"/>
              <a:ext cx="217500" cy="245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5"/>
            <p:cNvSpPr/>
            <p:nvPr/>
          </p:nvSpPr>
          <p:spPr>
            <a:xfrm>
              <a:off x="3138875" y="3505625"/>
              <a:ext cx="2408154" cy="261775"/>
            </a:xfrm>
            <a:custGeom>
              <a:rect b="b" l="l" r="r" t="t"/>
              <a:pathLst>
                <a:path extrusionOk="0" h="10471" w="97309">
                  <a:moveTo>
                    <a:pt x="0" y="10471"/>
                  </a:moveTo>
                  <a:cubicBezTo>
                    <a:pt x="18011" y="-1531"/>
                    <a:pt x="42562" y="-429"/>
                    <a:pt x="64179" y="627"/>
                  </a:cubicBezTo>
                  <a:cubicBezTo>
                    <a:pt x="75494" y="1179"/>
                    <a:pt x="90510" y="-862"/>
                    <a:pt x="97309" y="8199"/>
                  </a:cubicBezTo>
                </a:path>
              </a:pathLst>
            </a:cu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311725" y="3008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Matrix </a:t>
            </a: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Transformation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409025" y="913174"/>
            <a:ext cx="4326000" cy="1191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3029075" y="1212450"/>
            <a:ext cx="520500" cy="722325"/>
            <a:chOff x="3029075" y="1212450"/>
            <a:chExt cx="520500" cy="722325"/>
          </a:xfrm>
        </p:grpSpPr>
        <p:pic>
          <p:nvPicPr>
            <p:cNvPr id="146" name="Google Shape;14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0475" y="1212450"/>
              <a:ext cx="245150" cy="245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6"/>
            <p:cNvSpPr txBox="1"/>
            <p:nvPr/>
          </p:nvSpPr>
          <p:spPr>
            <a:xfrm>
              <a:off x="3029075" y="1604475"/>
              <a:ext cx="5205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ℝ</a:t>
              </a:r>
              <a:r>
                <a:rPr baseline="30000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n</a:t>
              </a:r>
              <a:endParaRPr>
                <a:solidFill>
                  <a:srgbClr val="FFF2CC"/>
                </a:solidFill>
              </a:endParaRPr>
            </a:p>
          </p:txBody>
        </p:sp>
      </p:grpSp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025" y="1310800"/>
            <a:ext cx="702116" cy="39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6"/>
          <p:cNvGrpSpPr/>
          <p:nvPr/>
        </p:nvGrpSpPr>
        <p:grpSpPr>
          <a:xfrm>
            <a:off x="5573475" y="1091113"/>
            <a:ext cx="742209" cy="836025"/>
            <a:chOff x="5467475" y="1098763"/>
            <a:chExt cx="742209" cy="836025"/>
          </a:xfrm>
        </p:grpSpPr>
        <p:pic>
          <p:nvPicPr>
            <p:cNvPr id="150" name="Google Shape;150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7475" y="1675463"/>
              <a:ext cx="742209" cy="25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67475" y="1098763"/>
              <a:ext cx="702100" cy="4725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16"/>
          <p:cNvGrpSpPr/>
          <p:nvPr/>
        </p:nvGrpSpPr>
        <p:grpSpPr>
          <a:xfrm>
            <a:off x="2409025" y="2387250"/>
            <a:ext cx="4326000" cy="775800"/>
            <a:chOff x="2409000" y="2446850"/>
            <a:chExt cx="4326000" cy="775800"/>
          </a:xfrm>
        </p:grpSpPr>
        <p:sp>
          <p:nvSpPr>
            <p:cNvPr id="153" name="Google Shape;153;p16"/>
            <p:cNvSpPr/>
            <p:nvPr/>
          </p:nvSpPr>
          <p:spPr>
            <a:xfrm>
              <a:off x="2409000" y="2446850"/>
              <a:ext cx="4326000" cy="7758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4" name="Google Shape;154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21625" y="2568650"/>
              <a:ext cx="1900700" cy="5322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6"/>
          <p:cNvGrpSpPr/>
          <p:nvPr/>
        </p:nvGrpSpPr>
        <p:grpSpPr>
          <a:xfrm>
            <a:off x="2409025" y="3445225"/>
            <a:ext cx="4326000" cy="722400"/>
            <a:chOff x="2409025" y="3445225"/>
            <a:chExt cx="4326000" cy="722400"/>
          </a:xfrm>
        </p:grpSpPr>
        <p:sp>
          <p:nvSpPr>
            <p:cNvPr id="156" name="Google Shape;156;p16"/>
            <p:cNvSpPr/>
            <p:nvPr/>
          </p:nvSpPr>
          <p:spPr>
            <a:xfrm>
              <a:off x="2409025" y="3445225"/>
              <a:ext cx="4326000" cy="7224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7" name="Google Shape;157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01911" y="3554800"/>
              <a:ext cx="2140225" cy="503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5320938" y="814313"/>
            <a:ext cx="2284500" cy="853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1436613" y="815150"/>
            <a:ext cx="2284500" cy="853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311700" y="2102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1.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525" y="827725"/>
            <a:ext cx="808675" cy="8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761" y="1930300"/>
            <a:ext cx="1558768" cy="1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9414" y="1930300"/>
            <a:ext cx="676572" cy="1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9200" y="836737"/>
            <a:ext cx="808675" cy="8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2214" y="2000915"/>
            <a:ext cx="593823" cy="74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2239" y="2000912"/>
            <a:ext cx="1129976" cy="74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1036" y="2000923"/>
            <a:ext cx="1129976" cy="74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71012" y="2000913"/>
            <a:ext cx="593827" cy="746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7"/>
          <p:cNvGrpSpPr/>
          <p:nvPr/>
        </p:nvGrpSpPr>
        <p:grpSpPr>
          <a:xfrm>
            <a:off x="1305292" y="3049017"/>
            <a:ext cx="2642800" cy="2379337"/>
            <a:chOff x="1305292" y="3049017"/>
            <a:chExt cx="2642800" cy="2379337"/>
          </a:xfrm>
        </p:grpSpPr>
        <p:grpSp>
          <p:nvGrpSpPr>
            <p:cNvPr id="175" name="Google Shape;175;p17"/>
            <p:cNvGrpSpPr/>
            <p:nvPr/>
          </p:nvGrpSpPr>
          <p:grpSpPr>
            <a:xfrm>
              <a:off x="1564023" y="3340956"/>
              <a:ext cx="2029668" cy="2087398"/>
              <a:chOff x="1457650" y="3862175"/>
              <a:chExt cx="1623475" cy="1669651"/>
            </a:xfrm>
          </p:grpSpPr>
          <p:cxnSp>
            <p:nvCxnSpPr>
              <p:cNvPr id="176" name="Google Shape;176;p17"/>
              <p:cNvCxnSpPr>
                <a:endCxn id="177" idx="0"/>
              </p:cNvCxnSpPr>
              <p:nvPr/>
            </p:nvCxnSpPr>
            <p:spPr>
              <a:xfrm rot="10800000">
                <a:off x="2190838" y="4691275"/>
                <a:ext cx="0" cy="793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9EAD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8" name="Google Shape;178;p17"/>
              <p:cNvSpPr/>
              <p:nvPr/>
            </p:nvSpPr>
            <p:spPr>
              <a:xfrm rot="10800000">
                <a:off x="1988775" y="5252151"/>
                <a:ext cx="37800" cy="3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DD7E6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9" name="Google Shape;179;p17"/>
              <p:cNvCxnSpPr>
                <a:endCxn id="180" idx="0"/>
              </p:cNvCxnSpPr>
              <p:nvPr/>
            </p:nvCxnSpPr>
            <p:spPr>
              <a:xfrm rot="10800000">
                <a:off x="2007675" y="4846950"/>
                <a:ext cx="0" cy="396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9EAD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1" name="Google Shape;181;p17"/>
              <p:cNvCxnSpPr/>
              <p:nvPr/>
            </p:nvCxnSpPr>
            <p:spPr>
              <a:xfrm flipH="1">
                <a:off x="1457650" y="4459358"/>
                <a:ext cx="489000" cy="480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17"/>
              <p:cNvCxnSpPr/>
              <p:nvPr/>
            </p:nvCxnSpPr>
            <p:spPr>
              <a:xfrm>
                <a:off x="1941917" y="4464109"/>
                <a:ext cx="1134600" cy="140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17"/>
              <p:cNvCxnSpPr/>
              <p:nvPr/>
            </p:nvCxnSpPr>
            <p:spPr>
              <a:xfrm rot="10800000">
                <a:off x="1941909" y="3862175"/>
                <a:ext cx="0" cy="605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4" name="Google Shape;184;p17"/>
              <p:cNvSpPr/>
              <p:nvPr/>
            </p:nvSpPr>
            <p:spPr>
              <a:xfrm>
                <a:off x="1462475" y="4476400"/>
                <a:ext cx="1618650" cy="657875"/>
              </a:xfrm>
              <a:custGeom>
                <a:rect b="b" l="l" r="r" t="t"/>
                <a:pathLst>
                  <a:path extrusionOk="0" h="26315" w="64746">
                    <a:moveTo>
                      <a:pt x="19310" y="0"/>
                    </a:moveTo>
                    <a:lnTo>
                      <a:pt x="0" y="19121"/>
                    </a:lnTo>
                    <a:lnTo>
                      <a:pt x="51115" y="26315"/>
                    </a:lnTo>
                    <a:lnTo>
                      <a:pt x="64746" y="5301"/>
                    </a:lnTo>
                    <a:close/>
                  </a:path>
                </a:pathLst>
              </a:custGeom>
              <a:solidFill>
                <a:srgbClr val="000000">
                  <a:alpha val="62310"/>
                </a:srgbClr>
              </a:solidFill>
              <a:ln>
                <a:noFill/>
              </a:ln>
            </p:spPr>
          </p:sp>
          <p:sp>
            <p:nvSpPr>
              <p:cNvPr id="180" name="Google Shape;180;p17"/>
              <p:cNvSpPr/>
              <p:nvPr/>
            </p:nvSpPr>
            <p:spPr>
              <a:xfrm rot="10800000">
                <a:off x="1988775" y="4809150"/>
                <a:ext cx="37800" cy="37800"/>
              </a:xfrm>
              <a:prstGeom prst="ellipse">
                <a:avLst/>
              </a:prstGeom>
              <a:solidFill>
                <a:srgbClr val="FFF2CC"/>
              </a:solidFill>
              <a:ln cap="flat" cmpd="sng" w="9525">
                <a:solidFill>
                  <a:srgbClr val="CFE2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2702500" y="4117175"/>
                <a:ext cx="37800" cy="3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DD7E6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2702500" y="4731508"/>
                <a:ext cx="37800" cy="37800"/>
              </a:xfrm>
              <a:prstGeom prst="ellipse">
                <a:avLst/>
              </a:prstGeom>
              <a:solidFill>
                <a:srgbClr val="FFF2CC"/>
              </a:solidFill>
              <a:ln cap="flat" cmpd="sng" w="9525">
                <a:solidFill>
                  <a:srgbClr val="CFE2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7" name="Google Shape;187;p17"/>
              <p:cNvCxnSpPr>
                <a:endCxn id="186" idx="0"/>
              </p:cNvCxnSpPr>
              <p:nvPr/>
            </p:nvCxnSpPr>
            <p:spPr>
              <a:xfrm>
                <a:off x="2721400" y="4154908"/>
                <a:ext cx="0" cy="576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9EAD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8" name="Google Shape;188;p17"/>
              <p:cNvSpPr/>
              <p:nvPr/>
            </p:nvSpPr>
            <p:spPr>
              <a:xfrm>
                <a:off x="2336188" y="4348663"/>
                <a:ext cx="37800" cy="3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DD7E6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2336188" y="4829470"/>
                <a:ext cx="37800" cy="37800"/>
              </a:xfrm>
              <a:prstGeom prst="ellipse">
                <a:avLst/>
              </a:prstGeom>
              <a:solidFill>
                <a:srgbClr val="FFF2CC"/>
              </a:solidFill>
              <a:ln cap="flat" cmpd="sng" w="9525">
                <a:solidFill>
                  <a:srgbClr val="CFE2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0" name="Google Shape;190;p17"/>
              <p:cNvCxnSpPr>
                <a:endCxn id="189" idx="0"/>
              </p:cNvCxnSpPr>
              <p:nvPr/>
            </p:nvCxnSpPr>
            <p:spPr>
              <a:xfrm>
                <a:off x="2355088" y="4386370"/>
                <a:ext cx="0" cy="44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9EAD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1" name="Google Shape;191;p17"/>
              <p:cNvSpPr/>
              <p:nvPr/>
            </p:nvSpPr>
            <p:spPr>
              <a:xfrm rot="10800000">
                <a:off x="2171938" y="5494026"/>
                <a:ext cx="37800" cy="3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rgbClr val="DD7E6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 rot="10800000">
                <a:off x="2171938" y="4653475"/>
                <a:ext cx="37800" cy="37800"/>
              </a:xfrm>
              <a:prstGeom prst="ellipse">
                <a:avLst/>
              </a:prstGeom>
              <a:solidFill>
                <a:srgbClr val="FFF2CC"/>
              </a:solidFill>
              <a:ln cap="flat" cmpd="sng" w="9525">
                <a:solidFill>
                  <a:srgbClr val="CFE2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92" name="Google Shape;192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055584" y="3049017"/>
              <a:ext cx="246167" cy="33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305292" y="4617542"/>
              <a:ext cx="232100" cy="33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684342" y="4109167"/>
              <a:ext cx="263750" cy="334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17"/>
          <p:cNvGrpSpPr/>
          <p:nvPr/>
        </p:nvGrpSpPr>
        <p:grpSpPr>
          <a:xfrm>
            <a:off x="5133567" y="4100692"/>
            <a:ext cx="2818850" cy="1218909"/>
            <a:chOff x="5133567" y="4100692"/>
            <a:chExt cx="2818850" cy="1218909"/>
          </a:xfrm>
        </p:grpSpPr>
        <p:grpSp>
          <p:nvGrpSpPr>
            <p:cNvPr id="196" name="Google Shape;196;p17"/>
            <p:cNvGrpSpPr/>
            <p:nvPr/>
          </p:nvGrpSpPr>
          <p:grpSpPr>
            <a:xfrm>
              <a:off x="5175488" y="4176601"/>
              <a:ext cx="2597937" cy="1143000"/>
              <a:chOff x="5419452" y="4286263"/>
              <a:chExt cx="2432981" cy="1070425"/>
            </a:xfrm>
          </p:grpSpPr>
          <p:sp>
            <p:nvSpPr>
              <p:cNvPr id="197" name="Google Shape;197;p17"/>
              <p:cNvSpPr/>
              <p:nvPr/>
            </p:nvSpPr>
            <p:spPr>
              <a:xfrm>
                <a:off x="5750500" y="4625867"/>
                <a:ext cx="1760700" cy="437400"/>
              </a:xfrm>
              <a:prstGeom prst="parallelogram">
                <a:avLst>
                  <a:gd fmla="val 300811" name="adj"/>
                </a:avLst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8" name="Google Shape;198;p17"/>
              <p:cNvPicPr preferRelativeResize="0"/>
              <p:nvPr/>
            </p:nvPicPr>
            <p:blipFill rotWithShape="1">
              <a:blip r:embed="rId14">
                <a:alphaModFix/>
              </a:blip>
              <a:srcRect b="25639" l="9164" r="6132" t="24670"/>
              <a:stretch/>
            </p:blipFill>
            <p:spPr>
              <a:xfrm>
                <a:off x="5419452" y="4286263"/>
                <a:ext cx="2432981" cy="1070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9" name="Google Shape;199;p1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133567" y="4100692"/>
              <a:ext cx="263750" cy="33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720317" y="4847242"/>
              <a:ext cx="232100" cy="334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17"/>
          <p:cNvGrpSpPr/>
          <p:nvPr/>
        </p:nvGrpSpPr>
        <p:grpSpPr>
          <a:xfrm>
            <a:off x="5175465" y="2894242"/>
            <a:ext cx="2709727" cy="1143005"/>
            <a:chOff x="5175465" y="2894242"/>
            <a:chExt cx="2709727" cy="1143005"/>
          </a:xfrm>
        </p:grpSpPr>
        <p:grpSp>
          <p:nvGrpSpPr>
            <p:cNvPr id="202" name="Google Shape;202;p17"/>
            <p:cNvGrpSpPr/>
            <p:nvPr/>
          </p:nvGrpSpPr>
          <p:grpSpPr>
            <a:xfrm>
              <a:off x="5175465" y="2894247"/>
              <a:ext cx="2616141" cy="1143000"/>
              <a:chOff x="5410925" y="3093975"/>
              <a:chExt cx="2450029" cy="1070425"/>
            </a:xfrm>
          </p:grpSpPr>
          <p:sp>
            <p:nvSpPr>
              <p:cNvPr id="203" name="Google Shape;203;p17"/>
              <p:cNvSpPr/>
              <p:nvPr/>
            </p:nvSpPr>
            <p:spPr>
              <a:xfrm>
                <a:off x="5739050" y="3401022"/>
                <a:ext cx="437400" cy="4374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04" name="Google Shape;204;p17"/>
              <p:cNvPicPr preferRelativeResize="0"/>
              <p:nvPr/>
            </p:nvPicPr>
            <p:blipFill rotWithShape="1">
              <a:blip r:embed="rId15">
                <a:alphaModFix/>
              </a:blip>
              <a:srcRect b="24019" l="9151" r="4760" t="25834"/>
              <a:stretch/>
            </p:blipFill>
            <p:spPr>
              <a:xfrm>
                <a:off x="5410925" y="3093975"/>
                <a:ext cx="2450029" cy="1070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5" name="Google Shape;205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653092" y="3544317"/>
              <a:ext cx="232100" cy="33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175467" y="2894242"/>
              <a:ext cx="263750" cy="334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/>
          <p:nvPr/>
        </p:nvSpPr>
        <p:spPr>
          <a:xfrm rot="10800000">
            <a:off x="1676550" y="1766825"/>
            <a:ext cx="5790900" cy="1226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311725" y="3008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Linear Transformation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4" name="Google Shape;214;p18"/>
          <p:cNvGrpSpPr/>
          <p:nvPr/>
        </p:nvGrpSpPr>
        <p:grpSpPr>
          <a:xfrm>
            <a:off x="2905950" y="3274600"/>
            <a:ext cx="3332100" cy="1499700"/>
            <a:chOff x="1377275" y="1802850"/>
            <a:chExt cx="3332100" cy="1499700"/>
          </a:xfrm>
        </p:grpSpPr>
        <p:sp>
          <p:nvSpPr>
            <p:cNvPr id="215" name="Google Shape;215;p18"/>
            <p:cNvSpPr txBox="1"/>
            <p:nvPr/>
          </p:nvSpPr>
          <p:spPr>
            <a:xfrm>
              <a:off x="1377275" y="1802850"/>
              <a:ext cx="3332100" cy="149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6D9EEB"/>
                  </a:solidFill>
                  <a:latin typeface="Georgia"/>
                  <a:ea typeface="Georgia"/>
                  <a:cs typeface="Georgia"/>
                  <a:sym typeface="Georgia"/>
                </a:rPr>
                <a:t>Theorem 5</a:t>
              </a:r>
              <a:r>
                <a:rPr lang="ko" sz="1800">
                  <a:solidFill>
                    <a:srgbClr val="6D9EEB"/>
                  </a:solidFill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216" name="Google Shape;21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42980" y="2183132"/>
              <a:ext cx="3144785" cy="438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7058" y="3004833"/>
              <a:ext cx="1296638" cy="2126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50950" y="2714275"/>
              <a:ext cx="1728850" cy="2126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18"/>
          <p:cNvGrpSpPr/>
          <p:nvPr/>
        </p:nvGrpSpPr>
        <p:grpSpPr>
          <a:xfrm>
            <a:off x="1676625" y="910975"/>
            <a:ext cx="5790900" cy="606900"/>
            <a:chOff x="1676625" y="987175"/>
            <a:chExt cx="5790900" cy="606900"/>
          </a:xfrm>
        </p:grpSpPr>
        <p:sp>
          <p:nvSpPr>
            <p:cNvPr id="220" name="Google Shape;220;p18"/>
            <p:cNvSpPr/>
            <p:nvPr/>
          </p:nvSpPr>
          <p:spPr>
            <a:xfrm>
              <a:off x="1676625" y="987175"/>
              <a:ext cx="5790900" cy="606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2016225" y="1059475"/>
              <a:ext cx="5021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transformation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(or mapping)      is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</a:t>
              </a:r>
              <a:endParaRPr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222" name="Google Shape;2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6675" y="1073398"/>
            <a:ext cx="233025" cy="2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5050" y="1868950"/>
            <a:ext cx="3474049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3500" y="2495651"/>
            <a:ext cx="2217143" cy="4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8"/>
          <p:cNvSpPr txBox="1"/>
          <p:nvPr/>
        </p:nvSpPr>
        <p:spPr>
          <a:xfrm>
            <a:off x="1676550" y="4904375"/>
            <a:ext cx="579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Every matrix transformation is a linear transformation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3263235" y="3557767"/>
            <a:ext cx="1300538" cy="1512459"/>
            <a:chOff x="3263235" y="3557767"/>
            <a:chExt cx="1300538" cy="1512459"/>
          </a:xfrm>
        </p:grpSpPr>
        <p:sp>
          <p:nvSpPr>
            <p:cNvPr id="231" name="Google Shape;231;p19"/>
            <p:cNvSpPr/>
            <p:nvPr/>
          </p:nvSpPr>
          <p:spPr>
            <a:xfrm rot="-5400000">
              <a:off x="3508540" y="4014993"/>
              <a:ext cx="1262652" cy="847813"/>
            </a:xfrm>
            <a:custGeom>
              <a:rect b="b" l="l" r="r" t="t"/>
              <a:pathLst>
                <a:path extrusionOk="0" h="28776" w="43732">
                  <a:moveTo>
                    <a:pt x="0" y="28776"/>
                  </a:moveTo>
                  <a:lnTo>
                    <a:pt x="29344" y="21393"/>
                  </a:lnTo>
                  <a:lnTo>
                    <a:pt x="43732" y="0"/>
                  </a:lnTo>
                  <a:lnTo>
                    <a:pt x="14577" y="6816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232" name="Google Shape;23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63235" y="3557767"/>
              <a:ext cx="682852" cy="2188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53736" y="3941948"/>
              <a:ext cx="395335" cy="2188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69590" y="4545381"/>
              <a:ext cx="395335" cy="2188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19"/>
          <p:cNvGrpSpPr/>
          <p:nvPr/>
        </p:nvGrpSpPr>
        <p:grpSpPr>
          <a:xfrm>
            <a:off x="3192731" y="3245841"/>
            <a:ext cx="3165127" cy="2125045"/>
            <a:chOff x="3192731" y="3245841"/>
            <a:chExt cx="3165127" cy="2125045"/>
          </a:xfrm>
        </p:grpSpPr>
        <p:sp>
          <p:nvSpPr>
            <p:cNvPr id="236" name="Google Shape;236;p19"/>
            <p:cNvSpPr/>
            <p:nvPr/>
          </p:nvSpPr>
          <p:spPr>
            <a:xfrm>
              <a:off x="4563769" y="4239401"/>
              <a:ext cx="1288454" cy="830835"/>
            </a:xfrm>
            <a:custGeom>
              <a:rect b="b" l="l" r="r" t="t"/>
              <a:pathLst>
                <a:path extrusionOk="0" h="28776" w="43732">
                  <a:moveTo>
                    <a:pt x="0" y="28776"/>
                  </a:moveTo>
                  <a:lnTo>
                    <a:pt x="29344" y="21393"/>
                  </a:lnTo>
                  <a:lnTo>
                    <a:pt x="43732" y="0"/>
                  </a:lnTo>
                  <a:lnTo>
                    <a:pt x="14577" y="6816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237" name="Google Shape;237;p19"/>
            <p:cNvPicPr preferRelativeResize="0"/>
            <p:nvPr/>
          </p:nvPicPr>
          <p:blipFill rotWithShape="1">
            <a:blip r:embed="rId6">
              <a:alphaModFix/>
            </a:blip>
            <a:srcRect b="13947" l="10200" r="5843" t="12878"/>
            <a:stretch/>
          </p:blipFill>
          <p:spPr>
            <a:xfrm>
              <a:off x="3192731" y="3441394"/>
              <a:ext cx="3011980" cy="1929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21097" y="4850776"/>
              <a:ext cx="236761" cy="333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421023" y="3245841"/>
              <a:ext cx="236761" cy="293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496375" y="4743630"/>
              <a:ext cx="207917" cy="218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838566" y="4145104"/>
              <a:ext cx="207906" cy="2188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633581" y="3933035"/>
              <a:ext cx="646643" cy="2366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311700" y="2670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2.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45" name="Google Shape;245;p19"/>
          <p:cNvGrpSpPr/>
          <p:nvPr/>
        </p:nvGrpSpPr>
        <p:grpSpPr>
          <a:xfrm>
            <a:off x="2409025" y="913175"/>
            <a:ext cx="4326000" cy="1035900"/>
            <a:chOff x="2409025" y="913175"/>
            <a:chExt cx="4326000" cy="1035900"/>
          </a:xfrm>
        </p:grpSpPr>
        <p:sp>
          <p:nvSpPr>
            <p:cNvPr id="246" name="Google Shape;246;p19"/>
            <p:cNvSpPr/>
            <p:nvPr/>
          </p:nvSpPr>
          <p:spPr>
            <a:xfrm>
              <a:off x="2409025" y="913175"/>
              <a:ext cx="4326000" cy="10359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7" name="Google Shape;24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876538" y="985137"/>
              <a:ext cx="2389201" cy="858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8" name="Google Shape;248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23438" y="1013275"/>
            <a:ext cx="944021" cy="8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82388" y="2167350"/>
            <a:ext cx="879807" cy="8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8213" y="2167350"/>
            <a:ext cx="879800" cy="83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334038" y="2167350"/>
            <a:ext cx="1302724" cy="8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9"/>
          <p:cNvSpPr/>
          <p:nvPr/>
        </p:nvSpPr>
        <p:spPr>
          <a:xfrm>
            <a:off x="3639200" y="3742800"/>
            <a:ext cx="123000" cy="15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852000" y="4581475"/>
            <a:ext cx="123000" cy="15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261125" y="4147000"/>
            <a:ext cx="123000" cy="15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759300" y="3503574"/>
            <a:ext cx="1350250" cy="3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Summary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transformation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matrix transformation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 transformation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