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cd75083c_0_1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cd75083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cd75083c_0_18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cd75083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cd75083c_0_19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cd7508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cd75083c_0_2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cd75083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bcd75083c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bcd75083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bcd75083c_0_2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bcd75083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bcd75083c_0_24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bcd75083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cd75083c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cd7508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cd75083c_0_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cd7508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cd75083c_0_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cd7508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cd75083c_0_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cd7508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cd75083c_0_10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cd7508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cd75083c_0_1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cd7508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cd75083c_0_1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cd75083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cd75083c_0_1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cd75083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gif"/><Relationship Id="rId4" Type="http://schemas.openxmlformats.org/officeDocument/2006/relationships/image" Target="../media/image19.gif"/><Relationship Id="rId5" Type="http://schemas.openxmlformats.org/officeDocument/2006/relationships/image" Target="../media/image9.gif"/><Relationship Id="rId6" Type="http://schemas.openxmlformats.org/officeDocument/2006/relationships/image" Target="../media/image17.gif"/><Relationship Id="rId7" Type="http://schemas.openxmlformats.org/officeDocument/2006/relationships/image" Target="../media/image25.gif"/><Relationship Id="rId8" Type="http://schemas.openxmlformats.org/officeDocument/2006/relationships/image" Target="../media/image2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gif"/><Relationship Id="rId4" Type="http://schemas.openxmlformats.org/officeDocument/2006/relationships/image" Target="../media/image29.gif"/><Relationship Id="rId11" Type="http://schemas.openxmlformats.org/officeDocument/2006/relationships/image" Target="../media/image30.gif"/><Relationship Id="rId10" Type="http://schemas.openxmlformats.org/officeDocument/2006/relationships/image" Target="../media/image42.gif"/><Relationship Id="rId9" Type="http://schemas.openxmlformats.org/officeDocument/2006/relationships/image" Target="../media/image23.gif"/><Relationship Id="rId5" Type="http://schemas.openxmlformats.org/officeDocument/2006/relationships/image" Target="../media/image24.gif"/><Relationship Id="rId6" Type="http://schemas.openxmlformats.org/officeDocument/2006/relationships/image" Target="../media/image40.gif"/><Relationship Id="rId7" Type="http://schemas.openxmlformats.org/officeDocument/2006/relationships/image" Target="../media/image27.gif"/><Relationship Id="rId8" Type="http://schemas.openxmlformats.org/officeDocument/2006/relationships/image" Target="../media/image3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gif"/><Relationship Id="rId4" Type="http://schemas.openxmlformats.org/officeDocument/2006/relationships/image" Target="../media/image35.gif"/><Relationship Id="rId5" Type="http://schemas.openxmlformats.org/officeDocument/2006/relationships/image" Target="../media/image3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gif"/><Relationship Id="rId4" Type="http://schemas.openxmlformats.org/officeDocument/2006/relationships/image" Target="../media/image28.gif"/><Relationship Id="rId10" Type="http://schemas.openxmlformats.org/officeDocument/2006/relationships/image" Target="../media/image47.gif"/><Relationship Id="rId9" Type="http://schemas.openxmlformats.org/officeDocument/2006/relationships/image" Target="../media/image45.gif"/><Relationship Id="rId5" Type="http://schemas.openxmlformats.org/officeDocument/2006/relationships/image" Target="../media/image38.gif"/><Relationship Id="rId6" Type="http://schemas.openxmlformats.org/officeDocument/2006/relationships/image" Target="../media/image34.gif"/><Relationship Id="rId7" Type="http://schemas.openxmlformats.org/officeDocument/2006/relationships/image" Target="../media/image33.gif"/><Relationship Id="rId8" Type="http://schemas.openxmlformats.org/officeDocument/2006/relationships/image" Target="../media/image4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gif"/><Relationship Id="rId4" Type="http://schemas.openxmlformats.org/officeDocument/2006/relationships/image" Target="../media/image44.gif"/><Relationship Id="rId5" Type="http://schemas.openxmlformats.org/officeDocument/2006/relationships/image" Target="../media/image39.gif"/><Relationship Id="rId6" Type="http://schemas.openxmlformats.org/officeDocument/2006/relationships/image" Target="../media/image4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Relationship Id="rId4" Type="http://schemas.openxmlformats.org/officeDocument/2006/relationships/image" Target="../media/image5.gif"/><Relationship Id="rId5" Type="http://schemas.openxmlformats.org/officeDocument/2006/relationships/image" Target="../media/image2.gif"/><Relationship Id="rId6" Type="http://schemas.openxmlformats.org/officeDocument/2006/relationships/image" Target="../media/image8.gif"/><Relationship Id="rId7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gif"/><Relationship Id="rId4" Type="http://schemas.openxmlformats.org/officeDocument/2006/relationships/image" Target="../media/image14.gif"/><Relationship Id="rId5" Type="http://schemas.openxmlformats.org/officeDocument/2006/relationships/image" Target="../media/image13.gif"/><Relationship Id="rId6" Type="http://schemas.openxmlformats.org/officeDocument/2006/relationships/image" Target="../media/image16.gif"/><Relationship Id="rId7" Type="http://schemas.openxmlformats.org/officeDocument/2006/relationships/image" Target="../media/image20.gif"/><Relationship Id="rId8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1.gif"/><Relationship Id="rId9" Type="http://schemas.openxmlformats.org/officeDocument/2006/relationships/image" Target="../media/image18.gif"/><Relationship Id="rId5" Type="http://schemas.openxmlformats.org/officeDocument/2006/relationships/image" Target="../media/image9.gif"/><Relationship Id="rId6" Type="http://schemas.openxmlformats.org/officeDocument/2006/relationships/image" Target="../media/image17.gif"/><Relationship Id="rId7" Type="http://schemas.openxmlformats.org/officeDocument/2006/relationships/image" Target="../media/image7.gif"/><Relationship Id="rId8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2.2 The Inverse of a Matrix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1415400" y="644825"/>
            <a:ext cx="6313500" cy="917700"/>
            <a:chOff x="1415400" y="644825"/>
            <a:chExt cx="6313500" cy="917700"/>
          </a:xfrm>
        </p:grpSpPr>
        <p:sp>
          <p:nvSpPr>
            <p:cNvPr id="185" name="Google Shape;185;p22"/>
            <p:cNvSpPr/>
            <p:nvPr/>
          </p:nvSpPr>
          <p:spPr>
            <a:xfrm>
              <a:off x="1415400" y="646925"/>
              <a:ext cx="6313500" cy="91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1637100" y="644825"/>
              <a:ext cx="58698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elementary row operation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performed on an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endParaRPr baseline="-25000"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" name="Google Shape;187;p22"/>
          <p:cNvGrpSpPr/>
          <p:nvPr/>
        </p:nvGrpSpPr>
        <p:grpSpPr>
          <a:xfrm>
            <a:off x="1415250" y="1661575"/>
            <a:ext cx="6313500" cy="1572600"/>
            <a:chOff x="1415250" y="1661575"/>
            <a:chExt cx="6313500" cy="1572600"/>
          </a:xfrm>
        </p:grpSpPr>
        <p:sp>
          <p:nvSpPr>
            <p:cNvPr id="188" name="Google Shape;188;p22"/>
            <p:cNvSpPr/>
            <p:nvPr/>
          </p:nvSpPr>
          <p:spPr>
            <a:xfrm rot="10800000">
              <a:off x="1415250" y="1661575"/>
              <a:ext cx="6313500" cy="1290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1686000" y="1661575"/>
              <a:ext cx="58698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resulting matrix can be written as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where the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created by performing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row operation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baseline="-25000"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1415250" y="3245900"/>
            <a:ext cx="6313500" cy="1384500"/>
            <a:chOff x="1415250" y="3245900"/>
            <a:chExt cx="6313500" cy="1384500"/>
          </a:xfrm>
        </p:grpSpPr>
        <p:sp>
          <p:nvSpPr>
            <p:cNvPr id="191" name="Google Shape;191;p22"/>
            <p:cNvSpPr/>
            <p:nvPr/>
          </p:nvSpPr>
          <p:spPr>
            <a:xfrm>
              <a:off x="1415250" y="3245900"/>
              <a:ext cx="6313500" cy="13845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1637100" y="3285625"/>
              <a:ext cx="58698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elementary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 inverse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elementary matrix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that transforms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back into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baseline="-25000"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1216213" y="850850"/>
            <a:ext cx="6848100" cy="1494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88" y="1032725"/>
            <a:ext cx="1904537" cy="12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963" y="2822825"/>
            <a:ext cx="2020768" cy="1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887" y="975913"/>
            <a:ext cx="1782752" cy="12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7313" y="975913"/>
            <a:ext cx="1768009" cy="12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5778" y="2822837"/>
            <a:ext cx="2020750" cy="134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8576" y="2934675"/>
            <a:ext cx="2052600" cy="119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1261275" y="2019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7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261200" y="626600"/>
            <a:ext cx="6621600" cy="954151"/>
            <a:chOff x="1261200" y="626600"/>
            <a:chExt cx="6621600" cy="954151"/>
          </a:xfrm>
        </p:grpSpPr>
        <p:sp>
          <p:nvSpPr>
            <p:cNvPr id="213" name="Google Shape;213;p24"/>
            <p:cNvSpPr/>
            <p:nvPr/>
          </p:nvSpPr>
          <p:spPr>
            <a:xfrm>
              <a:off x="1261200" y="660051"/>
              <a:ext cx="6621600" cy="920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661450" y="626600"/>
              <a:ext cx="58698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equivalent to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in this case, 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5" name="Google Shape;215;p24"/>
          <p:cNvGrpSpPr/>
          <p:nvPr/>
        </p:nvGrpSpPr>
        <p:grpSpPr>
          <a:xfrm>
            <a:off x="1261200" y="1662925"/>
            <a:ext cx="6621600" cy="956000"/>
            <a:chOff x="1261200" y="1662925"/>
            <a:chExt cx="6621600" cy="956000"/>
          </a:xfrm>
        </p:grpSpPr>
        <p:sp>
          <p:nvSpPr>
            <p:cNvPr id="216" name="Google Shape;216;p24"/>
            <p:cNvSpPr/>
            <p:nvPr/>
          </p:nvSpPr>
          <p:spPr>
            <a:xfrm rot="10800000">
              <a:off x="1261200" y="1662925"/>
              <a:ext cx="6621600" cy="84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1652450" y="1782825"/>
              <a:ext cx="58878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sequence of elementary row operations that reduces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also transforms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into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25" y="2730900"/>
            <a:ext cx="1307629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963" y="2730900"/>
            <a:ext cx="1647419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800" y="2730900"/>
            <a:ext cx="3738593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000" y="3564350"/>
            <a:ext cx="1975107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1950" y="3552225"/>
            <a:ext cx="2896492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2350" y="3530325"/>
            <a:ext cx="1964741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0600" y="4108550"/>
            <a:ext cx="1964725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2000" y="4741350"/>
            <a:ext cx="3878874" cy="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03450" y="4767625"/>
            <a:ext cx="1664727" cy="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Finding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25" y="2232249"/>
            <a:ext cx="26574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288" y="3724299"/>
            <a:ext cx="22574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288" y="927599"/>
            <a:ext cx="2057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3479388" y="580350"/>
            <a:ext cx="2185200" cy="1032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261200" y="184400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675" y="594825"/>
            <a:ext cx="1473775" cy="10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50" y="1828075"/>
            <a:ext cx="2233064" cy="10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488" y="1841455"/>
            <a:ext cx="2210990" cy="100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414" y="1829269"/>
            <a:ext cx="2560049" cy="100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25" y="3104999"/>
            <a:ext cx="2200696" cy="95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2609" y="3079350"/>
            <a:ext cx="2753984" cy="10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69831" y="3105012"/>
            <a:ext cx="2895587" cy="952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9175" y="4329825"/>
            <a:ext cx="2405652" cy="10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1261200" y="1348925"/>
            <a:ext cx="35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320550" y="1348925"/>
            <a:ext cx="35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" name="Google Shape;253;p26"/>
          <p:cNvCxnSpPr/>
          <p:nvPr/>
        </p:nvCxnSpPr>
        <p:spPr>
          <a:xfrm>
            <a:off x="1921556" y="1828075"/>
            <a:ext cx="0" cy="1032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View of Matrix Inversion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74" y="995500"/>
            <a:ext cx="3402625" cy="7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900" y="2033038"/>
            <a:ext cx="4677387" cy="82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536" y="3237501"/>
            <a:ext cx="6118926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7925" y="4192650"/>
            <a:ext cx="5973326" cy="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 matrix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matrices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finding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9800" y="513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Multiplicative Inverse of a Number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56300" y="1227750"/>
            <a:ext cx="431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80050" y="1955000"/>
            <a:ext cx="646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ko" sz="24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29800" y="2682250"/>
            <a:ext cx="1347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3⋅</a:t>
            </a: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ko" sz="24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29800" y="3409500"/>
            <a:ext cx="1347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ko" sz="24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⋅3 </a:t>
            </a: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 Matrix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1857725" y="813775"/>
            <a:ext cx="5345275" cy="965700"/>
            <a:chOff x="1857725" y="813775"/>
            <a:chExt cx="5345275" cy="965700"/>
          </a:xfrm>
        </p:grpSpPr>
        <p:sp>
          <p:nvSpPr>
            <p:cNvPr id="73" name="Google Shape;73;p15"/>
            <p:cNvSpPr/>
            <p:nvPr/>
          </p:nvSpPr>
          <p:spPr>
            <a:xfrm>
              <a:off x="1857725" y="864925"/>
              <a:ext cx="5278800" cy="771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1924200" y="813775"/>
              <a:ext cx="5278800" cy="9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there is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1857725" y="1708246"/>
            <a:ext cx="5278800" cy="519300"/>
            <a:chOff x="1857725" y="1708246"/>
            <a:chExt cx="5278800" cy="519300"/>
          </a:xfrm>
        </p:grpSpPr>
        <p:sp>
          <p:nvSpPr>
            <p:cNvPr id="76" name="Google Shape;76;p15"/>
            <p:cNvSpPr/>
            <p:nvPr/>
          </p:nvSpPr>
          <p:spPr>
            <a:xfrm rot="10800000">
              <a:off x="1857725" y="1708246"/>
              <a:ext cx="5278800" cy="519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363900" y="1725200"/>
              <a:ext cx="24594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and   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8" name="Google Shape;78;p15"/>
          <p:cNvSpPr txBox="1"/>
          <p:nvPr/>
        </p:nvSpPr>
        <p:spPr>
          <a:xfrm>
            <a:off x="2961625" y="2483350"/>
            <a:ext cx="350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IC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421975" y="3160663"/>
            <a:ext cx="2582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 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92050" y="4503000"/>
            <a:ext cx="3250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matrix: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92050" y="3887000"/>
            <a:ext cx="3203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nonsingular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matrix: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 rot="10800000">
            <a:off x="1261275" y="2137602"/>
            <a:ext cx="6621600" cy="123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1261200" y="847925"/>
            <a:ext cx="6621600" cy="1210800"/>
            <a:chOff x="1261200" y="847925"/>
            <a:chExt cx="6621600" cy="1210800"/>
          </a:xfrm>
        </p:grpSpPr>
        <p:grpSp>
          <p:nvGrpSpPr>
            <p:cNvPr id="90" name="Google Shape;90;p16"/>
            <p:cNvGrpSpPr/>
            <p:nvPr/>
          </p:nvGrpSpPr>
          <p:grpSpPr>
            <a:xfrm>
              <a:off x="1261200" y="847925"/>
              <a:ext cx="6621600" cy="1210800"/>
              <a:chOff x="1261200" y="771725"/>
              <a:chExt cx="6621600" cy="1210800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1261200" y="771725"/>
                <a:ext cx="6621600" cy="1210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>
                <a:off x="1656950" y="1083989"/>
                <a:ext cx="58698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             . If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 </a:t>
                </a:r>
                <a:r>
                  <a:rPr lang="ko" sz="1800">
                    <a:solidFill>
                      <a:srgbClr val="F1C23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bc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≠  0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then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invertible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</a:t>
                </a:r>
                <a:endParaRPr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23775" y="1047900"/>
              <a:ext cx="689000" cy="639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/>
        </p:nvSpPr>
        <p:spPr>
          <a:xfrm>
            <a:off x="3709413" y="3857075"/>
            <a:ext cx="1725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681" y="2231575"/>
            <a:ext cx="3466626" cy="10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233550" y="844725"/>
            <a:ext cx="2676900" cy="1187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775" y="933825"/>
            <a:ext cx="1582600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763" y="2319612"/>
            <a:ext cx="2052775" cy="7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238" y="2328612"/>
            <a:ext cx="1702402" cy="7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925" y="3360975"/>
            <a:ext cx="3236301" cy="7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3850" y="4384350"/>
            <a:ext cx="3236299" cy="75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261275" y="5067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5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1261200" y="1000334"/>
            <a:ext cx="6621600" cy="723090"/>
            <a:chOff x="1261200" y="771725"/>
            <a:chExt cx="6621600" cy="1210800"/>
          </a:xfrm>
        </p:grpSpPr>
        <p:sp>
          <p:nvSpPr>
            <p:cNvPr id="115" name="Google Shape;115;p18"/>
            <p:cNvSpPr/>
            <p:nvPr/>
          </p:nvSpPr>
          <p:spPr>
            <a:xfrm>
              <a:off x="1261200" y="771725"/>
              <a:ext cx="6621600" cy="1210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then for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1261313" y="1866942"/>
            <a:ext cx="6621600" cy="723600"/>
            <a:chOff x="1261313" y="1866942"/>
            <a:chExt cx="6621600" cy="723600"/>
          </a:xfrm>
        </p:grpSpPr>
        <p:sp>
          <p:nvSpPr>
            <p:cNvPr id="118" name="Google Shape;118;p18"/>
            <p:cNvSpPr/>
            <p:nvPr/>
          </p:nvSpPr>
          <p:spPr>
            <a:xfrm rot="10799688">
              <a:off x="1261313" y="1867242"/>
              <a:ext cx="6621600" cy="72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1657025" y="2053628"/>
              <a:ext cx="58698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equation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unique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0" name="Google Shape;120;p18"/>
          <p:cNvSpPr txBox="1"/>
          <p:nvPr/>
        </p:nvSpPr>
        <p:spPr>
          <a:xfrm>
            <a:off x="4094225" y="2926225"/>
            <a:ext cx="995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772950" y="3549500"/>
            <a:ext cx="159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751000" y="4172775"/>
            <a:ext cx="1541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425" y="2324463"/>
            <a:ext cx="2339304" cy="84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9"/>
          <p:cNvGrpSpPr/>
          <p:nvPr/>
        </p:nvGrpSpPr>
        <p:grpSpPr>
          <a:xfrm>
            <a:off x="2208375" y="849100"/>
            <a:ext cx="4727400" cy="1187400"/>
            <a:chOff x="2208375" y="849100"/>
            <a:chExt cx="4727400" cy="1187400"/>
          </a:xfrm>
        </p:grpSpPr>
        <p:sp>
          <p:nvSpPr>
            <p:cNvPr id="131" name="Google Shape;131;p19"/>
            <p:cNvSpPr/>
            <p:nvPr/>
          </p:nvSpPr>
          <p:spPr>
            <a:xfrm>
              <a:off x="2208375" y="849100"/>
              <a:ext cx="4727400" cy="11874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7263" y="958472"/>
              <a:ext cx="1461725" cy="93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3663" y="1257957"/>
              <a:ext cx="959425" cy="33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3163" y="958475"/>
              <a:ext cx="987185" cy="932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4029" y="3487012"/>
            <a:ext cx="759572" cy="77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1425" y="3453375"/>
            <a:ext cx="2912612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6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1261200" y="779000"/>
            <a:ext cx="6621600" cy="954001"/>
            <a:chOff x="1261200" y="779000"/>
            <a:chExt cx="6621600" cy="954001"/>
          </a:xfrm>
        </p:grpSpPr>
        <p:sp>
          <p:nvSpPr>
            <p:cNvPr id="144" name="Google Shape;144;p20"/>
            <p:cNvSpPr/>
            <p:nvPr/>
          </p:nvSpPr>
          <p:spPr>
            <a:xfrm>
              <a:off x="1261200" y="779001"/>
              <a:ext cx="6621600" cy="954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1661450" y="779000"/>
              <a:ext cx="58698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invertible matrix, then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3929400" y="1237800"/>
              <a:ext cx="1285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1261200" y="1772904"/>
            <a:ext cx="6621600" cy="1674482"/>
            <a:chOff x="1261200" y="1772904"/>
            <a:chExt cx="6621600" cy="1674482"/>
          </a:xfrm>
        </p:grpSpPr>
        <p:sp>
          <p:nvSpPr>
            <p:cNvPr id="148" name="Google Shape;148;p20"/>
            <p:cNvSpPr/>
            <p:nvPr/>
          </p:nvSpPr>
          <p:spPr>
            <a:xfrm>
              <a:off x="1261200" y="1795587"/>
              <a:ext cx="6621600" cy="1651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1580300" y="1772904"/>
              <a:ext cx="58698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matrices, then so is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the inverse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product of the inverses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the reverse order. That is,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3677600" y="2942967"/>
              <a:ext cx="18375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1261200" y="3509650"/>
            <a:ext cx="6621600" cy="1313400"/>
            <a:chOff x="1261200" y="3509650"/>
            <a:chExt cx="6621600" cy="1313400"/>
          </a:xfrm>
        </p:grpSpPr>
        <p:sp>
          <p:nvSpPr>
            <p:cNvPr id="152" name="Google Shape;152;p20"/>
            <p:cNvSpPr/>
            <p:nvPr/>
          </p:nvSpPr>
          <p:spPr>
            <a:xfrm rot="10800000">
              <a:off x="1261200" y="3509650"/>
              <a:ext cx="6621600" cy="131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1661450" y="3531822"/>
              <a:ext cx="5869800" cy="8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matrix, then so is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the inverse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transpose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That is,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3827900" y="4360925"/>
              <a:ext cx="1536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aseline="30000"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5" name="Google Shape;155;p20"/>
          <p:cNvSpPr txBox="1"/>
          <p:nvPr/>
        </p:nvSpPr>
        <p:spPr>
          <a:xfrm>
            <a:off x="3234225" y="4926675"/>
            <a:ext cx="2675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1"/>
          <p:cNvGrpSpPr/>
          <p:nvPr/>
        </p:nvGrpSpPr>
        <p:grpSpPr>
          <a:xfrm>
            <a:off x="896950" y="3045350"/>
            <a:ext cx="4403512" cy="954950"/>
            <a:chOff x="896950" y="3045350"/>
            <a:chExt cx="4403512" cy="954950"/>
          </a:xfrm>
        </p:grpSpPr>
        <p:sp>
          <p:nvSpPr>
            <p:cNvPr id="161" name="Google Shape;161;p21"/>
            <p:cNvSpPr/>
            <p:nvPr/>
          </p:nvSpPr>
          <p:spPr>
            <a:xfrm>
              <a:off x="1507200" y="3738175"/>
              <a:ext cx="3680400" cy="24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2" name="Google Shape;16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6950" y="3045350"/>
              <a:ext cx="4403512" cy="954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11700" y="1778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Matrices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152300" y="719950"/>
            <a:ext cx="6839400" cy="917700"/>
            <a:chOff x="1152300" y="719950"/>
            <a:chExt cx="6839400" cy="917700"/>
          </a:xfrm>
        </p:grpSpPr>
        <p:sp>
          <p:nvSpPr>
            <p:cNvPr id="166" name="Google Shape;166;p21"/>
            <p:cNvSpPr/>
            <p:nvPr/>
          </p:nvSpPr>
          <p:spPr>
            <a:xfrm>
              <a:off x="1152300" y="719950"/>
              <a:ext cx="6839400" cy="8865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1637100" y="719950"/>
              <a:ext cx="58698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elementary matrix is one that is obtained by performing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single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elementary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operation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identity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238" y="1825915"/>
            <a:ext cx="1462165" cy="95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994" y="1811751"/>
            <a:ext cx="1368658" cy="95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396" y="1811751"/>
            <a:ext cx="1357340" cy="95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9329" y="1811750"/>
            <a:ext cx="2136583" cy="954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1"/>
          <p:cNvGrpSpPr/>
          <p:nvPr/>
        </p:nvGrpSpPr>
        <p:grpSpPr>
          <a:xfrm>
            <a:off x="5603300" y="3048200"/>
            <a:ext cx="2337819" cy="954950"/>
            <a:chOff x="5603300" y="3048200"/>
            <a:chExt cx="2337819" cy="954950"/>
          </a:xfrm>
        </p:grpSpPr>
        <p:sp>
          <p:nvSpPr>
            <p:cNvPr id="173" name="Google Shape;173;p21"/>
            <p:cNvSpPr/>
            <p:nvPr/>
          </p:nvSpPr>
          <p:spPr>
            <a:xfrm>
              <a:off x="6278575" y="3115350"/>
              <a:ext cx="1566900" cy="24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278575" y="3425475"/>
              <a:ext cx="1566900" cy="24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5" name="Google Shape;175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03300" y="3048200"/>
              <a:ext cx="2337819" cy="954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1"/>
          <p:cNvGrpSpPr/>
          <p:nvPr/>
        </p:nvGrpSpPr>
        <p:grpSpPr>
          <a:xfrm>
            <a:off x="3214675" y="4250701"/>
            <a:ext cx="2714649" cy="954950"/>
            <a:chOff x="3214675" y="4250701"/>
            <a:chExt cx="2714649" cy="954950"/>
          </a:xfrm>
        </p:grpSpPr>
        <p:sp>
          <p:nvSpPr>
            <p:cNvPr id="177" name="Google Shape;177;p21"/>
            <p:cNvSpPr/>
            <p:nvPr/>
          </p:nvSpPr>
          <p:spPr>
            <a:xfrm>
              <a:off x="3872225" y="4918600"/>
              <a:ext cx="1959300" cy="24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8" name="Google Shape;178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14675" y="4250701"/>
              <a:ext cx="2714649" cy="954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