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77c9dd8b_1_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77c9dd8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77c9dd8b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77c9dd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77c9dd8b_0_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77c9dd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77c9dd8b_0_1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77c9dd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77c9dd8b_0_1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77c9dd8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77c9dd8b_0_1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77c9dd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77c9dd8b_1_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77c9dd8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77c9dd8b_1_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77c9dd8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77c9dd8b_1_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77c9dd8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gif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gif"/><Relationship Id="rId10" Type="http://schemas.openxmlformats.org/officeDocument/2006/relationships/image" Target="../media/image7.gif"/><Relationship Id="rId13" Type="http://schemas.openxmlformats.org/officeDocument/2006/relationships/image" Target="../media/image6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2.gif"/><Relationship Id="rId9" Type="http://schemas.openxmlformats.org/officeDocument/2006/relationships/image" Target="../media/image3.gif"/><Relationship Id="rId5" Type="http://schemas.openxmlformats.org/officeDocument/2006/relationships/image" Target="../media/image9.gif"/><Relationship Id="rId6" Type="http://schemas.openxmlformats.org/officeDocument/2006/relationships/image" Target="../media/image8.gif"/><Relationship Id="rId7" Type="http://schemas.openxmlformats.org/officeDocument/2006/relationships/image" Target="../media/image12.gif"/><Relationship Id="rId8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Relationship Id="rId4" Type="http://schemas.openxmlformats.org/officeDocument/2006/relationships/image" Target="../media/image17.gif"/><Relationship Id="rId5" Type="http://schemas.openxmlformats.org/officeDocument/2006/relationships/image" Target="../media/image10.gif"/><Relationship Id="rId6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gif"/><Relationship Id="rId5" Type="http://schemas.openxmlformats.org/officeDocument/2006/relationships/image" Target="../media/image21.gif"/><Relationship Id="rId6" Type="http://schemas.openxmlformats.org/officeDocument/2006/relationships/image" Target="../media/image26.gif"/><Relationship Id="rId7" Type="http://schemas.openxmlformats.org/officeDocument/2006/relationships/image" Target="../media/image20.gif"/><Relationship Id="rId8" Type="http://schemas.openxmlformats.org/officeDocument/2006/relationships/image" Target="../media/image2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gif"/><Relationship Id="rId4" Type="http://schemas.openxmlformats.org/officeDocument/2006/relationships/image" Target="../media/image19.gif"/><Relationship Id="rId5" Type="http://schemas.openxmlformats.org/officeDocument/2006/relationships/image" Target="../media/image22.gif"/><Relationship Id="rId6" Type="http://schemas.openxmlformats.org/officeDocument/2006/relationships/image" Target="../media/image27.gif"/><Relationship Id="rId7" Type="http://schemas.openxmlformats.org/officeDocument/2006/relationships/image" Target="../media/image3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28.gif"/><Relationship Id="rId9" Type="http://schemas.openxmlformats.org/officeDocument/2006/relationships/image" Target="../media/image32.gif"/><Relationship Id="rId5" Type="http://schemas.openxmlformats.org/officeDocument/2006/relationships/image" Target="../media/image10.gif"/><Relationship Id="rId6" Type="http://schemas.openxmlformats.org/officeDocument/2006/relationships/image" Target="../media/image37.gif"/><Relationship Id="rId7" Type="http://schemas.openxmlformats.org/officeDocument/2006/relationships/image" Target="../media/image29.gif"/><Relationship Id="rId8" Type="http://schemas.openxmlformats.org/officeDocument/2006/relationships/image" Target="../media/image3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gif"/><Relationship Id="rId4" Type="http://schemas.openxmlformats.org/officeDocument/2006/relationships/image" Target="../media/image30.gif"/><Relationship Id="rId9" Type="http://schemas.openxmlformats.org/officeDocument/2006/relationships/image" Target="../media/image13.png"/><Relationship Id="rId5" Type="http://schemas.openxmlformats.org/officeDocument/2006/relationships/image" Target="../media/image40.gif"/><Relationship Id="rId6" Type="http://schemas.openxmlformats.org/officeDocument/2006/relationships/image" Target="../media/image33.gif"/><Relationship Id="rId7" Type="http://schemas.openxmlformats.org/officeDocument/2006/relationships/image" Target="../media/image43.gif"/><Relationship Id="rId8" Type="http://schemas.openxmlformats.org/officeDocument/2006/relationships/image" Target="../media/image3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gif"/><Relationship Id="rId4" Type="http://schemas.openxmlformats.org/officeDocument/2006/relationships/image" Target="../media/image38.gif"/><Relationship Id="rId5" Type="http://schemas.openxmlformats.org/officeDocument/2006/relationships/image" Target="../media/image36.gif"/><Relationship Id="rId6" Type="http://schemas.openxmlformats.org/officeDocument/2006/relationships/image" Target="../media/image42.gif"/><Relationship Id="rId7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Orthogonality and Least Squares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5.3 Orthogonal Projections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projection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3269388" y="1375082"/>
            <a:ext cx="2605200" cy="1735300"/>
            <a:chOff x="3334513" y="1305075"/>
            <a:chExt cx="2605200" cy="1735300"/>
          </a:xfrm>
        </p:grpSpPr>
        <p:cxnSp>
          <p:nvCxnSpPr>
            <p:cNvPr id="61" name="Google Shape;61;p14"/>
            <p:cNvCxnSpPr/>
            <p:nvPr/>
          </p:nvCxnSpPr>
          <p:spPr>
            <a:xfrm flipH="1" rot="10800000">
              <a:off x="3334513" y="1719775"/>
              <a:ext cx="2287500" cy="1320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4"/>
            <p:cNvSpPr txBox="1"/>
            <p:nvPr/>
          </p:nvSpPr>
          <p:spPr>
            <a:xfrm>
              <a:off x="5250913" y="1305075"/>
              <a:ext cx="688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aseline="-25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3269400" y="2131529"/>
            <a:ext cx="1980713" cy="1235096"/>
            <a:chOff x="3204275" y="2137029"/>
            <a:chExt cx="1980713" cy="1235096"/>
          </a:xfrm>
        </p:grpSpPr>
        <p:cxnSp>
          <p:nvCxnSpPr>
            <p:cNvPr id="64" name="Google Shape;64;p14"/>
            <p:cNvCxnSpPr/>
            <p:nvPr/>
          </p:nvCxnSpPr>
          <p:spPr>
            <a:xfrm flipH="1" rot="10800000">
              <a:off x="3575038" y="2196125"/>
              <a:ext cx="1215600" cy="7020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" name="Google Shape;65;p14"/>
            <p:cNvSpPr txBox="1"/>
            <p:nvPr/>
          </p:nvSpPr>
          <p:spPr>
            <a:xfrm>
              <a:off x="4592788" y="2234175"/>
              <a:ext cx="592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789631" y="2137029"/>
              <a:ext cx="72000" cy="720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204275" y="2895425"/>
              <a:ext cx="592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13" y="3847257"/>
            <a:ext cx="1737360" cy="57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3431813" y="987263"/>
            <a:ext cx="548700" cy="1905363"/>
            <a:chOff x="3366688" y="992763"/>
            <a:chExt cx="548700" cy="1905363"/>
          </a:xfrm>
        </p:grpSpPr>
        <p:cxnSp>
          <p:nvCxnSpPr>
            <p:cNvPr id="71" name="Google Shape;71;p14"/>
            <p:cNvCxnSpPr/>
            <p:nvPr/>
          </p:nvCxnSpPr>
          <p:spPr>
            <a:xfrm flipH="1" rot="10800000">
              <a:off x="3581038" y="1421225"/>
              <a:ext cx="120000" cy="14769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4"/>
            <p:cNvSpPr txBox="1"/>
            <p:nvPr/>
          </p:nvSpPr>
          <p:spPr>
            <a:xfrm>
              <a:off x="3366688" y="992763"/>
              <a:ext cx="548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>
                <a:solidFill>
                  <a:srgbClr val="DD7E6B"/>
                </a:solidFill>
              </a:endParaRPr>
            </a:p>
          </p:txBody>
        </p:sp>
      </p:grp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38" y="2712188"/>
            <a:ext cx="341376" cy="265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3772163" y="1424550"/>
            <a:ext cx="1080450" cy="1658750"/>
            <a:chOff x="3707038" y="1430050"/>
            <a:chExt cx="1080450" cy="165875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4098688" y="2612100"/>
              <a:ext cx="688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aseline="-25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6" name="Google Shape;76;p14"/>
            <p:cNvGrpSpPr/>
            <p:nvPr/>
          </p:nvGrpSpPr>
          <p:grpSpPr>
            <a:xfrm>
              <a:off x="3707038" y="1430050"/>
              <a:ext cx="716113" cy="1077775"/>
              <a:chOff x="3707038" y="1430050"/>
              <a:chExt cx="716113" cy="1077775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4266388" y="2435825"/>
                <a:ext cx="72000" cy="720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" name="Google Shape;78;p14"/>
              <p:cNvCxnSpPr/>
              <p:nvPr/>
            </p:nvCxnSpPr>
            <p:spPr>
              <a:xfrm rot="10800000">
                <a:off x="3707038" y="1430050"/>
                <a:ext cx="601800" cy="104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14"/>
              <p:cNvCxnSpPr/>
              <p:nvPr/>
            </p:nvCxnSpPr>
            <p:spPr>
              <a:xfrm flipH="1" rot="10800000">
                <a:off x="4218538" y="2254150"/>
                <a:ext cx="134100" cy="77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14"/>
              <p:cNvCxnSpPr/>
              <p:nvPr/>
            </p:nvCxnSpPr>
            <p:spPr>
              <a:xfrm>
                <a:off x="4352650" y="2254150"/>
                <a:ext cx="70500" cy="13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1692050" y="1297738"/>
            <a:ext cx="3671675" cy="1195750"/>
            <a:chOff x="1692050" y="1297738"/>
            <a:chExt cx="3671675" cy="1195750"/>
          </a:xfrm>
        </p:grpSpPr>
        <p:sp>
          <p:nvSpPr>
            <p:cNvPr id="86" name="Google Shape;86;p15"/>
            <p:cNvSpPr/>
            <p:nvPr/>
          </p:nvSpPr>
          <p:spPr>
            <a:xfrm>
              <a:off x="1692050" y="1297738"/>
              <a:ext cx="3671675" cy="1195750"/>
            </a:xfrm>
            <a:custGeom>
              <a:rect b="b" l="l" r="r" t="t"/>
              <a:pathLst>
                <a:path extrusionOk="0" h="47830" w="146867">
                  <a:moveTo>
                    <a:pt x="33481" y="0"/>
                  </a:moveTo>
                  <a:lnTo>
                    <a:pt x="0" y="47830"/>
                  </a:lnTo>
                  <a:lnTo>
                    <a:pt x="118168" y="45860"/>
                  </a:lnTo>
                  <a:lnTo>
                    <a:pt x="146867" y="84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5"/>
            <p:cNvSpPr txBox="1"/>
            <p:nvPr/>
          </p:nvSpPr>
          <p:spPr>
            <a:xfrm>
              <a:off x="4096375" y="2014963"/>
              <a:ext cx="688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9" name="Google Shape;89;p15"/>
          <p:cNvCxnSpPr/>
          <p:nvPr/>
        </p:nvCxnSpPr>
        <p:spPr>
          <a:xfrm flipH="1" rot="10800000">
            <a:off x="2959363" y="1768963"/>
            <a:ext cx="780900" cy="2040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0" name="Google Shape;90;p15"/>
          <p:cNvGrpSpPr/>
          <p:nvPr/>
        </p:nvGrpSpPr>
        <p:grpSpPr>
          <a:xfrm>
            <a:off x="2541250" y="200850"/>
            <a:ext cx="1555138" cy="2105088"/>
            <a:chOff x="2541250" y="200850"/>
            <a:chExt cx="1555138" cy="2105088"/>
          </a:xfrm>
        </p:grpSpPr>
        <p:grpSp>
          <p:nvGrpSpPr>
            <p:cNvPr id="91" name="Google Shape;91;p15"/>
            <p:cNvGrpSpPr/>
            <p:nvPr/>
          </p:nvGrpSpPr>
          <p:grpSpPr>
            <a:xfrm>
              <a:off x="2959375" y="200850"/>
              <a:ext cx="1137013" cy="1772113"/>
              <a:chOff x="5728213" y="1356563"/>
              <a:chExt cx="1137013" cy="1772113"/>
            </a:xfrm>
          </p:grpSpPr>
          <p:cxnSp>
            <p:nvCxnSpPr>
              <p:cNvPr id="92" name="Google Shape;92;p15"/>
              <p:cNvCxnSpPr/>
              <p:nvPr/>
            </p:nvCxnSpPr>
            <p:spPr>
              <a:xfrm flipH="1" rot="10800000">
                <a:off x="5728213" y="1793975"/>
                <a:ext cx="803100" cy="1334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D7E6B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" name="Google Shape;93;p15"/>
              <p:cNvSpPr txBox="1"/>
              <p:nvPr/>
            </p:nvSpPr>
            <p:spPr>
              <a:xfrm>
                <a:off x="6316525" y="1356563"/>
                <a:ext cx="5487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800">
                    <a:solidFill>
                      <a:srgbClr val="DD7E6B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>
                  <a:solidFill>
                    <a:srgbClr val="DD7E6B"/>
                  </a:solidFill>
                </a:endParaRPr>
              </a:p>
            </p:txBody>
          </p:sp>
        </p:grpSp>
        <p:sp>
          <p:nvSpPr>
            <p:cNvPr id="94" name="Google Shape;94;p15"/>
            <p:cNvSpPr txBox="1"/>
            <p:nvPr/>
          </p:nvSpPr>
          <p:spPr>
            <a:xfrm>
              <a:off x="2541250" y="1829238"/>
              <a:ext cx="592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3574819" y="657663"/>
            <a:ext cx="381498" cy="1357311"/>
            <a:chOff x="3574819" y="657663"/>
            <a:chExt cx="381498" cy="1357311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91725" y="1726938"/>
              <a:ext cx="164592" cy="2880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15"/>
            <p:cNvCxnSpPr/>
            <p:nvPr/>
          </p:nvCxnSpPr>
          <p:spPr>
            <a:xfrm flipH="1" rot="10800000">
              <a:off x="3740150" y="657663"/>
              <a:ext cx="21300" cy="11043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 flipH="1" rot="10800000">
              <a:off x="3574819" y="1588933"/>
              <a:ext cx="162300" cy="43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>
              <a:off x="3574821" y="1632425"/>
              <a:ext cx="0" cy="171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2408175" y="657663"/>
            <a:ext cx="1332088" cy="1308250"/>
            <a:chOff x="2408175" y="657663"/>
            <a:chExt cx="1332088" cy="1308250"/>
          </a:xfrm>
        </p:grpSpPr>
        <p:cxnSp>
          <p:nvCxnSpPr>
            <p:cNvPr id="101" name="Google Shape;101;p15"/>
            <p:cNvCxnSpPr/>
            <p:nvPr/>
          </p:nvCxnSpPr>
          <p:spPr>
            <a:xfrm rot="10800000">
              <a:off x="2965200" y="861613"/>
              <a:ext cx="0" cy="11043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flipH="1" rot="10800000">
              <a:off x="2959363" y="657663"/>
              <a:ext cx="780900" cy="2040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5"/>
            <p:cNvSpPr txBox="1"/>
            <p:nvPr/>
          </p:nvSpPr>
          <p:spPr>
            <a:xfrm>
              <a:off x="2408175" y="657663"/>
              <a:ext cx="5922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>
                <a:solidFill>
                  <a:srgbClr val="FFF2CC"/>
                </a:solidFill>
              </a:endParaRPr>
            </a:p>
          </p:txBody>
        </p:sp>
      </p:grpSp>
      <p:sp>
        <p:nvSpPr>
          <p:cNvPr id="104" name="Google Shape;104;p15"/>
          <p:cNvSpPr txBox="1"/>
          <p:nvPr/>
        </p:nvSpPr>
        <p:spPr>
          <a:xfrm>
            <a:off x="1949625" y="2585938"/>
            <a:ext cx="3585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is orthogonal basis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>
              <a:solidFill>
                <a:srgbClr val="FFF2CC"/>
              </a:solidFill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045835" y="843875"/>
            <a:ext cx="980928" cy="476700"/>
            <a:chOff x="5353997" y="893213"/>
            <a:chExt cx="980928" cy="476700"/>
          </a:xfrm>
        </p:grpSpPr>
        <p:pic>
          <p:nvPicPr>
            <p:cNvPr id="106" name="Google Shape;10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3997" y="987538"/>
              <a:ext cx="164592" cy="288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5"/>
            <p:cNvSpPr txBox="1"/>
            <p:nvPr/>
          </p:nvSpPr>
          <p:spPr>
            <a:xfrm>
              <a:off x="5441225" y="893213"/>
              <a:ext cx="893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5698313" y="1379013"/>
            <a:ext cx="1664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⊥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125" y="3188100"/>
            <a:ext cx="2026444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075" y="1947163"/>
            <a:ext cx="969169" cy="30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2950" y="3695525"/>
            <a:ext cx="1850231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7631" y="3694025"/>
            <a:ext cx="1466088" cy="3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8175" y="3692953"/>
            <a:ext cx="733044" cy="3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1119" y="3686665"/>
            <a:ext cx="983266" cy="3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18800" y="4309450"/>
            <a:ext cx="1113663" cy="712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2038" y="4283050"/>
            <a:ext cx="1215866" cy="76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47463" y="4485850"/>
            <a:ext cx="1349788" cy="3599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5"/>
          <p:cNvGrpSpPr/>
          <p:nvPr/>
        </p:nvGrpSpPr>
        <p:grpSpPr>
          <a:xfrm>
            <a:off x="5969931" y="361000"/>
            <a:ext cx="2422799" cy="2798500"/>
            <a:chOff x="1751575" y="147275"/>
            <a:chExt cx="2510932" cy="2798500"/>
          </a:xfrm>
        </p:grpSpPr>
        <p:grpSp>
          <p:nvGrpSpPr>
            <p:cNvPr id="119" name="Google Shape;119;p15"/>
            <p:cNvGrpSpPr/>
            <p:nvPr/>
          </p:nvGrpSpPr>
          <p:grpSpPr>
            <a:xfrm>
              <a:off x="1754212" y="666650"/>
              <a:ext cx="2508296" cy="1399482"/>
              <a:chOff x="1853973" y="866701"/>
              <a:chExt cx="2419500" cy="522000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1853973" y="866701"/>
                <a:ext cx="2419500" cy="522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 txBox="1"/>
              <p:nvPr/>
            </p:nvSpPr>
            <p:spPr>
              <a:xfrm>
                <a:off x="1957198" y="878637"/>
                <a:ext cx="2175000" cy="51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{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</a:t>
                </a:r>
                <a:r>
                  <a:rPr baseline="-25000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,…,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</a:t>
                </a:r>
                <a:r>
                  <a:rPr baseline="-25000"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}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be an 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orthogonal basis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for a subspace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ℝ</a:t>
                </a:r>
                <a:r>
                  <a:rPr baseline="30000"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For each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 </a:t>
                </a:r>
                <a:r>
                  <a:rPr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the weights in the linear combination</a:t>
                </a:r>
                <a:endParaRPr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baseline="-25000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</a:t>
                </a:r>
                <a:r>
                  <a:rPr baseline="-25000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⋯ +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baseline="-25000"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b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</a:t>
                </a:r>
                <a:r>
                  <a:rPr baseline="-25000"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 b="1" sz="1200">
                  <a:solidFill>
                    <a:srgbClr val="FFF2CC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t/>
                </a:r>
                <a:endParaRPr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2" name="Google Shape;122;p15"/>
            <p:cNvSpPr txBox="1"/>
            <p:nvPr/>
          </p:nvSpPr>
          <p:spPr>
            <a:xfrm>
              <a:off x="2381263" y="147275"/>
              <a:ext cx="1113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Theorem 5.</a:t>
              </a:r>
              <a:endParaRPr baseline="30000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1751575" y="2107188"/>
              <a:ext cx="2508300" cy="838588"/>
              <a:chOff x="1751575" y="2107188"/>
              <a:chExt cx="2508300" cy="838588"/>
            </a:xfrm>
          </p:grpSpPr>
          <p:sp>
            <p:nvSpPr>
              <p:cNvPr id="124" name="Google Shape;124;p15"/>
              <p:cNvSpPr/>
              <p:nvPr/>
            </p:nvSpPr>
            <p:spPr>
              <a:xfrm rot="10800000">
                <a:off x="1751575" y="2121375"/>
                <a:ext cx="2508300" cy="824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 txBox="1"/>
              <p:nvPr/>
            </p:nvSpPr>
            <p:spPr>
              <a:xfrm>
                <a:off x="1861225" y="2107188"/>
                <a:ext cx="10515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are given by</a:t>
                </a:r>
                <a:endParaRPr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26" name="Google Shape;126;p15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2641619" y="2415038"/>
                <a:ext cx="694030" cy="4241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42925" y="109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8.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Orthogonal Decomposition Theorem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624825" y="2440475"/>
            <a:ext cx="5906100" cy="1842900"/>
            <a:chOff x="1624825" y="2440475"/>
            <a:chExt cx="5906100" cy="1842900"/>
          </a:xfrm>
        </p:grpSpPr>
        <p:sp>
          <p:nvSpPr>
            <p:cNvPr id="134" name="Google Shape;134;p16"/>
            <p:cNvSpPr/>
            <p:nvPr/>
          </p:nvSpPr>
          <p:spPr>
            <a:xfrm rot="10800000">
              <a:off x="1624825" y="2440475"/>
              <a:ext cx="5906100" cy="1842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1865675" y="2441925"/>
              <a:ext cx="5412600" cy="18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fact, if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36" name="Google Shape;13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2212" y="3069650"/>
              <a:ext cx="2639568" cy="67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5582" y="3859132"/>
              <a:ext cx="862584" cy="2775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16"/>
          <p:cNvGrpSpPr/>
          <p:nvPr/>
        </p:nvGrpSpPr>
        <p:grpSpPr>
          <a:xfrm>
            <a:off x="1618950" y="666612"/>
            <a:ext cx="5906080" cy="1744499"/>
            <a:chOff x="1618950" y="666612"/>
            <a:chExt cx="5906080" cy="1744499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1618950" y="666612"/>
              <a:ext cx="5906080" cy="1744499"/>
              <a:chOff x="1723500" y="866700"/>
              <a:chExt cx="5697000" cy="6153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1723500" y="866700"/>
                <a:ext cx="5697000" cy="6153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>
                <a:off x="1957198" y="878640"/>
                <a:ext cx="5229600" cy="56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</a:t>
                </a:r>
                <a:r>
                  <a:rPr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be a subspace of ℝ</a:t>
                </a:r>
                <a:r>
                  <a:rPr baseline="30000"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Then each </a:t>
                </a:r>
                <a:r>
                  <a:rPr b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 ℝ</a:t>
                </a:r>
                <a:r>
                  <a:rPr baseline="30000"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can be written 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uniquely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 the form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1" lang="ko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:r>
                  <a:rPr b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 b="1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where </a:t>
                </a:r>
                <a:r>
                  <a:rPr b="1" lang="ko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in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in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baseline="30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⊥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42" name="Google Shape;14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05175" y="1555425"/>
              <a:ext cx="169475" cy="29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52201" y="1989759"/>
              <a:ext cx="164592" cy="288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6"/>
          <p:cNvSpPr txBox="1"/>
          <p:nvPr/>
        </p:nvSpPr>
        <p:spPr>
          <a:xfrm>
            <a:off x="2097950" y="4433338"/>
            <a:ext cx="3774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projection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908800" y="4398738"/>
            <a:ext cx="919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033125" y="4957850"/>
            <a:ext cx="4859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 {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1452950" y="497475"/>
            <a:ext cx="7066500" cy="1299600"/>
            <a:chOff x="1452950" y="497475"/>
            <a:chExt cx="7066500" cy="1299600"/>
          </a:xfrm>
        </p:grpSpPr>
        <p:sp>
          <p:nvSpPr>
            <p:cNvPr id="153" name="Google Shape;153;p17"/>
            <p:cNvSpPr/>
            <p:nvPr/>
          </p:nvSpPr>
          <p:spPr>
            <a:xfrm>
              <a:off x="2188850" y="497475"/>
              <a:ext cx="6330600" cy="12906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2252525" y="569625"/>
              <a:ext cx="6135000" cy="11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(2, 5,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1),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1, 1), and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(1, 2, 3).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an orthogonal basis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Span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}. Write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as the sum of a vector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a vector orthogonal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452950" y="506475"/>
              <a:ext cx="735900" cy="1290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0" y="5960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452950" y="501975"/>
            <a:ext cx="735900" cy="129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97" y="1903225"/>
            <a:ext cx="460200" cy="7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650" y="2149888"/>
            <a:ext cx="2182368" cy="62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275" y="1955225"/>
            <a:ext cx="1751763" cy="10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6300" y="1955226"/>
            <a:ext cx="893296" cy="10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3650" y="3124925"/>
            <a:ext cx="2892256" cy="10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3638" y="4407563"/>
            <a:ext cx="1965960" cy="102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8"/>
          <p:cNvCxnSpPr/>
          <p:nvPr/>
        </p:nvCxnSpPr>
        <p:spPr>
          <a:xfrm>
            <a:off x="3678688" y="4189550"/>
            <a:ext cx="1308300" cy="99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 flipH="1" rot="10800000">
            <a:off x="5073700" y="1603300"/>
            <a:ext cx="1125300" cy="74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 flipH="1" rot="10800000">
            <a:off x="3026888" y="1744125"/>
            <a:ext cx="2954100" cy="19554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/>
          <p:nvPr/>
        </p:nvCxnSpPr>
        <p:spPr>
          <a:xfrm rot="10800000">
            <a:off x="3033913" y="1111175"/>
            <a:ext cx="0" cy="257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8"/>
          <p:cNvSpPr txBox="1"/>
          <p:nvPr/>
        </p:nvSpPr>
        <p:spPr>
          <a:xfrm>
            <a:off x="5812188" y="1744125"/>
            <a:ext cx="626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 flipH="1" rot="10800000">
            <a:off x="4338688" y="1406525"/>
            <a:ext cx="1382100" cy="14253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 flipH="1" rot="10800000">
            <a:off x="4321113" y="1406375"/>
            <a:ext cx="1404900" cy="32568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8"/>
          <p:cNvGrpSpPr/>
          <p:nvPr/>
        </p:nvGrpSpPr>
        <p:grpSpPr>
          <a:xfrm>
            <a:off x="5322325" y="970375"/>
            <a:ext cx="426688" cy="471325"/>
            <a:chOff x="5322325" y="970375"/>
            <a:chExt cx="426688" cy="471325"/>
          </a:xfrm>
        </p:grpSpPr>
        <p:sp>
          <p:nvSpPr>
            <p:cNvPr id="177" name="Google Shape;177;p18"/>
            <p:cNvSpPr/>
            <p:nvPr/>
          </p:nvSpPr>
          <p:spPr>
            <a:xfrm>
              <a:off x="5671613" y="1364300"/>
              <a:ext cx="77400" cy="774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5322325" y="970375"/>
              <a:ext cx="378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>
                <a:solidFill>
                  <a:srgbClr val="DD7E6B"/>
                </a:solidFill>
              </a:endParaRPr>
            </a:p>
          </p:txBody>
        </p:sp>
      </p:grpSp>
      <p:grpSp>
        <p:nvGrpSpPr>
          <p:cNvPr id="179" name="Google Shape;179;p18"/>
          <p:cNvGrpSpPr/>
          <p:nvPr/>
        </p:nvGrpSpPr>
        <p:grpSpPr>
          <a:xfrm>
            <a:off x="4100738" y="3699575"/>
            <a:ext cx="1648250" cy="1287189"/>
            <a:chOff x="4100738" y="3699575"/>
            <a:chExt cx="1648250" cy="1287189"/>
          </a:xfrm>
        </p:grpSpPr>
        <p:cxnSp>
          <p:nvCxnSpPr>
            <p:cNvPr id="180" name="Google Shape;180;p18"/>
            <p:cNvCxnSpPr/>
            <p:nvPr/>
          </p:nvCxnSpPr>
          <p:spPr>
            <a:xfrm flipH="1" rot="10800000">
              <a:off x="4314088" y="3699575"/>
              <a:ext cx="1434900" cy="963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181" name="Google Shape;18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0738" y="4718650"/>
              <a:ext cx="213360" cy="268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8"/>
            <p:cNvSpPr/>
            <p:nvPr/>
          </p:nvSpPr>
          <p:spPr>
            <a:xfrm>
              <a:off x="4261288" y="4646750"/>
              <a:ext cx="77400" cy="774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4039691" y="2533413"/>
            <a:ext cx="1688222" cy="1166163"/>
            <a:chOff x="4039691" y="2533413"/>
            <a:chExt cx="1688222" cy="1166163"/>
          </a:xfrm>
        </p:grpSpPr>
        <p:cxnSp>
          <p:nvCxnSpPr>
            <p:cNvPr id="184" name="Google Shape;184;p18"/>
            <p:cNvCxnSpPr/>
            <p:nvPr/>
          </p:nvCxnSpPr>
          <p:spPr>
            <a:xfrm>
              <a:off x="4342213" y="2834375"/>
              <a:ext cx="1385700" cy="865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185" name="Google Shape;18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39691" y="2533413"/>
              <a:ext cx="240792" cy="268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8"/>
            <p:cNvSpPr/>
            <p:nvPr/>
          </p:nvSpPr>
          <p:spPr>
            <a:xfrm>
              <a:off x="4294138" y="2801525"/>
              <a:ext cx="77400" cy="774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2705712" y="3582775"/>
            <a:ext cx="1360583" cy="1139400"/>
            <a:chOff x="2705713" y="3582775"/>
            <a:chExt cx="1360583" cy="1139400"/>
          </a:xfrm>
        </p:grpSpPr>
        <p:cxnSp>
          <p:nvCxnSpPr>
            <p:cNvPr id="188" name="Google Shape;188;p18"/>
            <p:cNvCxnSpPr/>
            <p:nvPr/>
          </p:nvCxnSpPr>
          <p:spPr>
            <a:xfrm>
              <a:off x="3026888" y="3699525"/>
              <a:ext cx="1012800" cy="7668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18"/>
            <p:cNvSpPr txBox="1"/>
            <p:nvPr/>
          </p:nvSpPr>
          <p:spPr>
            <a:xfrm>
              <a:off x="3678695" y="4284775"/>
              <a:ext cx="387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2705713" y="3582775"/>
              <a:ext cx="3282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5675113" y="1413675"/>
            <a:ext cx="301679" cy="2449189"/>
            <a:chOff x="5675113" y="1413675"/>
            <a:chExt cx="301679" cy="2449189"/>
          </a:xfrm>
        </p:grpSpPr>
        <p:pic>
          <p:nvPicPr>
            <p:cNvPr id="192" name="Google Shape;19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12200" y="3585475"/>
              <a:ext cx="164592" cy="2773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" name="Google Shape;193;p18"/>
            <p:cNvGrpSpPr/>
            <p:nvPr/>
          </p:nvGrpSpPr>
          <p:grpSpPr>
            <a:xfrm>
              <a:off x="5675113" y="1413675"/>
              <a:ext cx="77400" cy="2349200"/>
              <a:chOff x="5675113" y="1413675"/>
              <a:chExt cx="77400" cy="2349200"/>
            </a:xfrm>
          </p:grpSpPr>
          <p:cxnSp>
            <p:nvCxnSpPr>
              <p:cNvPr id="194" name="Google Shape;194;p18"/>
              <p:cNvCxnSpPr/>
              <p:nvPr/>
            </p:nvCxnSpPr>
            <p:spPr>
              <a:xfrm rot="10800000">
                <a:off x="5713813" y="1413675"/>
                <a:ext cx="0" cy="2292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5" name="Google Shape;195;p18"/>
              <p:cNvSpPr/>
              <p:nvPr/>
            </p:nvSpPr>
            <p:spPr>
              <a:xfrm>
                <a:off x="5675113" y="3685475"/>
                <a:ext cx="77400" cy="77400"/>
              </a:xfrm>
              <a:prstGeom prst="ellipse">
                <a:avLst/>
              </a:prstGeom>
              <a:solidFill>
                <a:srgbClr val="DD7E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6" name="Google Shape;1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450" y="3429693"/>
            <a:ext cx="2005584" cy="617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3400" y="4189550"/>
            <a:ext cx="768292" cy="26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442950" y="2471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Geometric Interpretation of the Orthogonal Projection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6592200" y="3383950"/>
            <a:ext cx="633900" cy="27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424600" y="3383950"/>
            <a:ext cx="633900" cy="27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870650" y="3973475"/>
            <a:ext cx="4741601" cy="1416605"/>
            <a:chOff x="870650" y="3973475"/>
            <a:chExt cx="4741601" cy="1416605"/>
          </a:xfrm>
        </p:grpSpPr>
        <p:sp>
          <p:nvSpPr>
            <p:cNvPr id="206" name="Google Shape;206;p19"/>
            <p:cNvSpPr/>
            <p:nvPr/>
          </p:nvSpPr>
          <p:spPr>
            <a:xfrm>
              <a:off x="870650" y="3973475"/>
              <a:ext cx="4741601" cy="1416605"/>
            </a:xfrm>
            <a:custGeom>
              <a:rect b="b" l="l" r="r" t="t"/>
              <a:pathLst>
                <a:path extrusionOk="0" h="47830" w="146867">
                  <a:moveTo>
                    <a:pt x="33481" y="0"/>
                  </a:moveTo>
                  <a:lnTo>
                    <a:pt x="0" y="47830"/>
                  </a:lnTo>
                  <a:lnTo>
                    <a:pt x="118168" y="45860"/>
                  </a:lnTo>
                  <a:lnTo>
                    <a:pt x="146867" y="84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7" name="Google Shape;207;p19"/>
            <p:cNvSpPr txBox="1"/>
            <p:nvPr/>
          </p:nvSpPr>
          <p:spPr>
            <a:xfrm>
              <a:off x="980025" y="4864138"/>
              <a:ext cx="688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442925" y="109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9.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Approximation Theorem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0" name="Google Shape;210;p19"/>
          <p:cNvGrpSpPr/>
          <p:nvPr/>
        </p:nvGrpSpPr>
        <p:grpSpPr>
          <a:xfrm>
            <a:off x="1719850" y="2876575"/>
            <a:ext cx="1555138" cy="2105088"/>
            <a:chOff x="1719850" y="2876575"/>
            <a:chExt cx="1555138" cy="2105088"/>
          </a:xfrm>
        </p:grpSpPr>
        <p:grpSp>
          <p:nvGrpSpPr>
            <p:cNvPr id="211" name="Google Shape;211;p19"/>
            <p:cNvGrpSpPr/>
            <p:nvPr/>
          </p:nvGrpSpPr>
          <p:grpSpPr>
            <a:xfrm>
              <a:off x="2137975" y="2876575"/>
              <a:ext cx="1137013" cy="1772113"/>
              <a:chOff x="5728213" y="1356563"/>
              <a:chExt cx="1137013" cy="1772113"/>
            </a:xfrm>
          </p:grpSpPr>
          <p:cxnSp>
            <p:nvCxnSpPr>
              <p:cNvPr id="212" name="Google Shape;212;p19"/>
              <p:cNvCxnSpPr/>
              <p:nvPr/>
            </p:nvCxnSpPr>
            <p:spPr>
              <a:xfrm flipH="1" rot="10800000">
                <a:off x="5728213" y="1761275"/>
                <a:ext cx="1121700" cy="136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D7E6B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3" name="Google Shape;213;p19"/>
              <p:cNvSpPr txBox="1"/>
              <p:nvPr/>
            </p:nvSpPr>
            <p:spPr>
              <a:xfrm>
                <a:off x="6316525" y="1356563"/>
                <a:ext cx="5487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800">
                    <a:solidFill>
                      <a:srgbClr val="DD7E6B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>
                  <a:solidFill>
                    <a:srgbClr val="DD7E6B"/>
                  </a:solidFill>
                </a:endParaRPr>
              </a:p>
            </p:txBody>
          </p:sp>
        </p:grpSp>
        <p:sp>
          <p:nvSpPr>
            <p:cNvPr id="214" name="Google Shape;214;p19"/>
            <p:cNvSpPr txBox="1"/>
            <p:nvPr/>
          </p:nvSpPr>
          <p:spPr>
            <a:xfrm>
              <a:off x="1719850" y="4504963"/>
              <a:ext cx="592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215" name="Google Shape;215;p19"/>
          <p:cNvGrpSpPr/>
          <p:nvPr/>
        </p:nvGrpSpPr>
        <p:grpSpPr>
          <a:xfrm>
            <a:off x="2137963" y="3271338"/>
            <a:ext cx="1185779" cy="1392348"/>
            <a:chOff x="2137963" y="3271338"/>
            <a:chExt cx="1185779" cy="1392348"/>
          </a:xfrm>
        </p:grpSpPr>
        <p:grpSp>
          <p:nvGrpSpPr>
            <p:cNvPr id="216" name="Google Shape;216;p19"/>
            <p:cNvGrpSpPr/>
            <p:nvPr/>
          </p:nvGrpSpPr>
          <p:grpSpPr>
            <a:xfrm>
              <a:off x="2137963" y="3271338"/>
              <a:ext cx="1185779" cy="1392348"/>
              <a:chOff x="2137963" y="3271338"/>
              <a:chExt cx="1185779" cy="1392348"/>
            </a:xfrm>
          </p:grpSpPr>
          <p:pic>
            <p:nvPicPr>
              <p:cNvPr id="217" name="Google Shape;217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59150" y="4375650"/>
                <a:ext cx="164592" cy="28803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8" name="Google Shape;218;p19"/>
              <p:cNvCxnSpPr/>
              <p:nvPr/>
            </p:nvCxnSpPr>
            <p:spPr>
              <a:xfrm flipH="1" rot="10800000">
                <a:off x="3248275" y="3271338"/>
                <a:ext cx="21300" cy="1104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1C23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9"/>
              <p:cNvCxnSpPr/>
              <p:nvPr/>
            </p:nvCxnSpPr>
            <p:spPr>
              <a:xfrm flipH="1" rot="10800000">
                <a:off x="2137963" y="4363988"/>
                <a:ext cx="1110300" cy="284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2C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20" name="Google Shape;220;p19"/>
            <p:cNvCxnSpPr/>
            <p:nvPr/>
          </p:nvCxnSpPr>
          <p:spPr>
            <a:xfrm flipH="1" rot="10800000">
              <a:off x="3080619" y="4196633"/>
              <a:ext cx="162300" cy="43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9"/>
            <p:cNvCxnSpPr/>
            <p:nvPr/>
          </p:nvCxnSpPr>
          <p:spPr>
            <a:xfrm>
              <a:off x="3080621" y="4240125"/>
              <a:ext cx="0" cy="171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2" name="Google Shape;2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963" y="3862500"/>
            <a:ext cx="633984" cy="341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9"/>
          <p:cNvGrpSpPr/>
          <p:nvPr/>
        </p:nvGrpSpPr>
        <p:grpSpPr>
          <a:xfrm>
            <a:off x="2138050" y="4648750"/>
            <a:ext cx="2550175" cy="502850"/>
            <a:chOff x="2138050" y="4648750"/>
            <a:chExt cx="2550175" cy="502850"/>
          </a:xfrm>
        </p:grpSpPr>
        <p:sp>
          <p:nvSpPr>
            <p:cNvPr id="224" name="Google Shape;224;p19"/>
            <p:cNvSpPr txBox="1"/>
            <p:nvPr/>
          </p:nvSpPr>
          <p:spPr>
            <a:xfrm>
              <a:off x="4279325" y="4738200"/>
              <a:ext cx="408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>
                <a:solidFill>
                  <a:srgbClr val="FFF2CC"/>
                </a:solidFill>
              </a:endParaRPr>
            </a:p>
          </p:txBody>
        </p:sp>
        <p:cxnSp>
          <p:nvCxnSpPr>
            <p:cNvPr id="225" name="Google Shape;225;p19"/>
            <p:cNvCxnSpPr/>
            <p:nvPr/>
          </p:nvCxnSpPr>
          <p:spPr>
            <a:xfrm>
              <a:off x="2138050" y="4648750"/>
              <a:ext cx="2527500" cy="1518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6" name="Google Shape;226;p19"/>
          <p:cNvGrpSpPr/>
          <p:nvPr/>
        </p:nvGrpSpPr>
        <p:grpSpPr>
          <a:xfrm>
            <a:off x="3274925" y="3271400"/>
            <a:ext cx="1413300" cy="1523400"/>
            <a:chOff x="3274925" y="3271400"/>
            <a:chExt cx="1413300" cy="1523400"/>
          </a:xfrm>
        </p:grpSpPr>
        <p:cxnSp>
          <p:nvCxnSpPr>
            <p:cNvPr id="227" name="Google Shape;227;p19"/>
            <p:cNvCxnSpPr/>
            <p:nvPr/>
          </p:nvCxnSpPr>
          <p:spPr>
            <a:xfrm rot="10800000">
              <a:off x="3274925" y="3271400"/>
              <a:ext cx="1413300" cy="15234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19"/>
            <p:cNvSpPr txBox="1"/>
            <p:nvPr/>
          </p:nvSpPr>
          <p:spPr>
            <a:xfrm>
              <a:off x="3714325" y="3366100"/>
              <a:ext cx="9423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r>
                <a:rPr b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||</a:t>
              </a:r>
              <a:endParaRPr>
                <a:solidFill>
                  <a:srgbClr val="C9DAF8"/>
                </a:solidFill>
              </a:endParaRPr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1618950" y="666600"/>
            <a:ext cx="5906100" cy="2110200"/>
            <a:chOff x="1618950" y="666600"/>
            <a:chExt cx="5906100" cy="2110200"/>
          </a:xfrm>
        </p:grpSpPr>
        <p:sp>
          <p:nvSpPr>
            <p:cNvPr id="230" name="Google Shape;230;p19"/>
            <p:cNvSpPr/>
            <p:nvPr/>
          </p:nvSpPr>
          <p:spPr>
            <a:xfrm>
              <a:off x="1618950" y="666600"/>
              <a:ext cx="5906100" cy="2110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1861225" y="700477"/>
              <a:ext cx="5421600" cy="19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 subspace of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any vector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</a:t>
              </a:r>
              <a:r>
                <a:rPr b="1" lang="ko" sz="1800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orthogonal projection of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onto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Then </a:t>
              </a:r>
              <a:r>
                <a:rPr b="1" lang="ko" sz="1800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closest point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in the sense that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all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distinct from </a:t>
              </a:r>
              <a:r>
                <a:rPr b="1" lang="ko" sz="1800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32" name="Google Shape;23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2633" y="2299534"/>
              <a:ext cx="164592" cy="288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821" y="802259"/>
              <a:ext cx="164592" cy="288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8644" y="1113249"/>
              <a:ext cx="169475" cy="29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48088" y="1828188"/>
              <a:ext cx="1447800" cy="342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19"/>
          <p:cNvGrpSpPr/>
          <p:nvPr/>
        </p:nvGrpSpPr>
        <p:grpSpPr>
          <a:xfrm>
            <a:off x="3253975" y="3973475"/>
            <a:ext cx="2170260" cy="815525"/>
            <a:chOff x="3253975" y="3973475"/>
            <a:chExt cx="2170260" cy="815525"/>
          </a:xfrm>
        </p:grpSpPr>
        <p:cxnSp>
          <p:nvCxnSpPr>
            <p:cNvPr id="237" name="Google Shape;237;p19"/>
            <p:cNvCxnSpPr/>
            <p:nvPr/>
          </p:nvCxnSpPr>
          <p:spPr>
            <a:xfrm>
              <a:off x="3253975" y="4375300"/>
              <a:ext cx="1428600" cy="413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19"/>
            <p:cNvSpPr/>
            <p:nvPr/>
          </p:nvSpPr>
          <p:spPr>
            <a:xfrm>
              <a:off x="4121325" y="4125850"/>
              <a:ext cx="668925" cy="498875"/>
            </a:xfrm>
            <a:custGeom>
              <a:rect b="b" l="l" r="r" t="t"/>
              <a:pathLst>
                <a:path extrusionOk="0" h="19955" w="26757">
                  <a:moveTo>
                    <a:pt x="0" y="19955"/>
                  </a:moveTo>
                  <a:cubicBezTo>
                    <a:pt x="6514" y="10935"/>
                    <a:pt x="15631" y="0"/>
                    <a:pt x="26757" y="0"/>
                  </a:cubicBez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pic>
          <p:nvPicPr>
            <p:cNvPr id="239" name="Google Shape;239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790251" y="3973475"/>
              <a:ext cx="633984" cy="3356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0" name="Google Shape;240;p19"/>
            <p:cNvCxnSpPr/>
            <p:nvPr/>
          </p:nvCxnSpPr>
          <p:spPr>
            <a:xfrm rot="10800000">
              <a:off x="3253987" y="4196627"/>
              <a:ext cx="169500" cy="43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9"/>
            <p:cNvCxnSpPr/>
            <p:nvPr/>
          </p:nvCxnSpPr>
          <p:spPr>
            <a:xfrm>
              <a:off x="3423485" y="4240119"/>
              <a:ext cx="0" cy="171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2" name="Google Shape;2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0525" y="3366088"/>
            <a:ext cx="2157984" cy="27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8113" y="3927838"/>
            <a:ext cx="2514600" cy="38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5804025" y="4544675"/>
            <a:ext cx="2602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/>
          </a:p>
        </p:txBody>
      </p:sp>
      <p:sp>
        <p:nvSpPr>
          <p:cNvPr id="245" name="Google Shape;245;p19"/>
          <p:cNvSpPr txBox="1"/>
          <p:nvPr/>
        </p:nvSpPr>
        <p:spPr>
          <a:xfrm>
            <a:off x="6717200" y="2876575"/>
            <a:ext cx="1341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!</a:t>
            </a:r>
            <a:endParaRPr i="1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1452950" y="497025"/>
            <a:ext cx="6273900" cy="919200"/>
            <a:chOff x="1452950" y="497025"/>
            <a:chExt cx="6273900" cy="919200"/>
          </a:xfrm>
        </p:grpSpPr>
        <p:sp>
          <p:nvSpPr>
            <p:cNvPr id="252" name="Google Shape;252;p20"/>
            <p:cNvSpPr/>
            <p:nvPr/>
          </p:nvSpPr>
          <p:spPr>
            <a:xfrm>
              <a:off x="2188850" y="497475"/>
              <a:ext cx="5538000" cy="8904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2252525" y="569625"/>
              <a:ext cx="5360700" cy="8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(5,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2, 1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2,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1),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(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5, 10),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Span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}. Find the distance from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452950" y="497025"/>
              <a:ext cx="735900" cy="891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55" name="Google Shape;255;p20"/>
          <p:cNvSpPr/>
          <p:nvPr/>
        </p:nvSpPr>
        <p:spPr>
          <a:xfrm>
            <a:off x="0" y="5960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1452950" y="497025"/>
            <a:ext cx="735900" cy="8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62" y="1681100"/>
            <a:ext cx="2182368" cy="62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575" y="2568192"/>
            <a:ext cx="4331209" cy="57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575" y="3491938"/>
            <a:ext cx="1615284" cy="85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300" y="3490175"/>
            <a:ext cx="548700" cy="8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2600" y="3491944"/>
            <a:ext cx="862623" cy="8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862" y="4689613"/>
            <a:ext cx="2868168" cy="39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0797" y="1557425"/>
            <a:ext cx="460200" cy="7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442925" y="109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10.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1618950" y="666600"/>
            <a:ext cx="5906100" cy="925176"/>
            <a:chOff x="1618950" y="666600"/>
            <a:chExt cx="5906100" cy="925176"/>
          </a:xfrm>
        </p:grpSpPr>
        <p:sp>
          <p:nvSpPr>
            <p:cNvPr id="271" name="Google Shape;271;p21"/>
            <p:cNvSpPr/>
            <p:nvPr/>
          </p:nvSpPr>
          <p:spPr>
            <a:xfrm>
              <a:off x="1618950" y="666600"/>
              <a:ext cx="5906100" cy="89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1861225" y="700476"/>
              <a:ext cx="5421600" cy="8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an orthonormal basis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 subspace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1615650" y="1612001"/>
            <a:ext cx="5906100" cy="583800"/>
            <a:chOff x="1615650" y="1612001"/>
            <a:chExt cx="5906100" cy="583800"/>
          </a:xfrm>
        </p:grpSpPr>
        <p:sp>
          <p:nvSpPr>
            <p:cNvPr id="274" name="Google Shape;274;p21"/>
            <p:cNvSpPr/>
            <p:nvPr/>
          </p:nvSpPr>
          <p:spPr>
            <a:xfrm>
              <a:off x="1615650" y="1612001"/>
              <a:ext cx="5906100" cy="583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1983025" y="1640051"/>
              <a:ext cx="5178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⋯ + 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⋅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6" name="Google Shape;276;p21"/>
          <p:cNvGrpSpPr/>
          <p:nvPr/>
        </p:nvGrpSpPr>
        <p:grpSpPr>
          <a:xfrm>
            <a:off x="1615650" y="2249902"/>
            <a:ext cx="5906100" cy="669000"/>
            <a:chOff x="1615650" y="2249902"/>
            <a:chExt cx="5906100" cy="669000"/>
          </a:xfrm>
        </p:grpSpPr>
        <p:sp>
          <p:nvSpPr>
            <p:cNvPr id="277" name="Google Shape;277;p21"/>
            <p:cNvSpPr/>
            <p:nvPr/>
          </p:nvSpPr>
          <p:spPr>
            <a:xfrm>
              <a:off x="1615650" y="2249902"/>
              <a:ext cx="5906100" cy="583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1917250" y="2304802"/>
              <a:ext cx="54216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⋯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9" name="Google Shape;279;p21"/>
          <p:cNvGrpSpPr/>
          <p:nvPr/>
        </p:nvGrpSpPr>
        <p:grpSpPr>
          <a:xfrm>
            <a:off x="1618975" y="2887801"/>
            <a:ext cx="5906100" cy="606900"/>
            <a:chOff x="1618975" y="2887801"/>
            <a:chExt cx="5906100" cy="606900"/>
          </a:xfrm>
        </p:grpSpPr>
        <p:sp>
          <p:nvSpPr>
            <p:cNvPr id="280" name="Google Shape;280;p21"/>
            <p:cNvSpPr/>
            <p:nvPr/>
          </p:nvSpPr>
          <p:spPr>
            <a:xfrm rot="10800000">
              <a:off x="1618975" y="2887801"/>
              <a:ext cx="5906100" cy="606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 txBox="1"/>
            <p:nvPr/>
          </p:nvSpPr>
          <p:spPr>
            <a:xfrm>
              <a:off x="2881150" y="2915802"/>
              <a:ext cx="349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all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700" y="3627351"/>
            <a:ext cx="2828545" cy="341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113" y="4152250"/>
            <a:ext cx="2057400" cy="107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838" y="4152238"/>
            <a:ext cx="2093976" cy="107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150" y="4446384"/>
            <a:ext cx="2926081" cy="41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4593" y="2275493"/>
            <a:ext cx="2611250" cy="17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