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4295a5b5_0_63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4295a5b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c451bb4d_5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c451bb4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4295a5b5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4295a5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129a6beb_1_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129a6be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0625" y="832468"/>
            <a:ext cx="8123100" cy="21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FFE599"/>
                </a:solidFill>
                <a:latin typeface="Georgia"/>
                <a:ea typeface="Georgia"/>
                <a:cs typeface="Georgia"/>
                <a:sym typeface="Georgia"/>
              </a:rPr>
              <a:t>Introduction to Linear Algebra</a:t>
            </a:r>
            <a:endParaRPr sz="4200">
              <a:solidFill>
                <a:srgbClr val="FFE5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FFE599"/>
                </a:solidFill>
                <a:latin typeface="Batang"/>
                <a:ea typeface="Batang"/>
                <a:cs typeface="Batang"/>
                <a:sym typeface="Batang"/>
              </a:rPr>
              <a:t>선형대수학개론</a:t>
            </a:r>
            <a:endParaRPr sz="4200">
              <a:solidFill>
                <a:srgbClr val="FFE599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0375" y="3688317"/>
            <a:ext cx="28869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Syllabus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강의 계획표</a:t>
            </a:r>
            <a:endParaRPr>
              <a:latin typeface="Batang"/>
              <a:ea typeface="Batang"/>
              <a:cs typeface="Batang"/>
              <a:sym typeface="Batang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00725" y="3922525"/>
            <a:ext cx="43809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by 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조범희</a:t>
            </a:r>
            <a:r>
              <a:rPr i="1" lang="ko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ko">
                <a:latin typeface="Georgia"/>
                <a:ea typeface="Georgia"/>
                <a:cs typeface="Georgia"/>
                <a:sym typeface="Georgia"/>
              </a:rPr>
              <a:t>Bumhee Cho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75" y="3130678"/>
            <a:ext cx="9144000" cy="519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13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This course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49787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●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Language: </a:t>
            </a:r>
            <a:r>
              <a:rPr lang="ko" sz="145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한국어</a:t>
            </a: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, but terminology in English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5618694"/>
            <a:ext cx="9144000" cy="96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801" y="1966951"/>
            <a:ext cx="1971725" cy="2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8675"/>
            <a:ext cx="8520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●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Reference textbook: </a:t>
            </a:r>
            <a:r>
              <a:rPr i="1"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Algebra and Its Applications, 3rd Ed.</a:t>
            </a: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, D. C. Lay, (2003).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4439650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●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Q &amp; A space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bumhee34@kaist.ac.kr / bumhee34@gmail.com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Slack</a:t>
            </a:r>
            <a:r>
              <a:rPr lang="ko" sz="1450">
                <a:solidFill>
                  <a:srgbClr val="F9CB9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channel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62125"/>
            <a:ext cx="8520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●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Prerequisite: (Korean) High school math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2110025"/>
            <a:ext cx="5529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●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Level: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University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14 ~ 18 weeks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Extensive examples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451375"/>
            <a:ext cx="5841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●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Instructor: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Bumhee Cho, graduated KAIST</a:t>
            </a:r>
            <a:endParaRPr sz="145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50"/>
              <a:buFont typeface="Georgia"/>
              <a:buChar char="○"/>
            </a:pPr>
            <a:r>
              <a:rPr lang="ko" sz="145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Full time (!)</a:t>
            </a:r>
            <a:endParaRPr sz="145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06497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Do I need this course?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38662"/>
            <a:ext cx="85206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Must-have course for </a:t>
            </a:r>
            <a:r>
              <a:rPr lang="ko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공대생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복습하고자하는 </a:t>
            </a:r>
            <a:r>
              <a:rPr lang="ko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대학원생</a:t>
            </a:r>
            <a:endParaRPr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취미로 대학 수학을 배우고 싶다!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카이스트의 수준이 궁금하다!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Programmer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0" y="5618694"/>
            <a:ext cx="9144000" cy="963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25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We will cover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44025"/>
            <a:ext cx="51336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Determinants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Vector Spaces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Orthogonality and Least Squares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Symmetric Matrices and Quadratic Forms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621025" y="1044025"/>
            <a:ext cx="300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week 1 - 2</a:t>
            </a:r>
            <a:endParaRPr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621025" y="1585650"/>
            <a:ext cx="300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week 3 - 4</a:t>
            </a:r>
            <a:endParaRPr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621025" y="2127275"/>
            <a:ext cx="300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week 5 - 6</a:t>
            </a:r>
            <a:endParaRPr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621025" y="3210525"/>
            <a:ext cx="3183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week 6 - 8</a:t>
            </a:r>
            <a:endParaRPr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621025" y="3752150"/>
            <a:ext cx="3183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week 8 - 10</a:t>
            </a:r>
            <a:endParaRPr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621025" y="4293775"/>
            <a:ext cx="3183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week 11 - 12</a:t>
            </a:r>
            <a:endParaRPr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295300" y="2951950"/>
            <a:ext cx="7789800" cy="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539347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Let’s make this course together!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