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9" r:id="rId4"/>
    <p:sldId id="260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3"/>
    <p:restoredTop sz="77265"/>
  </p:normalViewPr>
  <p:slideViewPr>
    <p:cSldViewPr snapToGrid="0" snapToObjects="1">
      <p:cViewPr varScale="1">
        <p:scale>
          <a:sx n="80" d="100"/>
          <a:sy n="80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7D4D3-D60D-1B4D-9E68-387F6CB0082A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9ECCB-29CF-E946-B727-9A339A56A7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673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metrics</a:t>
            </a:r>
            <a:r>
              <a:rPr lang="ko-KR" altLang="en-US" dirty="0"/>
              <a:t> 클러스터링한다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각 클러스터를 </a:t>
            </a:r>
            <a:r>
              <a:rPr lang="en-US" altLang="ko-KR" dirty="0" err="1"/>
              <a:t>redis</a:t>
            </a:r>
            <a:r>
              <a:rPr lang="ko-KR" altLang="en-US" dirty="0"/>
              <a:t>의 내부 구조로 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Rs-</a:t>
            </a:r>
            <a:r>
              <a:rPr lang="en-US" dirty="0" err="1"/>
              <a:t>ottertune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redis-rsottertune</a:t>
            </a:r>
            <a:r>
              <a:rPr lang="en-US" altLang="ko-KR" dirty="0"/>
              <a:t> factor analysis clustering </a:t>
            </a:r>
            <a:r>
              <a:rPr lang="en-US" dirty="0"/>
              <a:t> </a:t>
            </a:r>
          </a:p>
          <a:p>
            <a:r>
              <a:rPr lang="ko-KR" altLang="en-US" dirty="0"/>
              <a:t>클러스터링을 해보고 어떻게 나눌지 </a:t>
            </a:r>
            <a:r>
              <a:rPr lang="en-US" altLang="ko-KR" dirty="0"/>
              <a:t>….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062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매칭이 문제</a:t>
            </a:r>
            <a:r>
              <a:rPr lang="en-US" altLang="ko-KR" dirty="0"/>
              <a:t>…!</a:t>
            </a:r>
          </a:p>
          <a:p>
            <a:r>
              <a:rPr lang="ko-KR" altLang="en-US" dirty="0" err="1"/>
              <a:t>상관분석</a:t>
            </a:r>
            <a:endParaRPr lang="en-US" altLang="ko-KR" dirty="0"/>
          </a:p>
          <a:p>
            <a:r>
              <a:rPr lang="en-US" altLang="ko-KR" dirty="0"/>
              <a:t>3,4</a:t>
            </a:r>
            <a:r>
              <a:rPr lang="ko-KR" altLang="en-US" dirty="0"/>
              <a:t> 개 그룹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정보처리학회</a:t>
            </a:r>
            <a:r>
              <a:rPr lang="en-US" altLang="ko-KR" dirty="0"/>
              <a:t>-</a:t>
            </a:r>
            <a:r>
              <a:rPr lang="ko-KR" altLang="en-US" dirty="0"/>
              <a:t>추계학술대회 </a:t>
            </a:r>
            <a:r>
              <a:rPr lang="en-US" altLang="ko-KR" dirty="0"/>
              <a:t>2p~4p, 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마감</a:t>
            </a:r>
            <a:r>
              <a:rPr lang="en-US" altLang="ko-KR" dirty="0"/>
              <a:t>, </a:t>
            </a:r>
            <a:r>
              <a:rPr lang="ko-KR" altLang="en-US" dirty="0"/>
              <a:t>연장되기도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월초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정보과학학회</a:t>
            </a:r>
            <a:r>
              <a:rPr lang="en-US" altLang="ko-KR" dirty="0"/>
              <a:t>-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5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사람을 분류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 몸무게 </a:t>
            </a:r>
            <a:r>
              <a:rPr lang="en-US" altLang="ko-KR" dirty="0"/>
              <a:t>-&gt;</a:t>
            </a:r>
            <a:r>
              <a:rPr lang="ko-KR" altLang="en-US" dirty="0"/>
              <a:t> 분류하려는 대상에 대해 적어도 두가지 정보를 가지고 있어야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Internal_metrics</a:t>
            </a:r>
            <a:r>
              <a:rPr lang="en-US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!!</a:t>
            </a:r>
          </a:p>
          <a:p>
            <a:r>
              <a:rPr lang="en-US" dirty="0" err="1"/>
              <a:t>Metrcis</a:t>
            </a:r>
            <a:r>
              <a:rPr lang="ko-KR" altLang="en-US" dirty="0"/>
              <a:t>에 대한 정보가 적어도 하나는 더 있어야 하는데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471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인자 분석을 통해 차원 확대</a:t>
            </a:r>
            <a:r>
              <a:rPr lang="en-US" altLang="ko-KR" dirty="0"/>
              <a:t>!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933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 dirty="0"/>
              <a:t>eight</a:t>
            </a:r>
            <a:r>
              <a:rPr lang="ko-KR" altLang="en-US" dirty="0"/>
              <a:t>가 같은 상황에서 </a:t>
            </a:r>
            <a:endParaRPr lang="en-US" altLang="ko-KR" dirty="0"/>
          </a:p>
          <a:p>
            <a:r>
              <a:rPr lang="ko-KR" altLang="en-US" dirty="0"/>
              <a:t>같은 사람에 대한 </a:t>
            </a:r>
            <a:r>
              <a:rPr lang="en-US" altLang="ko-KR" dirty="0"/>
              <a:t>height </a:t>
            </a:r>
            <a:r>
              <a:rPr lang="ko-KR" altLang="en-US" dirty="0"/>
              <a:t>정보가 다른 상황</a:t>
            </a:r>
            <a:r>
              <a:rPr lang="en-US" altLang="ko-KR" dirty="0"/>
              <a:t>…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ECCB-29CF-E946-B727-9A339A56A727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374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6FE6-7252-8E4D-A25A-612EE79B8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88ED8-0742-F942-BFD7-9464156F7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0FEF-4740-8C46-BBE8-830FC01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10DF-7EDB-FB42-8C48-5067928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1CDC-F77E-AE49-905A-E8680A41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64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F8FF-8F72-AA49-8B30-6939A45C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4729-A3E1-FC44-A035-18560BCD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1AC8-87D5-DD48-8288-36A982A7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0C26-2213-B142-A675-71B7E865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5B1D-14C0-A041-B258-63C401D4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85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715C5-9941-0E42-9B92-2F2139D9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4142-7AC8-DE45-9DB9-FBB2FA1D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2F77-BBBB-F547-9AB4-D5FD14EE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F7DA-796F-FA4D-9FFE-BBC7F8E9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1155-C034-BB43-AA21-3FD6250C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7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8797-5BDC-3247-8DBE-16E65E1C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5B93-A6A8-094B-9A51-DB03834E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94A0-3185-D544-BDA7-7874C119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3EDD-9DC8-1846-BA48-E76A7EFD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2558-259D-8442-A9D4-AD65589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515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8472-700D-E443-AFB1-7B38D817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42014-52BD-794C-BB1F-013F3063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A27DB-A2EE-FC46-82A8-EDBB4707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480-E74C-9347-A541-0CCC58A5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29F4-E6B0-8D4F-906D-D50846E1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13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C33-C853-9C44-ADCB-B6168B6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E90D-FD6D-C94A-BD06-94EFC012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DF074-97BB-0F4C-B7CC-BD28614A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3F40-D28D-2F43-A886-D6E0E7B2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48D43-5508-CA40-BFC6-193C7497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721D-912F-3444-B450-DF67FC09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23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1266-C4FB-4849-B9BC-63D9820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ED10E-88C3-E746-AB14-03B18016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57866-2789-264D-AA03-109F7E49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9FAD-8A56-8D4F-9106-F84B5A41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563F4-503B-1646-A680-6262C8836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0CC43-A2A1-A741-A018-A666CC22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68120-27D9-E04D-B10D-9D3543A3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0869-6D71-FB41-A5C9-EA0E22EF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32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BA37-08E0-5543-ABE2-53C14CA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EC42D-169A-C74F-AC06-8884471A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D1265-53BB-CA46-8526-81E1C04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C3BB-F01B-9F4F-B13A-F9AAFBD0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737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795A9-CB2E-7F40-B812-19680959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D1AB0-C091-834B-9FAC-3391A56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855D0-D151-7C49-B200-6B0BB7ED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0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A51F-37AA-FA4B-BB4F-25D41C15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7A30-574D-114A-9546-4749663C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1DDA4-76A6-C142-BFA1-C460DC08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1EE62-C944-6E48-9965-0BE23712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A696-CAD7-434D-A94E-057E4E7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1352-A289-144E-AF3B-2295DE04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256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7650-9ED3-EC44-9D47-21B3B20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61B08-36DE-5B4E-B6B2-1611AC41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BE833-3710-7440-ACD6-88ABB631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382B-5DE2-044D-86C7-D790D15B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BE9E-59EE-5548-A2D8-AD59EAD9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9FE2-55E9-194D-950D-B1E867D8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22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6DD8-7187-374B-88D2-CF28DC49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5346-3DDE-8E41-9B33-22E3ADF5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08D8-C6E4-524F-8DD6-E07525EE3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21-7278-9942-97CB-A31C0BC49C97}" type="datetimeFigureOut">
              <a:rPr lang="en-KR" smtClean="0"/>
              <a:t>2021/08/10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F030-46EE-B54C-AEBB-28C41179E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2CBE-D29A-FD48-910D-9762D17A1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9DFF-65A3-8141-A934-7A9294307D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66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3F3-F050-B647-BFA5-7463F66A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주제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A3326-E698-0846-AA02-BF5C09AC105F}"/>
              </a:ext>
            </a:extLst>
          </p:cNvPr>
          <p:cNvSpPr txBox="1"/>
          <p:nvPr/>
        </p:nvSpPr>
        <p:spPr>
          <a:xfrm>
            <a:off x="677176" y="3198167"/>
            <a:ext cx="1083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Redis </a:t>
            </a:r>
            <a:r>
              <a:rPr lang="ko-KR" altLang="en-US" sz="2400" dirty="0"/>
              <a:t>구조화를 시킨 후 각 구조 별로 매칭되는 파라미터들을 개별적으로 </a:t>
            </a:r>
            <a:r>
              <a:rPr lang="en-US" altLang="ko-KR" sz="2400" dirty="0"/>
              <a:t>BO</a:t>
            </a:r>
            <a:r>
              <a:rPr lang="ko-KR" altLang="en-US" sz="2400" dirty="0"/>
              <a:t> 진행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15309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2D001-4069-2D43-B906-F4D2AD819EC1}"/>
              </a:ext>
            </a:extLst>
          </p:cNvPr>
          <p:cNvSpPr txBox="1"/>
          <p:nvPr/>
        </p:nvSpPr>
        <p:spPr>
          <a:xfrm>
            <a:off x="966145" y="2541181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KR" dirty="0"/>
              <a:t>nternal_metrics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4C4BC-0AC1-1D46-86B6-8F13C6FD0477}"/>
              </a:ext>
            </a:extLst>
          </p:cNvPr>
          <p:cNvSpPr/>
          <p:nvPr/>
        </p:nvSpPr>
        <p:spPr>
          <a:xfrm>
            <a:off x="983238" y="3083442"/>
            <a:ext cx="1711842" cy="195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32AA69-6D11-9841-973D-C0AE8B779406}"/>
              </a:ext>
            </a:extLst>
          </p:cNvPr>
          <p:cNvSpPr/>
          <p:nvPr/>
        </p:nvSpPr>
        <p:spPr>
          <a:xfrm>
            <a:off x="3785191" y="3795823"/>
            <a:ext cx="2636874" cy="542261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0AD06-C5DD-B640-80CE-C11E4780A58C}"/>
              </a:ext>
            </a:extLst>
          </p:cNvPr>
          <p:cNvSpPr txBox="1"/>
          <p:nvPr/>
        </p:nvSpPr>
        <p:spPr>
          <a:xfrm>
            <a:off x="4401879" y="3244334"/>
            <a:ext cx="10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clustering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0F86B3-540D-5B43-8AC5-C66239E1ED0E}"/>
              </a:ext>
            </a:extLst>
          </p:cNvPr>
          <p:cNvGrpSpPr/>
          <p:nvPr/>
        </p:nvGrpSpPr>
        <p:grpSpPr>
          <a:xfrm>
            <a:off x="7391126" y="2356515"/>
            <a:ext cx="2981957" cy="2874705"/>
            <a:chOff x="7391126" y="2356515"/>
            <a:chExt cx="2981957" cy="28747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B89B7-F556-DE46-9C28-5B3020947BE7}"/>
                </a:ext>
              </a:extLst>
            </p:cNvPr>
            <p:cNvSpPr txBox="1"/>
            <p:nvPr/>
          </p:nvSpPr>
          <p:spPr>
            <a:xfrm>
              <a:off x="8582601" y="2356515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C0A11-1AE2-E14B-99A2-6001E054B2E7}"/>
                </a:ext>
              </a:extLst>
            </p:cNvPr>
            <p:cNvSpPr/>
            <p:nvPr/>
          </p:nvSpPr>
          <p:spPr>
            <a:xfrm>
              <a:off x="8408308" y="2817628"/>
              <a:ext cx="1309850" cy="893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84992A-2C97-694B-A5FC-BF25597F5726}"/>
                </a:ext>
              </a:extLst>
            </p:cNvPr>
            <p:cNvSpPr txBox="1"/>
            <p:nvPr/>
          </p:nvSpPr>
          <p:spPr>
            <a:xfrm>
              <a:off x="7565419" y="3876971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62FF80-2F8E-6F45-B7E2-629B834B880E}"/>
                </a:ext>
              </a:extLst>
            </p:cNvPr>
            <p:cNvSpPr/>
            <p:nvPr/>
          </p:nvSpPr>
          <p:spPr>
            <a:xfrm>
              <a:off x="7391126" y="4338084"/>
              <a:ext cx="1309850" cy="893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AFC61-F57E-0445-9D1D-0EC3AFB236D3}"/>
                </a:ext>
              </a:extLst>
            </p:cNvPr>
            <p:cNvSpPr txBox="1"/>
            <p:nvPr/>
          </p:nvSpPr>
          <p:spPr>
            <a:xfrm>
              <a:off x="9237526" y="3785190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7112A9-E9B4-CF4E-BEB2-E002BDB79D65}"/>
                </a:ext>
              </a:extLst>
            </p:cNvPr>
            <p:cNvSpPr/>
            <p:nvPr/>
          </p:nvSpPr>
          <p:spPr>
            <a:xfrm>
              <a:off x="9063233" y="4246303"/>
              <a:ext cx="1309850" cy="8931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117631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5675068B-F8E7-774F-A37F-EA3ABBC3E869}"/>
              </a:ext>
            </a:extLst>
          </p:cNvPr>
          <p:cNvSpPr/>
          <p:nvPr/>
        </p:nvSpPr>
        <p:spPr>
          <a:xfrm>
            <a:off x="3876555" y="3676056"/>
            <a:ext cx="2636874" cy="542261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75ABB-4463-5447-927D-4E87DC917F9E}"/>
              </a:ext>
            </a:extLst>
          </p:cNvPr>
          <p:cNvSpPr txBox="1"/>
          <p:nvPr/>
        </p:nvSpPr>
        <p:spPr>
          <a:xfrm>
            <a:off x="4620833" y="3264195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KR" dirty="0"/>
              <a:t>nob </a:t>
            </a:r>
            <a:r>
              <a:rPr lang="ko-KR" altLang="en-US" dirty="0"/>
              <a:t>매칭</a:t>
            </a:r>
            <a:r>
              <a:rPr lang="en-US" altLang="ko-KR" dirty="0"/>
              <a:t>!!</a:t>
            </a:r>
            <a:endParaRPr lang="en-KR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34B545-1E87-7B40-9780-E62DEA8F1E81}"/>
              </a:ext>
            </a:extLst>
          </p:cNvPr>
          <p:cNvGrpSpPr/>
          <p:nvPr/>
        </p:nvGrpSpPr>
        <p:grpSpPr>
          <a:xfrm>
            <a:off x="256406" y="2328529"/>
            <a:ext cx="2981957" cy="2874705"/>
            <a:chOff x="7391126" y="2356515"/>
            <a:chExt cx="2981957" cy="2874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92CA1F-58B7-664E-A3CC-301CB6444F9A}"/>
                </a:ext>
              </a:extLst>
            </p:cNvPr>
            <p:cNvSpPr txBox="1"/>
            <p:nvPr/>
          </p:nvSpPr>
          <p:spPr>
            <a:xfrm>
              <a:off x="8582601" y="2356515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0D8C02-E495-1849-BC38-496D2EC04A2D}"/>
                </a:ext>
              </a:extLst>
            </p:cNvPr>
            <p:cNvSpPr/>
            <p:nvPr/>
          </p:nvSpPr>
          <p:spPr>
            <a:xfrm>
              <a:off x="8408308" y="2817628"/>
              <a:ext cx="1309850" cy="893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E5E83B-357E-AE4F-BE0E-AF17A60EC8FA}"/>
                </a:ext>
              </a:extLst>
            </p:cNvPr>
            <p:cNvSpPr txBox="1"/>
            <p:nvPr/>
          </p:nvSpPr>
          <p:spPr>
            <a:xfrm>
              <a:off x="7565419" y="3876971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52D1DC-297D-4B44-B419-3635F4E1329B}"/>
                </a:ext>
              </a:extLst>
            </p:cNvPr>
            <p:cNvSpPr/>
            <p:nvPr/>
          </p:nvSpPr>
          <p:spPr>
            <a:xfrm>
              <a:off x="7391126" y="4338084"/>
              <a:ext cx="1309850" cy="893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41FFA8-BB2E-334D-A3BB-967CBAFFAC90}"/>
                </a:ext>
              </a:extLst>
            </p:cNvPr>
            <p:cNvSpPr txBox="1"/>
            <p:nvPr/>
          </p:nvSpPr>
          <p:spPr>
            <a:xfrm>
              <a:off x="9237526" y="3785190"/>
              <a:ext cx="88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Group3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2DA511-A1FC-2C4A-91D4-8EAD7558C470}"/>
                </a:ext>
              </a:extLst>
            </p:cNvPr>
            <p:cNvSpPr/>
            <p:nvPr/>
          </p:nvSpPr>
          <p:spPr>
            <a:xfrm>
              <a:off x="9063233" y="4246303"/>
              <a:ext cx="1309850" cy="8931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C3BD92-534D-8F4D-83A2-C39AC0466DDE}"/>
              </a:ext>
            </a:extLst>
          </p:cNvPr>
          <p:cNvGrpSpPr/>
          <p:nvPr/>
        </p:nvGrpSpPr>
        <p:grpSpPr>
          <a:xfrm>
            <a:off x="7345018" y="2036132"/>
            <a:ext cx="3369426" cy="1354249"/>
            <a:chOff x="7345018" y="2036132"/>
            <a:chExt cx="3369426" cy="13542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69A38D4-EC6A-4441-945B-EA689BCA080E}"/>
                </a:ext>
              </a:extLst>
            </p:cNvPr>
            <p:cNvGrpSpPr/>
            <p:nvPr/>
          </p:nvGrpSpPr>
          <p:grpSpPr>
            <a:xfrm>
              <a:off x="9404594" y="2036132"/>
              <a:ext cx="1309850" cy="1354249"/>
              <a:chOff x="9404594" y="2036132"/>
              <a:chExt cx="1309850" cy="135424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412261-3C0C-B448-9409-85B0F0026EFA}"/>
                  </a:ext>
                </a:extLst>
              </p:cNvPr>
              <p:cNvSpPr txBox="1"/>
              <p:nvPr/>
            </p:nvSpPr>
            <p:spPr>
              <a:xfrm>
                <a:off x="9688039" y="2036132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knob1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5ED896-03DA-D542-A6EE-3CCEE87E87E6}"/>
                  </a:ext>
                </a:extLst>
              </p:cNvPr>
              <p:cNvSpPr/>
              <p:nvPr/>
            </p:nvSpPr>
            <p:spPr>
              <a:xfrm>
                <a:off x="9404594" y="2497245"/>
                <a:ext cx="1309850" cy="89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0BDD4A7-A4E7-014B-BD88-47B2970E4C1A}"/>
                </a:ext>
              </a:extLst>
            </p:cNvPr>
            <p:cNvGrpSpPr/>
            <p:nvPr/>
          </p:nvGrpSpPr>
          <p:grpSpPr>
            <a:xfrm>
              <a:off x="7345018" y="2036132"/>
              <a:ext cx="1309850" cy="1354249"/>
              <a:chOff x="7999943" y="3193680"/>
              <a:chExt cx="1309850" cy="135424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A9AA0A-9879-3940-AF0E-D1E6B56D23E4}"/>
                  </a:ext>
                </a:extLst>
              </p:cNvPr>
              <p:cNvSpPr txBox="1"/>
              <p:nvPr/>
            </p:nvSpPr>
            <p:spPr>
              <a:xfrm>
                <a:off x="8174236" y="3193680"/>
                <a:ext cx="889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Group1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35355D-F4E1-EC4F-A7F9-F1A1FA944B2F}"/>
                  </a:ext>
                </a:extLst>
              </p:cNvPr>
              <p:cNvSpPr/>
              <p:nvPr/>
            </p:nvSpPr>
            <p:spPr>
              <a:xfrm>
                <a:off x="7999943" y="3654793"/>
                <a:ext cx="1309850" cy="893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961C10-D0DF-564D-9754-49B812A39D56}"/>
                </a:ext>
              </a:extLst>
            </p:cNvPr>
            <p:cNvCxnSpPr>
              <a:stCxn id="28" idx="3"/>
              <a:endCxn id="18" idx="1"/>
            </p:cNvCxnSpPr>
            <p:nvPr/>
          </p:nvCxnSpPr>
          <p:spPr>
            <a:xfrm>
              <a:off x="8654868" y="2943813"/>
              <a:ext cx="74972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B39AC0-12A2-8A43-B4BF-2A04C67CC7F9}"/>
              </a:ext>
            </a:extLst>
          </p:cNvPr>
          <p:cNvGrpSpPr/>
          <p:nvPr/>
        </p:nvGrpSpPr>
        <p:grpSpPr>
          <a:xfrm>
            <a:off x="7379727" y="3560906"/>
            <a:ext cx="3334717" cy="1354249"/>
            <a:chOff x="7379727" y="3560906"/>
            <a:chExt cx="3334717" cy="13542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50315B-5CC8-7A42-84D4-1E4B5C7075CA}"/>
                </a:ext>
              </a:extLst>
            </p:cNvPr>
            <p:cNvGrpSpPr/>
            <p:nvPr/>
          </p:nvGrpSpPr>
          <p:grpSpPr>
            <a:xfrm>
              <a:off x="7379727" y="3560906"/>
              <a:ext cx="1309850" cy="1354249"/>
              <a:chOff x="6982761" y="4714136"/>
              <a:chExt cx="1309850" cy="135424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CAAAB9-D64F-6C47-BAD5-D3D26B7008AE}"/>
                  </a:ext>
                </a:extLst>
              </p:cNvPr>
              <p:cNvSpPr txBox="1"/>
              <p:nvPr/>
            </p:nvSpPr>
            <p:spPr>
              <a:xfrm>
                <a:off x="7157054" y="4714136"/>
                <a:ext cx="889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Group2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AC3362-A3D8-F044-8B28-207A59D0BDC2}"/>
                  </a:ext>
                </a:extLst>
              </p:cNvPr>
              <p:cNvSpPr/>
              <p:nvPr/>
            </p:nvSpPr>
            <p:spPr>
              <a:xfrm>
                <a:off x="6982761" y="5175249"/>
                <a:ext cx="1309850" cy="893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12B0E14-ED13-A64F-954A-402D3533F9B2}"/>
                </a:ext>
              </a:extLst>
            </p:cNvPr>
            <p:cNvGrpSpPr/>
            <p:nvPr/>
          </p:nvGrpSpPr>
          <p:grpSpPr>
            <a:xfrm>
              <a:off x="9404594" y="3560906"/>
              <a:ext cx="1309850" cy="1354249"/>
              <a:chOff x="9404594" y="3560906"/>
              <a:chExt cx="1309850" cy="135424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AF611E-C6C9-C14D-B053-8F5D477224D6}"/>
                  </a:ext>
                </a:extLst>
              </p:cNvPr>
              <p:cNvSpPr txBox="1"/>
              <p:nvPr/>
            </p:nvSpPr>
            <p:spPr>
              <a:xfrm>
                <a:off x="9688039" y="3560906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knob2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EA8BE7-3AB0-B445-B695-A0FB8C29D47E}"/>
                  </a:ext>
                </a:extLst>
              </p:cNvPr>
              <p:cNvSpPr/>
              <p:nvPr/>
            </p:nvSpPr>
            <p:spPr>
              <a:xfrm>
                <a:off x="9404594" y="4022019"/>
                <a:ext cx="1309850" cy="89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57776E-3BCA-B94A-9663-02E994D03F1D}"/>
                </a:ext>
              </a:extLst>
            </p:cNvPr>
            <p:cNvCxnSpPr>
              <a:stCxn id="30" idx="3"/>
              <a:endCxn id="37" idx="1"/>
            </p:cNvCxnSpPr>
            <p:nvPr/>
          </p:nvCxnSpPr>
          <p:spPr>
            <a:xfrm>
              <a:off x="8689577" y="4468587"/>
              <a:ext cx="715017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BC7B37-FDC3-7E47-9818-4FE380644D47}"/>
              </a:ext>
            </a:extLst>
          </p:cNvPr>
          <p:cNvGrpSpPr/>
          <p:nvPr/>
        </p:nvGrpSpPr>
        <p:grpSpPr>
          <a:xfrm>
            <a:off x="7379727" y="5203234"/>
            <a:ext cx="3334717" cy="1357058"/>
            <a:chOff x="7379727" y="5265616"/>
            <a:chExt cx="3334717" cy="13570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0C49BC-2DB2-CD41-AD37-42D1C5CCB7CA}"/>
                </a:ext>
              </a:extLst>
            </p:cNvPr>
            <p:cNvGrpSpPr/>
            <p:nvPr/>
          </p:nvGrpSpPr>
          <p:grpSpPr>
            <a:xfrm>
              <a:off x="7379727" y="5268425"/>
              <a:ext cx="1309850" cy="1354249"/>
              <a:chOff x="8654868" y="4622355"/>
              <a:chExt cx="1309850" cy="135424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0752EA-446D-B042-A84D-EA4AAA1A88FF}"/>
                  </a:ext>
                </a:extLst>
              </p:cNvPr>
              <p:cNvSpPr txBox="1"/>
              <p:nvPr/>
            </p:nvSpPr>
            <p:spPr>
              <a:xfrm>
                <a:off x="8829161" y="4622355"/>
                <a:ext cx="889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Group3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F175C27-D7E5-D249-A201-5837C78C5791}"/>
                  </a:ext>
                </a:extLst>
              </p:cNvPr>
              <p:cNvSpPr/>
              <p:nvPr/>
            </p:nvSpPr>
            <p:spPr>
              <a:xfrm>
                <a:off x="8654868" y="5083468"/>
                <a:ext cx="1309850" cy="8931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EE1BCAD-811A-D544-B1E6-88222310CAEA}"/>
                </a:ext>
              </a:extLst>
            </p:cNvPr>
            <p:cNvGrpSpPr/>
            <p:nvPr/>
          </p:nvGrpSpPr>
          <p:grpSpPr>
            <a:xfrm>
              <a:off x="9404594" y="5265616"/>
              <a:ext cx="1309850" cy="1354249"/>
              <a:chOff x="9404594" y="5308148"/>
              <a:chExt cx="1309850" cy="135424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18BF4E-A1C2-C443-B52B-E72066A42C5D}"/>
                  </a:ext>
                </a:extLst>
              </p:cNvPr>
              <p:cNvSpPr txBox="1"/>
              <p:nvPr/>
            </p:nvSpPr>
            <p:spPr>
              <a:xfrm>
                <a:off x="9688039" y="5308148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knob3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7C59135-24CC-0340-88C4-0DBF16948604}"/>
                  </a:ext>
                </a:extLst>
              </p:cNvPr>
              <p:cNvSpPr/>
              <p:nvPr/>
            </p:nvSpPr>
            <p:spPr>
              <a:xfrm>
                <a:off x="9404594" y="5769261"/>
                <a:ext cx="1309850" cy="893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D97CD3-CCC9-EC4E-AFB9-C725FB725B66}"/>
                </a:ext>
              </a:extLst>
            </p:cNvPr>
            <p:cNvCxnSpPr>
              <a:stCxn id="32" idx="3"/>
              <a:endCxn id="39" idx="1"/>
            </p:cNvCxnSpPr>
            <p:nvPr/>
          </p:nvCxnSpPr>
          <p:spPr>
            <a:xfrm flipV="1">
              <a:off x="8689577" y="6173297"/>
              <a:ext cx="715017" cy="28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8226C5-13B7-2B4A-82B2-06A9DD0AADA1}"/>
              </a:ext>
            </a:extLst>
          </p:cNvPr>
          <p:cNvGrpSpPr/>
          <p:nvPr/>
        </p:nvGrpSpPr>
        <p:grpSpPr>
          <a:xfrm>
            <a:off x="655087" y="1826913"/>
            <a:ext cx="4209426" cy="4649021"/>
            <a:chOff x="148650" y="1826913"/>
            <a:chExt cx="4209426" cy="46490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C3BD92-534D-8F4D-83A2-C39AC0466DDE}"/>
                </a:ext>
              </a:extLst>
            </p:cNvPr>
            <p:cNvGrpSpPr/>
            <p:nvPr/>
          </p:nvGrpSpPr>
          <p:grpSpPr>
            <a:xfrm>
              <a:off x="494051" y="1862023"/>
              <a:ext cx="3388832" cy="1166197"/>
              <a:chOff x="7345018" y="2036132"/>
              <a:chExt cx="3369426" cy="135424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9A38D4-EC6A-4441-945B-EA689BCA080E}"/>
                  </a:ext>
                </a:extLst>
              </p:cNvPr>
              <p:cNvGrpSpPr/>
              <p:nvPr/>
            </p:nvGrpSpPr>
            <p:grpSpPr>
              <a:xfrm>
                <a:off x="9404594" y="2036132"/>
                <a:ext cx="1309850" cy="1354249"/>
                <a:chOff x="9404594" y="2036132"/>
                <a:chExt cx="1309850" cy="1354249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C412261-3C0C-B448-9409-85B0F0026EFA}"/>
                    </a:ext>
                  </a:extLst>
                </p:cNvPr>
                <p:cNvSpPr txBox="1"/>
                <p:nvPr/>
              </p:nvSpPr>
              <p:spPr>
                <a:xfrm>
                  <a:off x="9688039" y="2036132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knob1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75ED896-03DA-D542-A6EE-3CCEE87E87E6}"/>
                    </a:ext>
                  </a:extLst>
                </p:cNvPr>
                <p:cNvSpPr/>
                <p:nvPr/>
              </p:nvSpPr>
              <p:spPr>
                <a:xfrm>
                  <a:off x="9404594" y="2497245"/>
                  <a:ext cx="1309850" cy="8931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0BDD4A7-A4E7-014B-BD88-47B2970E4C1A}"/>
                  </a:ext>
                </a:extLst>
              </p:cNvPr>
              <p:cNvGrpSpPr/>
              <p:nvPr/>
            </p:nvGrpSpPr>
            <p:grpSpPr>
              <a:xfrm>
                <a:off x="7345018" y="2036132"/>
                <a:ext cx="1309850" cy="1354249"/>
                <a:chOff x="7999943" y="3193680"/>
                <a:chExt cx="1309850" cy="1354249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A9AA0A-9879-3940-AF0E-D1E6B56D23E4}"/>
                    </a:ext>
                  </a:extLst>
                </p:cNvPr>
                <p:cNvSpPr txBox="1"/>
                <p:nvPr/>
              </p:nvSpPr>
              <p:spPr>
                <a:xfrm>
                  <a:off x="8174236" y="3193680"/>
                  <a:ext cx="889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Group1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E35355D-F4E1-EC4F-A7F9-F1A1FA944B2F}"/>
                    </a:ext>
                  </a:extLst>
                </p:cNvPr>
                <p:cNvSpPr/>
                <p:nvPr/>
              </p:nvSpPr>
              <p:spPr>
                <a:xfrm>
                  <a:off x="7999943" y="3654793"/>
                  <a:ext cx="1309850" cy="8931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961C10-D0DF-564D-9754-49B812A39D56}"/>
                  </a:ext>
                </a:extLst>
              </p:cNvPr>
              <p:cNvCxnSpPr>
                <a:stCxn id="28" idx="3"/>
                <a:endCxn id="18" idx="1"/>
              </p:cNvCxnSpPr>
              <p:nvPr/>
            </p:nvCxnSpPr>
            <p:spPr>
              <a:xfrm>
                <a:off x="8654868" y="2943813"/>
                <a:ext cx="74972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7B39AC0-12A2-8A43-B4BF-2A04C67CC7F9}"/>
                </a:ext>
              </a:extLst>
            </p:cNvPr>
            <p:cNvGrpSpPr/>
            <p:nvPr/>
          </p:nvGrpSpPr>
          <p:grpSpPr>
            <a:xfrm>
              <a:off x="528760" y="3386797"/>
              <a:ext cx="3353923" cy="1166197"/>
              <a:chOff x="7379727" y="3560906"/>
              <a:chExt cx="3334717" cy="135424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450315B-5CC8-7A42-84D4-1E4B5C7075CA}"/>
                  </a:ext>
                </a:extLst>
              </p:cNvPr>
              <p:cNvGrpSpPr/>
              <p:nvPr/>
            </p:nvGrpSpPr>
            <p:grpSpPr>
              <a:xfrm>
                <a:off x="7379727" y="3560906"/>
                <a:ext cx="1309850" cy="1354249"/>
                <a:chOff x="6982761" y="4714136"/>
                <a:chExt cx="1309850" cy="135424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0CAAAB9-D64F-6C47-BAD5-D3D26B7008AE}"/>
                    </a:ext>
                  </a:extLst>
                </p:cNvPr>
                <p:cNvSpPr txBox="1"/>
                <p:nvPr/>
              </p:nvSpPr>
              <p:spPr>
                <a:xfrm>
                  <a:off x="7157054" y="4714136"/>
                  <a:ext cx="889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Group2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EAC3362-A3D8-F044-8B28-207A59D0BDC2}"/>
                    </a:ext>
                  </a:extLst>
                </p:cNvPr>
                <p:cNvSpPr/>
                <p:nvPr/>
              </p:nvSpPr>
              <p:spPr>
                <a:xfrm>
                  <a:off x="6982761" y="5175249"/>
                  <a:ext cx="1309850" cy="89313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12B0E14-ED13-A64F-954A-402D3533F9B2}"/>
                  </a:ext>
                </a:extLst>
              </p:cNvPr>
              <p:cNvGrpSpPr/>
              <p:nvPr/>
            </p:nvGrpSpPr>
            <p:grpSpPr>
              <a:xfrm>
                <a:off x="9404594" y="3560906"/>
                <a:ext cx="1309850" cy="1354249"/>
                <a:chOff x="9404594" y="3560906"/>
                <a:chExt cx="1309850" cy="1354249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DAF611E-C6C9-C14D-B053-8F5D477224D6}"/>
                    </a:ext>
                  </a:extLst>
                </p:cNvPr>
                <p:cNvSpPr txBox="1"/>
                <p:nvPr/>
              </p:nvSpPr>
              <p:spPr>
                <a:xfrm>
                  <a:off x="9688039" y="3560906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knob2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EEA8BE7-3AB0-B445-B695-A0FB8C29D47E}"/>
                    </a:ext>
                  </a:extLst>
                </p:cNvPr>
                <p:cNvSpPr/>
                <p:nvPr/>
              </p:nvSpPr>
              <p:spPr>
                <a:xfrm>
                  <a:off x="9404594" y="4022019"/>
                  <a:ext cx="1309850" cy="8931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57776E-3BCA-B94A-9663-02E994D03F1D}"/>
                  </a:ext>
                </a:extLst>
              </p:cNvPr>
              <p:cNvCxnSpPr>
                <a:stCxn id="30" idx="3"/>
                <a:endCxn id="37" idx="1"/>
              </p:cNvCxnSpPr>
              <p:nvPr/>
            </p:nvCxnSpPr>
            <p:spPr>
              <a:xfrm>
                <a:off x="8689577" y="4468587"/>
                <a:ext cx="715017" cy="0"/>
              </a:xfrm>
              <a:prstGeom prst="line">
                <a:avLst/>
              </a:prstGeom>
              <a:ln w="1905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BC7B37-FDC3-7E47-9818-4FE380644D47}"/>
                </a:ext>
              </a:extLst>
            </p:cNvPr>
            <p:cNvGrpSpPr/>
            <p:nvPr/>
          </p:nvGrpSpPr>
          <p:grpSpPr>
            <a:xfrm>
              <a:off x="528760" y="5091507"/>
              <a:ext cx="3353923" cy="1168616"/>
              <a:chOff x="7379727" y="5265616"/>
              <a:chExt cx="3334717" cy="135705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D0C49BC-2DB2-CD41-AD37-42D1C5CCB7CA}"/>
                  </a:ext>
                </a:extLst>
              </p:cNvPr>
              <p:cNvGrpSpPr/>
              <p:nvPr/>
            </p:nvGrpSpPr>
            <p:grpSpPr>
              <a:xfrm>
                <a:off x="7379727" y="5268425"/>
                <a:ext cx="1309850" cy="1354249"/>
                <a:chOff x="8654868" y="4622355"/>
                <a:chExt cx="1309850" cy="1354249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A0752EA-446D-B042-A84D-EA4AAA1A88FF}"/>
                    </a:ext>
                  </a:extLst>
                </p:cNvPr>
                <p:cNvSpPr txBox="1"/>
                <p:nvPr/>
              </p:nvSpPr>
              <p:spPr>
                <a:xfrm>
                  <a:off x="8829161" y="4622355"/>
                  <a:ext cx="889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Group3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F175C27-D7E5-D249-A201-5837C78C5791}"/>
                    </a:ext>
                  </a:extLst>
                </p:cNvPr>
                <p:cNvSpPr/>
                <p:nvPr/>
              </p:nvSpPr>
              <p:spPr>
                <a:xfrm>
                  <a:off x="8654868" y="5083468"/>
                  <a:ext cx="1309850" cy="89313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EE1BCAD-811A-D544-B1E6-88222310CAEA}"/>
                  </a:ext>
                </a:extLst>
              </p:cNvPr>
              <p:cNvGrpSpPr/>
              <p:nvPr/>
            </p:nvGrpSpPr>
            <p:grpSpPr>
              <a:xfrm>
                <a:off x="9404594" y="5265616"/>
                <a:ext cx="1309850" cy="1354249"/>
                <a:chOff x="9404594" y="5308148"/>
                <a:chExt cx="1309850" cy="1354249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C18BF4E-A1C2-C443-B52B-E72066A42C5D}"/>
                    </a:ext>
                  </a:extLst>
                </p:cNvPr>
                <p:cNvSpPr txBox="1"/>
                <p:nvPr/>
              </p:nvSpPr>
              <p:spPr>
                <a:xfrm>
                  <a:off x="9688039" y="5308148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knob3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7C59135-24CC-0340-88C4-0DBF16948604}"/>
                    </a:ext>
                  </a:extLst>
                </p:cNvPr>
                <p:cNvSpPr/>
                <p:nvPr/>
              </p:nvSpPr>
              <p:spPr>
                <a:xfrm>
                  <a:off x="9404594" y="5769261"/>
                  <a:ext cx="1309850" cy="8931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ED97CD3-CCC9-EC4E-AFB9-C725FB725B66}"/>
                  </a:ext>
                </a:extLst>
              </p:cNvPr>
              <p:cNvCxnSpPr>
                <a:stCxn id="32" idx="3"/>
                <a:endCxn id="39" idx="1"/>
              </p:cNvCxnSpPr>
              <p:nvPr/>
            </p:nvCxnSpPr>
            <p:spPr>
              <a:xfrm flipV="1">
                <a:off x="8689577" y="6173297"/>
                <a:ext cx="715017" cy="28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E99323-9209-514F-B091-AE5B3CBCB0F9}"/>
                </a:ext>
              </a:extLst>
            </p:cNvPr>
            <p:cNvGrpSpPr/>
            <p:nvPr/>
          </p:nvGrpSpPr>
          <p:grpSpPr>
            <a:xfrm>
              <a:off x="148650" y="1826913"/>
              <a:ext cx="4209426" cy="4649021"/>
              <a:chOff x="-1384729" y="1826913"/>
              <a:chExt cx="4209426" cy="464902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F6E05-7739-6B42-BB8D-5AE0F26F2C0F}"/>
                  </a:ext>
                </a:extLst>
              </p:cNvPr>
              <p:cNvSpPr txBox="1"/>
              <p:nvPr/>
            </p:nvSpPr>
            <p:spPr>
              <a:xfrm>
                <a:off x="-1384729" y="1826913"/>
                <a:ext cx="4192172" cy="1401682"/>
              </a:xfrm>
              <a:prstGeom prst="rect">
                <a:avLst/>
              </a:prstGeom>
              <a:noFill/>
              <a:ln w="1905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K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779C14-D523-A545-889E-FBB3E0667812}"/>
                  </a:ext>
                </a:extLst>
              </p:cNvPr>
              <p:cNvSpPr txBox="1"/>
              <p:nvPr/>
            </p:nvSpPr>
            <p:spPr>
              <a:xfrm>
                <a:off x="-1384729" y="3364820"/>
                <a:ext cx="4192172" cy="1401682"/>
              </a:xfrm>
              <a:prstGeom prst="rect">
                <a:avLst/>
              </a:prstGeom>
              <a:noFill/>
              <a:ln w="1905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KR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ACA23A-AB98-1846-878A-14EFB2F43711}"/>
                  </a:ext>
                </a:extLst>
              </p:cNvPr>
              <p:cNvSpPr txBox="1"/>
              <p:nvPr/>
            </p:nvSpPr>
            <p:spPr>
              <a:xfrm>
                <a:off x="-1367475" y="5074252"/>
                <a:ext cx="4192172" cy="1401682"/>
              </a:xfrm>
              <a:prstGeom prst="rect">
                <a:avLst/>
              </a:prstGeom>
              <a:noFill/>
              <a:ln w="1905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KR" dirty="0"/>
              </a:p>
            </p:txBody>
          </p:sp>
        </p:grpSp>
      </p:grpSp>
      <p:sp>
        <p:nvSpPr>
          <p:cNvPr id="44" name="Right Arrow 43">
            <a:extLst>
              <a:ext uri="{FF2B5EF4-FFF2-40B4-BE49-F238E27FC236}">
                <a16:creationId xmlns:a16="http://schemas.microsoft.com/office/drawing/2014/main" id="{21994E0D-1FDC-FF4C-9092-7DA6230D22B3}"/>
              </a:ext>
            </a:extLst>
          </p:cNvPr>
          <p:cNvSpPr/>
          <p:nvPr/>
        </p:nvSpPr>
        <p:spPr>
          <a:xfrm>
            <a:off x="5143364" y="2314284"/>
            <a:ext cx="1342559" cy="42693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1101F221-C5A1-3A49-AE5E-622BC4D51B91}"/>
              </a:ext>
            </a:extLst>
          </p:cNvPr>
          <p:cNvSpPr/>
          <p:nvPr/>
        </p:nvSpPr>
        <p:spPr>
          <a:xfrm>
            <a:off x="5227369" y="3852191"/>
            <a:ext cx="1342559" cy="42693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112B8A1A-F9EA-B448-825D-7B30904E624B}"/>
              </a:ext>
            </a:extLst>
          </p:cNvPr>
          <p:cNvSpPr/>
          <p:nvPr/>
        </p:nvSpPr>
        <p:spPr>
          <a:xfrm>
            <a:off x="5256221" y="5561623"/>
            <a:ext cx="1342559" cy="42693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6AAF5-8502-7543-9BF3-38451D2E9290}"/>
              </a:ext>
            </a:extLst>
          </p:cNvPr>
          <p:cNvSpPr txBox="1"/>
          <p:nvPr/>
        </p:nvSpPr>
        <p:spPr>
          <a:xfrm>
            <a:off x="1237957" y="56270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구조 별로 </a:t>
            </a:r>
            <a:r>
              <a:rPr lang="en-US" altLang="ko-KR" dirty="0"/>
              <a:t>BO </a:t>
            </a:r>
            <a:r>
              <a:rPr lang="ko-KR" altLang="en-US" dirty="0"/>
              <a:t>진행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0D0AB-EE88-F144-9A17-901FDEBD74C8}"/>
              </a:ext>
            </a:extLst>
          </p:cNvPr>
          <p:cNvSpPr txBox="1"/>
          <p:nvPr/>
        </p:nvSpPr>
        <p:spPr>
          <a:xfrm>
            <a:off x="5367957" y="191748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 </a:t>
            </a:r>
            <a:r>
              <a:rPr lang="ko-KR" altLang="en-US" dirty="0"/>
              <a:t>진행</a:t>
            </a:r>
            <a:endParaRPr lang="en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0BDD2F-93AD-DF42-A84C-F3486C26B1B3}"/>
              </a:ext>
            </a:extLst>
          </p:cNvPr>
          <p:cNvSpPr txBox="1"/>
          <p:nvPr/>
        </p:nvSpPr>
        <p:spPr>
          <a:xfrm>
            <a:off x="5311663" y="352017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 </a:t>
            </a:r>
            <a:r>
              <a:rPr lang="ko-KR" altLang="en-US" dirty="0"/>
              <a:t>진행</a:t>
            </a:r>
            <a:endParaRPr lang="en-K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80E081-A25C-AD44-9DAA-82A7CD0C3857}"/>
              </a:ext>
            </a:extLst>
          </p:cNvPr>
          <p:cNvSpPr txBox="1"/>
          <p:nvPr/>
        </p:nvSpPr>
        <p:spPr>
          <a:xfrm>
            <a:off x="5326368" y="516349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 </a:t>
            </a:r>
            <a:r>
              <a:rPr lang="ko-KR" altLang="en-US" dirty="0"/>
              <a:t>진행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38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A19E73-13FC-F54D-AD5E-1CAA47E0F696}"/>
              </a:ext>
            </a:extLst>
          </p:cNvPr>
          <p:cNvGrpSpPr/>
          <p:nvPr/>
        </p:nvGrpSpPr>
        <p:grpSpPr>
          <a:xfrm>
            <a:off x="3041317" y="2427095"/>
            <a:ext cx="6109365" cy="2003809"/>
            <a:chOff x="-224931" y="2926080"/>
            <a:chExt cx="6109365" cy="20038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8EB5FE-529F-5C4F-937F-27258B9B6371}"/>
                </a:ext>
              </a:extLst>
            </p:cNvPr>
            <p:cNvSpPr txBox="1"/>
            <p:nvPr/>
          </p:nvSpPr>
          <p:spPr>
            <a:xfrm>
              <a:off x="220705" y="2926080"/>
              <a:ext cx="5218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전체 </a:t>
              </a:r>
              <a:r>
                <a:rPr lang="en-US" altLang="ko-KR" sz="2400" dirty="0"/>
                <a:t>knob</a:t>
              </a:r>
              <a:r>
                <a:rPr lang="ko-KR" altLang="en-US" sz="2400" dirty="0"/>
                <a:t>들을 대상으로 </a:t>
              </a:r>
              <a:r>
                <a:rPr lang="en-US" altLang="ko-KR" sz="2400" dirty="0"/>
                <a:t>BO </a:t>
              </a:r>
              <a:r>
                <a:rPr lang="ko-KR" altLang="en-US" sz="2400" dirty="0"/>
                <a:t>진행 결과</a:t>
              </a:r>
              <a:endParaRPr lang="en-KR" sz="2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0BC0F2-8899-0A4E-BEF7-BD9F6A8683C9}"/>
                </a:ext>
              </a:extLst>
            </p:cNvPr>
            <p:cNvSpPr/>
            <p:nvPr/>
          </p:nvSpPr>
          <p:spPr>
            <a:xfrm>
              <a:off x="-224931" y="4468224"/>
              <a:ext cx="61093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/>
                <a:t>구조 별로 나눠 각 </a:t>
              </a:r>
              <a:r>
                <a:rPr lang="en-US" altLang="ko-KR" sz="2400" dirty="0"/>
                <a:t>knob</a:t>
              </a:r>
              <a:r>
                <a:rPr lang="ko-KR" altLang="en-US" sz="2400" dirty="0"/>
                <a:t>들 별로 </a:t>
              </a:r>
              <a:r>
                <a:rPr lang="en-US" altLang="ko-KR" sz="2400" dirty="0"/>
                <a:t>BO </a:t>
              </a:r>
              <a:r>
                <a:rPr lang="ko-KR" altLang="en-US" sz="2400" dirty="0"/>
                <a:t>진행 결과 </a:t>
              </a:r>
              <a:endParaRPr lang="en-KR" sz="2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1FEBD9-DD5A-6A45-B9EF-0A1DB0B630C7}"/>
                </a:ext>
              </a:extLst>
            </p:cNvPr>
            <p:cNvSpPr/>
            <p:nvPr/>
          </p:nvSpPr>
          <p:spPr>
            <a:xfrm>
              <a:off x="2244079" y="3604819"/>
              <a:ext cx="5856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/>
                <a:t>vs</a:t>
              </a:r>
              <a:endParaRPr lang="en-KR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17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8B9B-9FEC-8C42-A1D5-410E1C37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클러스터링</a:t>
            </a:r>
            <a:endParaRPr lang="en-KR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B9E4304-9895-C44E-82E9-CEFD8F491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46403"/>
              </p:ext>
            </p:extLst>
          </p:nvPr>
        </p:nvGraphicFramePr>
        <p:xfrm>
          <a:off x="1241414" y="2789583"/>
          <a:ext cx="2681232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744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D2538-B509-874E-83F7-A52FA731BE24}"/>
              </a:ext>
            </a:extLst>
          </p:cNvPr>
          <p:cNvGrpSpPr/>
          <p:nvPr/>
        </p:nvGrpSpPr>
        <p:grpSpPr>
          <a:xfrm>
            <a:off x="7487478" y="2789583"/>
            <a:ext cx="3578087" cy="2869095"/>
            <a:chOff x="7487478" y="2789583"/>
            <a:chExt cx="3578087" cy="286909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7C8B92-9CD6-E448-9BDB-0ACF2FC524FF}"/>
                </a:ext>
              </a:extLst>
            </p:cNvPr>
            <p:cNvCxnSpPr>
              <a:cxnSpLocks/>
            </p:cNvCxnSpPr>
            <p:nvPr/>
          </p:nvCxnSpPr>
          <p:spPr>
            <a:xfrm>
              <a:off x="7487478" y="5658678"/>
              <a:ext cx="35780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53B41-88B5-9443-B1A2-5D1C6C22C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5" y="2789583"/>
              <a:ext cx="0" cy="2869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BEEBEF7-09CA-B046-A4D9-C8193F900937}"/>
              </a:ext>
            </a:extLst>
          </p:cNvPr>
          <p:cNvSpPr/>
          <p:nvPr/>
        </p:nvSpPr>
        <p:spPr>
          <a:xfrm>
            <a:off x="10053987" y="3038579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9</a:t>
            </a:r>
            <a:endParaRPr lang="en-KR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AB64F5-3D9B-D948-9641-70F0498085F4}"/>
              </a:ext>
            </a:extLst>
          </p:cNvPr>
          <p:cNvSpPr/>
          <p:nvPr/>
        </p:nvSpPr>
        <p:spPr>
          <a:xfrm>
            <a:off x="10575236" y="2826544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4</a:t>
            </a:r>
            <a:endParaRPr lang="en-KR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C8F27E-856D-C044-95EC-FCF02AF4982A}"/>
              </a:ext>
            </a:extLst>
          </p:cNvPr>
          <p:cNvSpPr/>
          <p:nvPr/>
        </p:nvSpPr>
        <p:spPr>
          <a:xfrm>
            <a:off x="10373143" y="3429000"/>
            <a:ext cx="1076735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10</a:t>
            </a:r>
            <a:endParaRPr lang="en-KR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00FB82-559A-034F-83DC-C70A0B6E61AD}"/>
              </a:ext>
            </a:extLst>
          </p:cNvPr>
          <p:cNvSpPr/>
          <p:nvPr/>
        </p:nvSpPr>
        <p:spPr>
          <a:xfrm>
            <a:off x="9073330" y="4486638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7</a:t>
            </a:r>
            <a:endParaRPr lang="en-KR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89D66-D96F-F84F-8498-1E69B85FD8C7}"/>
              </a:ext>
            </a:extLst>
          </p:cNvPr>
          <p:cNvSpPr/>
          <p:nvPr/>
        </p:nvSpPr>
        <p:spPr>
          <a:xfrm>
            <a:off x="9594579" y="4274603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2</a:t>
            </a:r>
            <a:endParaRPr lang="en-KR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FB3DA1-AB30-3948-91E9-D0863EA9175F}"/>
              </a:ext>
            </a:extLst>
          </p:cNvPr>
          <p:cNvSpPr/>
          <p:nvPr/>
        </p:nvSpPr>
        <p:spPr>
          <a:xfrm>
            <a:off x="9392486" y="4877059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3</a:t>
            </a:r>
            <a:endParaRPr lang="en-KR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35CFD9-43EF-944F-9D49-D8260E2436B7}"/>
              </a:ext>
            </a:extLst>
          </p:cNvPr>
          <p:cNvSpPr/>
          <p:nvPr/>
        </p:nvSpPr>
        <p:spPr>
          <a:xfrm>
            <a:off x="7719397" y="3281727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i="1" dirty="0"/>
              <a:t>6</a:t>
            </a:r>
            <a:endParaRPr lang="en-KR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86F55F-2C4D-034F-B20A-2F11061B0A5A}"/>
              </a:ext>
            </a:extLst>
          </p:cNvPr>
          <p:cNvSpPr/>
          <p:nvPr/>
        </p:nvSpPr>
        <p:spPr>
          <a:xfrm>
            <a:off x="8240646" y="3069692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8</a:t>
            </a:r>
            <a:endParaRPr lang="en-KR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90F0CB-34DA-4B4A-A6D8-94C381E320E2}"/>
              </a:ext>
            </a:extLst>
          </p:cNvPr>
          <p:cNvSpPr/>
          <p:nvPr/>
        </p:nvSpPr>
        <p:spPr>
          <a:xfrm>
            <a:off x="8038553" y="3672148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5</a:t>
            </a:r>
            <a:endParaRPr lang="en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D4554-5877-9C48-8A07-BBF854ED0FC4}"/>
              </a:ext>
            </a:extLst>
          </p:cNvPr>
          <p:cNvSpPr txBox="1"/>
          <p:nvPr/>
        </p:nvSpPr>
        <p:spPr>
          <a:xfrm>
            <a:off x="10257184" y="5936973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height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07B81-F8B9-8041-92CF-01DE1B77D060}"/>
              </a:ext>
            </a:extLst>
          </p:cNvPr>
          <p:cNvSpPr txBox="1"/>
          <p:nvPr/>
        </p:nvSpPr>
        <p:spPr>
          <a:xfrm>
            <a:off x="6482527" y="2878745"/>
            <a:ext cx="93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34108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8B9B-9FEC-8C42-A1D5-410E1C37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클러스터링</a:t>
            </a:r>
            <a:endParaRPr lang="en-KR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B9E4304-9895-C44E-82E9-CEFD8F491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13696"/>
              </p:ext>
            </p:extLst>
          </p:nvPr>
        </p:nvGraphicFramePr>
        <p:xfrm>
          <a:off x="1241413" y="2789583"/>
          <a:ext cx="3456481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2160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988858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1315463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metric_0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metric_1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metric_n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D2538-B509-874E-83F7-A52FA731BE24}"/>
              </a:ext>
            </a:extLst>
          </p:cNvPr>
          <p:cNvGrpSpPr/>
          <p:nvPr/>
        </p:nvGrpSpPr>
        <p:grpSpPr>
          <a:xfrm>
            <a:off x="7487478" y="2789583"/>
            <a:ext cx="3578087" cy="2869095"/>
            <a:chOff x="7487478" y="2789583"/>
            <a:chExt cx="3578087" cy="286909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7C8B92-9CD6-E448-9BDB-0ACF2FC524FF}"/>
                </a:ext>
              </a:extLst>
            </p:cNvPr>
            <p:cNvCxnSpPr>
              <a:cxnSpLocks/>
            </p:cNvCxnSpPr>
            <p:nvPr/>
          </p:nvCxnSpPr>
          <p:spPr>
            <a:xfrm>
              <a:off x="7487478" y="5658678"/>
              <a:ext cx="35780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53B41-88B5-9443-B1A2-5D1C6C22C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5" y="2789583"/>
              <a:ext cx="0" cy="2869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BEEBEF7-09CA-B046-A4D9-C8193F900937}"/>
              </a:ext>
            </a:extLst>
          </p:cNvPr>
          <p:cNvSpPr/>
          <p:nvPr/>
        </p:nvSpPr>
        <p:spPr>
          <a:xfrm>
            <a:off x="10053987" y="3038579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9</a:t>
            </a:r>
            <a:endParaRPr lang="en-KR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AB64F5-3D9B-D948-9641-70F0498085F4}"/>
              </a:ext>
            </a:extLst>
          </p:cNvPr>
          <p:cNvSpPr/>
          <p:nvPr/>
        </p:nvSpPr>
        <p:spPr>
          <a:xfrm>
            <a:off x="10575236" y="2826544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4</a:t>
            </a:r>
            <a:endParaRPr lang="en-KR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C8F27E-856D-C044-95EC-FCF02AF4982A}"/>
              </a:ext>
            </a:extLst>
          </p:cNvPr>
          <p:cNvSpPr/>
          <p:nvPr/>
        </p:nvSpPr>
        <p:spPr>
          <a:xfrm>
            <a:off x="10373143" y="3429000"/>
            <a:ext cx="1076735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10</a:t>
            </a:r>
            <a:endParaRPr lang="en-KR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00FB82-559A-034F-83DC-C70A0B6E61AD}"/>
              </a:ext>
            </a:extLst>
          </p:cNvPr>
          <p:cNvSpPr/>
          <p:nvPr/>
        </p:nvSpPr>
        <p:spPr>
          <a:xfrm>
            <a:off x="9073330" y="4486638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7</a:t>
            </a:r>
            <a:endParaRPr lang="en-KR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89D66-D96F-F84F-8498-1E69B85FD8C7}"/>
              </a:ext>
            </a:extLst>
          </p:cNvPr>
          <p:cNvSpPr/>
          <p:nvPr/>
        </p:nvSpPr>
        <p:spPr>
          <a:xfrm>
            <a:off x="9594579" y="4274603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2</a:t>
            </a:r>
            <a:endParaRPr lang="en-KR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FB3DA1-AB30-3948-91E9-D0863EA9175F}"/>
              </a:ext>
            </a:extLst>
          </p:cNvPr>
          <p:cNvSpPr/>
          <p:nvPr/>
        </p:nvSpPr>
        <p:spPr>
          <a:xfrm>
            <a:off x="9392486" y="4877059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3</a:t>
            </a:r>
            <a:endParaRPr lang="en-KR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35CFD9-43EF-944F-9D49-D8260E2436B7}"/>
              </a:ext>
            </a:extLst>
          </p:cNvPr>
          <p:cNvSpPr/>
          <p:nvPr/>
        </p:nvSpPr>
        <p:spPr>
          <a:xfrm>
            <a:off x="7719397" y="3281727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i="1" dirty="0"/>
              <a:t>6</a:t>
            </a:r>
            <a:endParaRPr lang="en-KR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86F55F-2C4D-034F-B20A-2F11061B0A5A}"/>
              </a:ext>
            </a:extLst>
          </p:cNvPr>
          <p:cNvSpPr/>
          <p:nvPr/>
        </p:nvSpPr>
        <p:spPr>
          <a:xfrm>
            <a:off x="8240646" y="3069692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8</a:t>
            </a:r>
            <a:endParaRPr lang="en-KR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90F0CB-34DA-4B4A-A6D8-94C381E320E2}"/>
              </a:ext>
            </a:extLst>
          </p:cNvPr>
          <p:cNvSpPr/>
          <p:nvPr/>
        </p:nvSpPr>
        <p:spPr>
          <a:xfrm>
            <a:off x="8038553" y="3672148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5</a:t>
            </a:r>
            <a:endParaRPr lang="en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D4F9E-DF93-514F-A5A9-44E40FB41AD2}"/>
              </a:ext>
            </a:extLst>
          </p:cNvPr>
          <p:cNvSpPr txBox="1"/>
          <p:nvPr/>
        </p:nvSpPr>
        <p:spPr>
          <a:xfrm>
            <a:off x="10257184" y="5936973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height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6C64F-D71E-E34F-9B95-9363A3E0F0D0}"/>
              </a:ext>
            </a:extLst>
          </p:cNvPr>
          <p:cNvSpPr txBox="1"/>
          <p:nvPr/>
        </p:nvSpPr>
        <p:spPr>
          <a:xfrm>
            <a:off x="6482527" y="2878745"/>
            <a:ext cx="93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5492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8B9B-9FEC-8C42-A1D5-410E1C37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클러스터링</a:t>
            </a:r>
            <a:endParaRPr lang="en-KR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B9E4304-9895-C44E-82E9-CEFD8F491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11508"/>
              </p:ext>
            </p:extLst>
          </p:nvPr>
        </p:nvGraphicFramePr>
        <p:xfrm>
          <a:off x="1241414" y="2789583"/>
          <a:ext cx="2681232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744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D2538-B509-874E-83F7-A52FA731BE24}"/>
              </a:ext>
            </a:extLst>
          </p:cNvPr>
          <p:cNvGrpSpPr/>
          <p:nvPr/>
        </p:nvGrpSpPr>
        <p:grpSpPr>
          <a:xfrm>
            <a:off x="7487478" y="2789583"/>
            <a:ext cx="3578087" cy="2869095"/>
            <a:chOff x="7487478" y="2789583"/>
            <a:chExt cx="3578087" cy="286909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7C8B92-9CD6-E448-9BDB-0ACF2FC524FF}"/>
                </a:ext>
              </a:extLst>
            </p:cNvPr>
            <p:cNvCxnSpPr>
              <a:cxnSpLocks/>
            </p:cNvCxnSpPr>
            <p:nvPr/>
          </p:nvCxnSpPr>
          <p:spPr>
            <a:xfrm>
              <a:off x="7487478" y="5658678"/>
              <a:ext cx="35780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53B41-88B5-9443-B1A2-5D1C6C22C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5" y="2789583"/>
              <a:ext cx="0" cy="2869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BEEBEF7-09CA-B046-A4D9-C8193F900937}"/>
              </a:ext>
            </a:extLst>
          </p:cNvPr>
          <p:cNvSpPr/>
          <p:nvPr/>
        </p:nvSpPr>
        <p:spPr>
          <a:xfrm>
            <a:off x="10053987" y="3038579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9</a:t>
            </a:r>
            <a:endParaRPr lang="en-KR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AB64F5-3D9B-D948-9641-70F0498085F4}"/>
              </a:ext>
            </a:extLst>
          </p:cNvPr>
          <p:cNvSpPr/>
          <p:nvPr/>
        </p:nvSpPr>
        <p:spPr>
          <a:xfrm>
            <a:off x="10575236" y="2826544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4</a:t>
            </a:r>
            <a:endParaRPr lang="en-KR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C8F27E-856D-C044-95EC-FCF02AF4982A}"/>
              </a:ext>
            </a:extLst>
          </p:cNvPr>
          <p:cNvSpPr/>
          <p:nvPr/>
        </p:nvSpPr>
        <p:spPr>
          <a:xfrm>
            <a:off x="10373143" y="3429000"/>
            <a:ext cx="1076735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10</a:t>
            </a:r>
            <a:endParaRPr lang="en-KR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00FB82-559A-034F-83DC-C70A0B6E61AD}"/>
              </a:ext>
            </a:extLst>
          </p:cNvPr>
          <p:cNvSpPr/>
          <p:nvPr/>
        </p:nvSpPr>
        <p:spPr>
          <a:xfrm>
            <a:off x="9073330" y="4486638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7</a:t>
            </a:r>
            <a:endParaRPr lang="en-KR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89D66-D96F-F84F-8498-1E69B85FD8C7}"/>
              </a:ext>
            </a:extLst>
          </p:cNvPr>
          <p:cNvSpPr/>
          <p:nvPr/>
        </p:nvSpPr>
        <p:spPr>
          <a:xfrm>
            <a:off x="9594579" y="4274603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2</a:t>
            </a:r>
            <a:endParaRPr lang="en-KR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FB3DA1-AB30-3948-91E9-D0863EA9175F}"/>
              </a:ext>
            </a:extLst>
          </p:cNvPr>
          <p:cNvSpPr/>
          <p:nvPr/>
        </p:nvSpPr>
        <p:spPr>
          <a:xfrm>
            <a:off x="9392486" y="4877059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3</a:t>
            </a:r>
            <a:endParaRPr lang="en-KR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35CFD9-43EF-944F-9D49-D8260E2436B7}"/>
              </a:ext>
            </a:extLst>
          </p:cNvPr>
          <p:cNvSpPr/>
          <p:nvPr/>
        </p:nvSpPr>
        <p:spPr>
          <a:xfrm>
            <a:off x="7719397" y="3281727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i="1" dirty="0"/>
              <a:t>6</a:t>
            </a:r>
            <a:endParaRPr lang="en-KR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86F55F-2C4D-034F-B20A-2F11061B0A5A}"/>
              </a:ext>
            </a:extLst>
          </p:cNvPr>
          <p:cNvSpPr/>
          <p:nvPr/>
        </p:nvSpPr>
        <p:spPr>
          <a:xfrm>
            <a:off x="8240646" y="3069692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8</a:t>
            </a:r>
            <a:endParaRPr lang="en-KR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90F0CB-34DA-4B4A-A6D8-94C381E320E2}"/>
              </a:ext>
            </a:extLst>
          </p:cNvPr>
          <p:cNvSpPr/>
          <p:nvPr/>
        </p:nvSpPr>
        <p:spPr>
          <a:xfrm>
            <a:off x="8038553" y="3672148"/>
            <a:ext cx="980657" cy="424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사람</a:t>
            </a:r>
            <a:r>
              <a:rPr lang="en-US" altLang="ko-KR" sz="1400" dirty="0"/>
              <a:t>5</a:t>
            </a:r>
            <a:endParaRPr lang="en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D4554-5877-9C48-8A07-BBF854ED0FC4}"/>
              </a:ext>
            </a:extLst>
          </p:cNvPr>
          <p:cNvSpPr txBox="1"/>
          <p:nvPr/>
        </p:nvSpPr>
        <p:spPr>
          <a:xfrm>
            <a:off x="10257184" y="5936973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height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107B81-F8B9-8041-92CF-01DE1B77D060}"/>
              </a:ext>
            </a:extLst>
          </p:cNvPr>
          <p:cNvSpPr txBox="1"/>
          <p:nvPr/>
        </p:nvSpPr>
        <p:spPr>
          <a:xfrm>
            <a:off x="6482527" y="2878745"/>
            <a:ext cx="93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weight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B7027F3D-0F51-B94D-8090-45B0FDA30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44011"/>
              </p:ext>
            </p:extLst>
          </p:nvPr>
        </p:nvGraphicFramePr>
        <p:xfrm>
          <a:off x="1393814" y="2941983"/>
          <a:ext cx="2681232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744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  <p:graphicFrame>
        <p:nvGraphicFramePr>
          <p:cNvPr id="29" name="Table 10">
            <a:extLst>
              <a:ext uri="{FF2B5EF4-FFF2-40B4-BE49-F238E27FC236}">
                <a16:creationId xmlns:a16="http://schemas.microsoft.com/office/drawing/2014/main" id="{88D40FCA-F058-1D4C-8A19-F645236B0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44011"/>
              </p:ext>
            </p:extLst>
          </p:nvPr>
        </p:nvGraphicFramePr>
        <p:xfrm>
          <a:off x="1546214" y="3094383"/>
          <a:ext cx="2681232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744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48AEBA01-1C53-BF4F-A846-CDB7FDEB8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44011"/>
              </p:ext>
            </p:extLst>
          </p:nvPr>
        </p:nvGraphicFramePr>
        <p:xfrm>
          <a:off x="1698614" y="3246783"/>
          <a:ext cx="2681232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744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  <p:graphicFrame>
        <p:nvGraphicFramePr>
          <p:cNvPr id="31" name="Table 10">
            <a:extLst>
              <a:ext uri="{FF2B5EF4-FFF2-40B4-BE49-F238E27FC236}">
                <a16:creationId xmlns:a16="http://schemas.microsoft.com/office/drawing/2014/main" id="{7B4DDB45-4FC5-FB4C-9327-6983E097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44011"/>
              </p:ext>
            </p:extLst>
          </p:nvPr>
        </p:nvGraphicFramePr>
        <p:xfrm>
          <a:off x="1851014" y="3399183"/>
          <a:ext cx="2681232" cy="203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744">
                  <a:extLst>
                    <a:ext uri="{9D8B030D-6E8A-4147-A177-3AD203B41FA5}">
                      <a16:colId xmlns:a16="http://schemas.microsoft.com/office/drawing/2014/main" val="4042171597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1808180115"/>
                    </a:ext>
                  </a:extLst>
                </a:gridCol>
                <a:gridCol w="893744">
                  <a:extLst>
                    <a:ext uri="{9D8B030D-6E8A-4147-A177-3AD203B41FA5}">
                      <a16:colId xmlns:a16="http://schemas.microsoft.com/office/drawing/2014/main" val="3118384729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893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5106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2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2162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…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31698"/>
                  </a:ext>
                </a:extLst>
              </a:tr>
              <a:tr h="4071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10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1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361</Words>
  <Application>Microsoft Macintosh PowerPoint</Application>
  <PresentationFormat>Widescreen</PresentationFormat>
  <Paragraphs>189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연구 주제</vt:lpstr>
      <vt:lpstr>PowerPoint Presentation</vt:lpstr>
      <vt:lpstr>PowerPoint Presentation</vt:lpstr>
      <vt:lpstr>PowerPoint Presentation</vt:lpstr>
      <vt:lpstr>PowerPoint Presentation</vt:lpstr>
      <vt:lpstr>클러스터링</vt:lpstr>
      <vt:lpstr>클러스터링</vt:lpstr>
      <vt:lpstr>클러스터링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11</cp:revision>
  <dcterms:created xsi:type="dcterms:W3CDTF">2021-08-09T08:45:01Z</dcterms:created>
  <dcterms:modified xsi:type="dcterms:W3CDTF">2021-08-10T01:19:06Z</dcterms:modified>
</cp:coreProperties>
</file>