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7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95E3-3FCF-D146-8836-8D23323EE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9F9B7-08A9-194A-86B3-5D92AA5A3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E8E3B-E78E-6244-ADD4-DEABB7E5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594F-C324-1947-8F45-CAA3A148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3DE5-E211-1C4B-9A95-DCA6C894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6263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70B6-EBE2-A84A-9818-C607BAC7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6EFF6-215A-F649-9A72-FAC92E175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D72D-E7C4-FD4B-9ADF-4E0921F8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E60E-E10C-1D49-B8A5-7AFEBC7C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989E-1D6D-DB4C-B055-40C0138F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494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674DD-E8DE-694E-BF87-2CFB10455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94B57-1389-1940-BA75-CA1A1238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F7CE-1D4F-CA46-8D18-59BF1897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433D-2BB2-494A-9AC4-A3219C97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94A3-3F90-DE4E-ADA8-AF1D514E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847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E67A-784B-244F-9667-E9CD8585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D1D6-B0B6-9549-9C2A-002F141A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70F0-A950-5948-B19B-3EB7F144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E4AB-5D7E-7D49-9751-1EF42581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60F8-56FE-674F-9015-FCC0C6DF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359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2FF9-377F-2D44-8DE7-15FACC67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78025-AB81-6C46-82E5-AF149544F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3A5F5-957A-B343-BCE3-CD21518A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B3A6-F2A6-8F42-9418-A38651DA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90A6-9951-4347-A1B6-D91A3E66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54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920C-17D3-9947-A940-AB742E5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B6AF-C2F3-F842-8FA2-96D77A4B4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6379-39BD-2F40-B3BA-7EF3DA46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B455E-EF4D-F446-A2C8-A470AF48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0066-1C2F-5341-87A2-F2F280D0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62133-45F7-A74B-ABC7-0D27037F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4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7D05-615C-0F48-8FC0-48FEBC9B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41246-04A5-374E-9F9F-6960BEC4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B6C0A-2F9B-0849-874A-DBE8851D1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0890A-F4FD-B642-A6C7-3CD942E7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BA99-E902-9148-9E23-91D440BE0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464D0-BEF8-314D-A2B1-055B0A18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43D6F-2D9E-F14C-BFF2-3A60FD2C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5F379-1631-6147-A3FE-7ADA38C1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602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017A-9986-AB4D-BA12-399C165B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4B0C3-B098-4E4C-84A0-E7B5767F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AE047-B72B-B140-A125-8292C8CB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946C1-369F-C344-A1D5-3D5AD56C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484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EC5D6-C9F8-D848-AF4E-81A75A96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24FFA-6D30-AF41-8759-E43A3A9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D816C-AEE9-684F-BA9D-B4EE10FB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18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A639-5FB8-174D-8243-579BB82E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3AA5-7B14-7844-995B-0890170F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6C770-6434-E843-85D5-CC4A999B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A4F52-168D-D24B-9523-E0670783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9595-4A6A-0044-A6B3-CC03B11C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A0C12-8853-634C-BF26-4C7306D8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4767-9009-A740-BB01-EC29C28A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DEE2F-99B3-8540-86D7-61B08EF82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591EE-DF60-3A4E-B0DA-381E591A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D3075-409D-384B-83AB-A002510A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E7267-2726-7C40-BBA5-1506741A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2A16A-A73A-F246-967C-CB7C4532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373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6C21B-4C23-F746-95DD-66F60349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CCAEF-1DBE-394A-BF60-CEC3638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4A2C-5394-9B46-B27D-DF1E21B6E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B50BC-C9E0-1F42-9551-AB655423DE84}" type="datetimeFigureOut">
              <a:rPr lang="en-KR" smtClean="0"/>
              <a:t>2021/04/14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746F-11D3-754C-AF44-441E50148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69664-CD18-DC4C-9B85-DACC873CA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62F1-9CFA-7047-83D7-F0DDBC04D6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16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6D26F7-588C-B048-B2E7-3873D794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KR" dirty="0"/>
              <a:t>R</a:t>
            </a:r>
            <a:r>
              <a:rPr lang="en-US" dirty="0" err="1"/>
              <a:t>edis</a:t>
            </a:r>
            <a:r>
              <a:rPr lang="ko-KR" altLang="en-US"/>
              <a:t> 발표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9046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F7A0-48A1-4248-866B-959201D1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6" y="144410"/>
            <a:ext cx="10515600" cy="1325563"/>
          </a:xfrm>
        </p:spPr>
        <p:txBody>
          <a:bodyPr/>
          <a:lstStyle/>
          <a:p>
            <a:r>
              <a:rPr lang="en-US" dirty="0"/>
              <a:t>Redis </a:t>
            </a:r>
            <a:r>
              <a:rPr lang="ko-KR" altLang="en-US" dirty="0"/>
              <a:t>서버 실행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F0569-D886-4049-BA7B-3CE5370663D9}"/>
              </a:ext>
            </a:extLst>
          </p:cNvPr>
          <p:cNvSpPr txBox="1"/>
          <p:nvPr/>
        </p:nvSpPr>
        <p:spPr>
          <a:xfrm>
            <a:off x="817179" y="1276738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 </a:t>
            </a:r>
            <a:r>
              <a:rPr lang="ko-KR" altLang="en-US" b="1" dirty="0"/>
              <a:t>실행 </a:t>
            </a:r>
            <a:endParaRPr lang="en-KR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09A71E-15AF-654E-947F-5B89D7BA210E}"/>
              </a:ext>
            </a:extLst>
          </p:cNvPr>
          <p:cNvGrpSpPr/>
          <p:nvPr/>
        </p:nvGrpSpPr>
        <p:grpSpPr>
          <a:xfrm>
            <a:off x="7041930" y="2028455"/>
            <a:ext cx="5517930" cy="3858068"/>
            <a:chOff x="6558457" y="1855437"/>
            <a:chExt cx="5517930" cy="38580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89C359-B094-9D4D-BD53-437261488FAC}"/>
                </a:ext>
              </a:extLst>
            </p:cNvPr>
            <p:cNvSpPr txBox="1"/>
            <p:nvPr/>
          </p:nvSpPr>
          <p:spPr>
            <a:xfrm>
              <a:off x="6558457" y="1855437"/>
              <a:ext cx="3510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os</a:t>
              </a:r>
              <a:r>
                <a:rPr lang="en-US" sz="1600" b="1" dirty="0"/>
                <a:t>, subprocess </a:t>
              </a:r>
              <a:r>
                <a:rPr lang="ko-KR" altLang="en-US" sz="1600" b="1" dirty="0"/>
                <a:t>모듈 </a:t>
              </a:r>
              <a:endParaRPr lang="en-KR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F3DC2-3E95-B141-8817-B0FFBED8E980}"/>
                </a:ext>
              </a:extLst>
            </p:cNvPr>
            <p:cNvSpPr txBox="1"/>
            <p:nvPr/>
          </p:nvSpPr>
          <p:spPr>
            <a:xfrm>
              <a:off x="6558457" y="2389518"/>
              <a:ext cx="5517930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import </a:t>
              </a:r>
              <a:r>
                <a:rPr lang="en-US" sz="1400" dirty="0" err="1"/>
                <a:t>os</a:t>
              </a:r>
              <a:r>
                <a:rPr lang="en-US" sz="1400" dirty="0"/>
                <a:t>, subprocess</a:t>
              </a:r>
            </a:p>
            <a:p>
              <a:endParaRPr lang="en-US" sz="1400" dirty="0"/>
            </a:p>
            <a:p>
              <a:r>
                <a:rPr lang="en-US" sz="1400" dirty="0"/>
                <a:t>#</a:t>
              </a:r>
              <a:r>
                <a:rPr lang="en-US" sz="1400" dirty="0" err="1"/>
                <a:t>redis</a:t>
              </a:r>
              <a:r>
                <a:rPr lang="en-US" sz="1400" dirty="0"/>
                <a:t> </a:t>
              </a:r>
              <a:r>
                <a:rPr lang="ko-KR" altLang="en-US" sz="1400" dirty="0"/>
                <a:t>서버 실행</a:t>
              </a:r>
            </a:p>
            <a:p>
              <a:r>
                <a:rPr lang="en-US" sz="1400" dirty="0" err="1"/>
                <a:t>os.system</a:t>
              </a:r>
              <a:r>
                <a:rPr lang="en-US" sz="1400" dirty="0"/>
                <a:t>("</a:t>
              </a:r>
              <a:r>
                <a:rPr lang="en-US" sz="1400" dirty="0" err="1"/>
                <a:t>redis</a:t>
              </a:r>
              <a:r>
                <a:rPr lang="en-US" sz="1400" dirty="0"/>
                <a:t>-server "+"</a:t>
              </a:r>
              <a:r>
                <a:rPr lang="en-US" sz="1400" dirty="0" err="1"/>
                <a:t>configfile</a:t>
              </a:r>
              <a:r>
                <a:rPr lang="en-US" sz="1400" dirty="0"/>
                <a:t>/config"+</a:t>
              </a:r>
              <a:r>
                <a:rPr lang="en-US" sz="1400" dirty="0" err="1"/>
                <a:t>index_size</a:t>
              </a:r>
              <a:r>
                <a:rPr lang="en-US" sz="1400" dirty="0"/>
                <a:t>(</a:t>
              </a:r>
              <a:r>
                <a:rPr lang="en-US" sz="1400" dirty="0" err="1"/>
                <a:t>i</a:t>
              </a:r>
              <a:r>
                <a:rPr lang="en-US" sz="1400" dirty="0"/>
                <a:t>)+".conf")</a:t>
              </a:r>
            </a:p>
            <a:p>
              <a:br>
                <a:rPr lang="en-US" sz="1400" dirty="0"/>
              </a:br>
              <a:endParaRPr lang="en-US" sz="1400" dirty="0"/>
            </a:p>
            <a:p>
              <a:r>
                <a:rPr lang="en-US" sz="1400" dirty="0"/>
                <a:t># "</a:t>
              </a:r>
              <a:r>
                <a:rPr lang="en-US" sz="1400" dirty="0" err="1"/>
                <a:t>redis</a:t>
              </a:r>
              <a:r>
                <a:rPr lang="en-US" sz="1400" dirty="0"/>
                <a:t>-cli info" </a:t>
              </a:r>
              <a:r>
                <a:rPr lang="ko-KR" altLang="en-US" sz="1400" dirty="0"/>
                <a:t>실행 후 </a:t>
              </a:r>
              <a:r>
                <a:rPr lang="ko-KR" altLang="en-US" sz="1400" dirty="0" err="1"/>
                <a:t>출력값</a:t>
              </a:r>
              <a:r>
                <a:rPr lang="ko-KR" altLang="en-US" sz="1400" dirty="0"/>
                <a:t> 가져오기 </a:t>
              </a:r>
              <a:endParaRPr lang="en-US" sz="1400" dirty="0"/>
            </a:p>
            <a:p>
              <a:r>
                <a:rPr lang="en-US" sz="1400" dirty="0" err="1"/>
                <a:t>cmd</a:t>
              </a:r>
              <a:r>
                <a:rPr lang="en-US" sz="1400" dirty="0"/>
                <a:t> = ['</a:t>
              </a:r>
              <a:r>
                <a:rPr lang="en-US" sz="1400" dirty="0" err="1"/>
                <a:t>redis</a:t>
              </a:r>
              <a:r>
                <a:rPr lang="en-US" sz="1400" dirty="0"/>
                <a:t>-cli', 'info'] </a:t>
              </a:r>
            </a:p>
            <a:p>
              <a:r>
                <a:rPr lang="en-US" sz="1400" dirty="0" err="1"/>
                <a:t>fd_popen</a:t>
              </a:r>
              <a:r>
                <a:rPr lang="en-US" sz="1400" dirty="0"/>
                <a:t> = </a:t>
              </a:r>
              <a:r>
                <a:rPr lang="en-US" sz="1400" dirty="0" err="1"/>
                <a:t>subprocess.Popen</a:t>
              </a:r>
              <a:r>
                <a:rPr lang="en-US" sz="1400" dirty="0"/>
                <a:t>(</a:t>
              </a:r>
              <a:r>
                <a:rPr lang="en-US" sz="1400" dirty="0" err="1"/>
                <a:t>cmd</a:t>
              </a:r>
              <a:r>
                <a:rPr lang="en-US" sz="1400" dirty="0"/>
                <a:t>, </a:t>
              </a:r>
              <a:r>
                <a:rPr lang="en-US" sz="1400" dirty="0" err="1"/>
                <a:t>stdout</a:t>
              </a:r>
              <a:r>
                <a:rPr lang="en-US" sz="1400" dirty="0"/>
                <a:t>=</a:t>
              </a:r>
              <a:r>
                <a:rPr lang="en-US" sz="1400" dirty="0" err="1"/>
                <a:t>subprocess.PIPE</a:t>
              </a:r>
              <a:r>
                <a:rPr lang="en-US" sz="1400" dirty="0"/>
                <a:t>).</a:t>
              </a:r>
              <a:r>
                <a:rPr lang="en-US" sz="1400" dirty="0" err="1"/>
                <a:t>stdout</a:t>
              </a:r>
              <a:r>
                <a:rPr lang="en-US" sz="1400" dirty="0"/>
                <a:t> </a:t>
              </a:r>
            </a:p>
            <a:p>
              <a:r>
                <a:rPr lang="en-US" sz="1400" dirty="0"/>
                <a:t>data = </a:t>
              </a:r>
              <a:r>
                <a:rPr lang="en-US" sz="1400" dirty="0" err="1"/>
                <a:t>fd_popen.readlines</a:t>
              </a:r>
              <a:r>
                <a:rPr lang="en-US" sz="1400" dirty="0"/>
                <a:t>() </a:t>
              </a:r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# </a:t>
              </a:r>
              <a:r>
                <a:rPr lang="en-US" sz="1400" dirty="0" err="1"/>
                <a:t>redis</a:t>
              </a:r>
              <a:r>
                <a:rPr lang="en-US" sz="1400" dirty="0"/>
                <a:t> </a:t>
              </a:r>
              <a:r>
                <a:rPr lang="ko-KR" altLang="en-US" sz="1400" dirty="0"/>
                <a:t>서버 종료 </a:t>
              </a:r>
            </a:p>
            <a:p>
              <a:r>
                <a:rPr lang="en-US" sz="1400" dirty="0" err="1"/>
                <a:t>os.system</a:t>
              </a:r>
              <a:r>
                <a:rPr lang="en-US" sz="1400" dirty="0"/>
                <a:t>("</a:t>
              </a:r>
              <a:r>
                <a:rPr lang="en-US" sz="1400" dirty="0" err="1"/>
                <a:t>redis</a:t>
              </a:r>
              <a:r>
                <a:rPr lang="en-US" sz="1400" dirty="0"/>
                <a:t>-cli shutdown")</a:t>
              </a:r>
            </a:p>
            <a:p>
              <a:endParaRPr lang="en-KR" sz="1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7C7F0-0F4B-304F-B9E9-B6236EC103D9}"/>
              </a:ext>
            </a:extLst>
          </p:cNvPr>
          <p:cNvGrpSpPr/>
          <p:nvPr/>
        </p:nvGrpSpPr>
        <p:grpSpPr>
          <a:xfrm>
            <a:off x="672883" y="2047068"/>
            <a:ext cx="2848084" cy="3313477"/>
            <a:chOff x="1124826" y="2389518"/>
            <a:chExt cx="2848084" cy="3313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C5599-5C42-E848-B9FA-BCD06234B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4826" y="2896883"/>
              <a:ext cx="2848084" cy="280611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525D98-41D4-A744-8ABE-D975F5F5F4E4}"/>
                </a:ext>
              </a:extLst>
            </p:cNvPr>
            <p:cNvSpPr txBox="1"/>
            <p:nvPr/>
          </p:nvSpPr>
          <p:spPr>
            <a:xfrm>
              <a:off x="1629321" y="2389518"/>
              <a:ext cx="2059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Foreground </a:t>
              </a:r>
              <a:r>
                <a:rPr lang="ko-KR" altLang="en-US" sz="1600" b="1" dirty="0"/>
                <a:t>실행 </a:t>
              </a:r>
              <a:endParaRPr lang="en-KR" sz="16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14DF68-287A-B14F-8D9F-818B0DD08162}"/>
              </a:ext>
            </a:extLst>
          </p:cNvPr>
          <p:cNvGrpSpPr/>
          <p:nvPr/>
        </p:nvGrpSpPr>
        <p:grpSpPr>
          <a:xfrm>
            <a:off x="4293475" y="3113690"/>
            <a:ext cx="2217683" cy="795529"/>
            <a:chOff x="4503682" y="3429000"/>
            <a:chExt cx="2217683" cy="795529"/>
          </a:xfrm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D15E003-E4FB-0340-9102-3249288177A3}"/>
                </a:ext>
              </a:extLst>
            </p:cNvPr>
            <p:cNvSpPr/>
            <p:nvPr/>
          </p:nvSpPr>
          <p:spPr>
            <a:xfrm>
              <a:off x="4503682" y="3794234"/>
              <a:ext cx="2007476" cy="430295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3685E3-7FBB-5F4F-A196-FCB4B2CEB8D6}"/>
                </a:ext>
              </a:extLst>
            </p:cNvPr>
            <p:cNvSpPr txBox="1"/>
            <p:nvPr/>
          </p:nvSpPr>
          <p:spPr>
            <a:xfrm>
              <a:off x="4713889" y="3429000"/>
              <a:ext cx="2007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daemonize</a:t>
              </a:r>
              <a:r>
                <a:rPr lang="en-US" sz="1600" b="1" dirty="0"/>
                <a:t> yes</a:t>
              </a:r>
              <a:endParaRPr lang="en-K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7395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F7A0-48A1-4248-866B-959201D1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6" y="144410"/>
            <a:ext cx="10515600" cy="1325563"/>
          </a:xfrm>
        </p:spPr>
        <p:txBody>
          <a:bodyPr/>
          <a:lstStyle/>
          <a:p>
            <a:r>
              <a:rPr lang="en-US" altLang="ko-KR" dirty="0"/>
              <a:t>Metrics </a:t>
            </a:r>
            <a:r>
              <a:rPr lang="ko-KR" altLang="en-US" dirty="0"/>
              <a:t>구분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F0569-D886-4049-BA7B-3CE5370663D9}"/>
              </a:ext>
            </a:extLst>
          </p:cNvPr>
          <p:cNvSpPr txBox="1"/>
          <p:nvPr/>
        </p:nvSpPr>
        <p:spPr>
          <a:xfrm>
            <a:off x="817179" y="1276738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internal vs external metrics</a:t>
            </a:r>
            <a:r>
              <a:rPr lang="ko-KR" altLang="en-US" b="1" dirty="0"/>
              <a:t> </a:t>
            </a:r>
            <a:endParaRPr lang="en-KR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09A71E-15AF-654E-947F-5B89D7BA210E}"/>
              </a:ext>
            </a:extLst>
          </p:cNvPr>
          <p:cNvGrpSpPr/>
          <p:nvPr/>
        </p:nvGrpSpPr>
        <p:grpSpPr>
          <a:xfrm>
            <a:off x="6096000" y="2039445"/>
            <a:ext cx="5517930" cy="3348698"/>
            <a:chOff x="6558457" y="1855437"/>
            <a:chExt cx="5517930" cy="33486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89C359-B094-9D4D-BD53-437261488FAC}"/>
                </a:ext>
              </a:extLst>
            </p:cNvPr>
            <p:cNvSpPr txBox="1"/>
            <p:nvPr/>
          </p:nvSpPr>
          <p:spPr>
            <a:xfrm>
              <a:off x="6558457" y="1855437"/>
              <a:ext cx="3510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external_metrics</a:t>
              </a:r>
              <a:endParaRPr lang="en-KR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F3DC2-3E95-B141-8817-B0FFBED8E980}"/>
                </a:ext>
              </a:extLst>
            </p:cNvPr>
            <p:cNvSpPr txBox="1"/>
            <p:nvPr/>
          </p:nvSpPr>
          <p:spPr>
            <a:xfrm>
              <a:off x="6558457" y="2389518"/>
              <a:ext cx="5517930" cy="281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/>
                <a:t>throuput</a:t>
              </a:r>
              <a:r>
                <a:rPr lang="ko-KR" altLang="en-US" sz="2000" dirty="0"/>
                <a:t>과 </a:t>
              </a:r>
              <a:r>
                <a:rPr lang="en-US" sz="2000" dirty="0"/>
                <a:t>latency</a:t>
              </a:r>
              <a:r>
                <a:rPr lang="ko-KR" altLang="en-US" sz="2000" dirty="0"/>
                <a:t>와 </a:t>
              </a:r>
              <a:r>
                <a:rPr lang="ko-KR" altLang="en-US" sz="2000"/>
                <a:t>같은 벤치마킹한 </a:t>
              </a:r>
              <a:r>
                <a:rPr lang="ko-KR" altLang="en-US" sz="2000" dirty="0"/>
                <a:t>결과값</a:t>
              </a:r>
              <a:endParaRPr lang="en-US" altLang="ko-KR" sz="2000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2000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특정 </a:t>
              </a:r>
              <a:r>
                <a:rPr lang="en-US" sz="2000" dirty="0"/>
                <a:t>config </a:t>
              </a:r>
              <a:r>
                <a:rPr lang="ko-KR" altLang="en-US" sz="2000" dirty="0"/>
                <a:t>파일을 통해 켜진 </a:t>
              </a:r>
              <a:r>
                <a:rPr lang="en-US" sz="2000" dirty="0" err="1"/>
                <a:t>redis</a:t>
              </a:r>
              <a:r>
                <a:rPr lang="en-US" sz="2000" dirty="0"/>
                <a:t> </a:t>
              </a:r>
              <a:r>
                <a:rPr lang="ko-KR" altLang="en-US" sz="2000" dirty="0"/>
                <a:t>서버에 대한 성능 측정 값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/>
                <a:t>memtier_benchmarking</a:t>
              </a:r>
              <a:r>
                <a:rPr lang="en-US" altLang="ko-KR" sz="2000" dirty="0"/>
                <a:t> </a:t>
              </a:r>
              <a:r>
                <a:rPr lang="ko-KR" altLang="en-US" sz="2000" dirty="0" err="1"/>
                <a:t>출력값</a:t>
              </a:r>
              <a:br>
                <a:rPr lang="ko-KR" altLang="en-US" sz="2000" dirty="0"/>
              </a:br>
              <a:endParaRPr lang="ko-KR" altLang="en-US" sz="2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5B7A3-EFB4-8545-AA42-EA5B559955FA}"/>
              </a:ext>
            </a:extLst>
          </p:cNvPr>
          <p:cNvGrpSpPr/>
          <p:nvPr/>
        </p:nvGrpSpPr>
        <p:grpSpPr>
          <a:xfrm>
            <a:off x="1024997" y="2039445"/>
            <a:ext cx="4863185" cy="3978020"/>
            <a:chOff x="6558457" y="1855437"/>
            <a:chExt cx="5517930" cy="302760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AD1231-9C3D-5044-89E6-81BBCBCD4471}"/>
                </a:ext>
              </a:extLst>
            </p:cNvPr>
            <p:cNvSpPr txBox="1"/>
            <p:nvPr/>
          </p:nvSpPr>
          <p:spPr>
            <a:xfrm>
              <a:off x="6558457" y="1855437"/>
              <a:ext cx="3510455" cy="35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internal_metrics</a:t>
              </a:r>
              <a:endParaRPr lang="en-KR" sz="2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14A2D3-8F4D-8A4B-A50F-EAE21F5F96DA}"/>
                </a:ext>
              </a:extLst>
            </p:cNvPr>
            <p:cNvSpPr txBox="1"/>
            <p:nvPr/>
          </p:nvSpPr>
          <p:spPr>
            <a:xfrm>
              <a:off x="6558457" y="2389518"/>
              <a:ext cx="5517930" cy="249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해당 </a:t>
              </a:r>
              <a:r>
                <a:rPr lang="en-US" sz="2000" dirty="0"/>
                <a:t>config </a:t>
              </a:r>
              <a:r>
                <a:rPr lang="ko-KR" altLang="en-US" sz="2000" dirty="0"/>
                <a:t>파일을 통해 실행된</a:t>
              </a:r>
              <a:r>
                <a:rPr lang="en-US" altLang="ko-KR" sz="2000" dirty="0"/>
                <a:t> </a:t>
              </a:r>
              <a:r>
                <a:rPr lang="en-US" sz="2000" dirty="0" err="1"/>
                <a:t>redis</a:t>
              </a:r>
              <a:r>
                <a:rPr lang="ko-KR" altLang="en-US" sz="2000" dirty="0"/>
                <a:t>의 내부 정보</a:t>
              </a:r>
              <a:endParaRPr lang="en-US" altLang="ko-KR" sz="20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config </a:t>
              </a:r>
              <a:r>
                <a:rPr lang="ko-KR" altLang="en-US" sz="2000" dirty="0"/>
                <a:t>파일 내용</a:t>
              </a:r>
              <a:endParaRPr lang="en-US" altLang="ko-KR" sz="20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/>
                <a:t>Redis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info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출력값</a:t>
              </a:r>
              <a:endParaRPr lang="ko-KR" altLang="en-US" sz="2000" dirty="0"/>
            </a:p>
            <a:p>
              <a:pPr>
                <a:lnSpc>
                  <a:spcPct val="150000"/>
                </a:lnSpc>
              </a:pPr>
              <a:endParaRPr lang="ko-KR" altLang="en-US" sz="2000" dirty="0"/>
            </a:p>
            <a:p>
              <a:pPr>
                <a:lnSpc>
                  <a:spcPct val="150000"/>
                </a:lnSpc>
              </a:pPr>
              <a:endParaRPr lang="en-K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711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F7A0-48A1-4248-866B-959201D1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6" y="144410"/>
            <a:ext cx="10515600" cy="1325563"/>
          </a:xfrm>
        </p:spPr>
        <p:txBody>
          <a:bodyPr/>
          <a:lstStyle/>
          <a:p>
            <a:r>
              <a:rPr lang="en-US" altLang="ko-KR" dirty="0" err="1"/>
              <a:t>Internal_Metrics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F0569-D886-4049-BA7B-3CE5370663D9}"/>
              </a:ext>
            </a:extLst>
          </p:cNvPr>
          <p:cNvSpPr txBox="1"/>
          <p:nvPr/>
        </p:nvSpPr>
        <p:spPr>
          <a:xfrm>
            <a:off x="817179" y="1276738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“</a:t>
            </a:r>
            <a:r>
              <a:rPr lang="en-US" altLang="ko-KR" b="1" dirty="0" err="1"/>
              <a:t>redis</a:t>
            </a:r>
            <a:r>
              <a:rPr lang="en-US" altLang="ko-KR" b="1" dirty="0"/>
              <a:t>-cli info” </a:t>
            </a:r>
            <a:r>
              <a:rPr lang="ko-KR" altLang="en-US" b="1" dirty="0"/>
              <a:t>명령 실행 결과 </a:t>
            </a:r>
            <a:r>
              <a:rPr lang="ko-KR" altLang="en-US" b="1" dirty="0" err="1"/>
              <a:t>파싱</a:t>
            </a:r>
            <a:r>
              <a:rPr lang="ko-KR" altLang="en-US" b="1" dirty="0"/>
              <a:t> </a:t>
            </a:r>
            <a:endParaRPr lang="en-K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DF43A-5062-6B44-A065-692278FF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49" y="2012241"/>
            <a:ext cx="1932888" cy="3599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04129-0A8D-5F4C-85F6-0A4948CBE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70" y="2012241"/>
            <a:ext cx="1780188" cy="30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267F8-D844-6C4E-A8AF-0587F2ECC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594" y="2012241"/>
            <a:ext cx="2886840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8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F7A0-48A1-4248-866B-959201D1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6" y="144410"/>
            <a:ext cx="10515600" cy="1325563"/>
          </a:xfrm>
        </p:spPr>
        <p:txBody>
          <a:bodyPr/>
          <a:lstStyle/>
          <a:p>
            <a:r>
              <a:rPr lang="en-US" altLang="ko-KR" dirty="0" err="1"/>
              <a:t>External_Metrics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F0569-D886-4049-BA7B-3CE5370663D9}"/>
              </a:ext>
            </a:extLst>
          </p:cNvPr>
          <p:cNvSpPr txBox="1"/>
          <p:nvPr/>
        </p:nvSpPr>
        <p:spPr>
          <a:xfrm>
            <a:off x="817179" y="1276738"/>
            <a:ext cx="64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memtier_benchmark</a:t>
            </a:r>
            <a:r>
              <a:rPr lang="en-US" altLang="ko-KR" b="1" dirty="0"/>
              <a:t> </a:t>
            </a:r>
            <a:r>
              <a:rPr lang="ko-KR" altLang="en-US" b="1" dirty="0"/>
              <a:t>결과 </a:t>
            </a:r>
            <a:r>
              <a:rPr lang="ko-KR" altLang="en-US" b="1" dirty="0" err="1"/>
              <a:t>파싱</a:t>
            </a:r>
            <a:r>
              <a:rPr lang="ko-KR" altLang="en-US" b="1" dirty="0"/>
              <a:t> </a:t>
            </a:r>
            <a:endParaRPr lang="en-KR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B47181-857F-AA4D-93D8-16530CEAF7A1}"/>
              </a:ext>
            </a:extLst>
          </p:cNvPr>
          <p:cNvGrpSpPr/>
          <p:nvPr/>
        </p:nvGrpSpPr>
        <p:grpSpPr>
          <a:xfrm>
            <a:off x="3216336" y="2602301"/>
            <a:ext cx="6423101" cy="2469940"/>
            <a:chOff x="3527250" y="2694912"/>
            <a:chExt cx="5740400" cy="1930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CEB8DE-3883-414C-8398-7F5B24BBF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7250" y="2694912"/>
              <a:ext cx="5740400" cy="1930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E5F13F-771E-0948-B1C3-D140B9FCED4D}"/>
                </a:ext>
              </a:extLst>
            </p:cNvPr>
            <p:cNvSpPr txBox="1"/>
            <p:nvPr/>
          </p:nvSpPr>
          <p:spPr>
            <a:xfrm>
              <a:off x="4230354" y="3660112"/>
              <a:ext cx="4923693" cy="861646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8109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F7A0-48A1-4248-866B-959201D1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6" y="144410"/>
            <a:ext cx="10515600" cy="1325563"/>
          </a:xfrm>
        </p:spPr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csv </a:t>
            </a:r>
            <a:r>
              <a:rPr lang="ko-KR" altLang="en-US" dirty="0"/>
              <a:t>파일 </a:t>
            </a:r>
            <a:endParaRPr lang="en-K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0AAFEE-2A1F-9A48-BC50-61088C8C9C3D}"/>
              </a:ext>
            </a:extLst>
          </p:cNvPr>
          <p:cNvGrpSpPr/>
          <p:nvPr/>
        </p:nvGrpSpPr>
        <p:grpSpPr>
          <a:xfrm>
            <a:off x="825497" y="2090057"/>
            <a:ext cx="10845035" cy="3099271"/>
            <a:chOff x="825497" y="2090057"/>
            <a:chExt cx="10845035" cy="30992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2143B2-1763-944A-880A-467B38C59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5497" y="2747763"/>
              <a:ext cx="5015946" cy="230874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80E1CF-51B7-434D-B8C9-EA4D297C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1235" y="2747763"/>
              <a:ext cx="5179297" cy="24415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6BB8D1-C8C4-844B-9A4E-5BBD7430E7CD}"/>
                </a:ext>
              </a:extLst>
            </p:cNvPr>
            <p:cNvSpPr txBox="1"/>
            <p:nvPr/>
          </p:nvSpPr>
          <p:spPr>
            <a:xfrm>
              <a:off x="2270928" y="2090057"/>
              <a:ext cx="3014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result_internal.csv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A97018-E59F-A040-B4D9-EBC4D64E3241}"/>
                </a:ext>
              </a:extLst>
            </p:cNvPr>
            <p:cNvSpPr txBox="1"/>
            <p:nvPr/>
          </p:nvSpPr>
          <p:spPr>
            <a:xfrm>
              <a:off x="8202661" y="2090057"/>
              <a:ext cx="3014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result_external.csv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45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178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Redis 발표</vt:lpstr>
      <vt:lpstr>Redis 서버 실행 </vt:lpstr>
      <vt:lpstr>Metrics 구분 </vt:lpstr>
      <vt:lpstr>Internal_Metrics </vt:lpstr>
      <vt:lpstr>External_Metrics </vt:lpstr>
      <vt:lpstr>결과 csv 파일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46</cp:revision>
  <dcterms:created xsi:type="dcterms:W3CDTF">2021-03-29T09:22:31Z</dcterms:created>
  <dcterms:modified xsi:type="dcterms:W3CDTF">2021-04-14T05:57:12Z</dcterms:modified>
</cp:coreProperties>
</file>