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323" r:id="rId4"/>
    <p:sldId id="257" r:id="rId5"/>
    <p:sldId id="350" r:id="rId6"/>
    <p:sldId id="322" r:id="rId7"/>
    <p:sldId id="324" r:id="rId8"/>
    <p:sldId id="319" r:id="rId9"/>
    <p:sldId id="325" r:id="rId10"/>
    <p:sldId id="326" r:id="rId11"/>
    <p:sldId id="327" r:id="rId12"/>
    <p:sldId id="328" r:id="rId13"/>
    <p:sldId id="329" r:id="rId14"/>
    <p:sldId id="331" r:id="rId15"/>
    <p:sldId id="340" r:id="rId16"/>
    <p:sldId id="318" r:id="rId17"/>
    <p:sldId id="321" r:id="rId18"/>
    <p:sldId id="332" r:id="rId19"/>
    <p:sldId id="333" r:id="rId20"/>
    <p:sldId id="341" r:id="rId21"/>
    <p:sldId id="317" r:id="rId22"/>
    <p:sldId id="334" r:id="rId23"/>
    <p:sldId id="335" r:id="rId24"/>
    <p:sldId id="330" r:id="rId25"/>
    <p:sldId id="336" r:id="rId26"/>
    <p:sldId id="337" r:id="rId27"/>
    <p:sldId id="339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26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1B7C-79EB-486C-BD59-E16FDB69D9AA}" v="125" dt="2021-03-21T13:58:0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65308" autoAdjust="0"/>
  </p:normalViewPr>
  <p:slideViewPr>
    <p:cSldViewPr snapToGrid="0">
      <p:cViewPr varScale="1">
        <p:scale>
          <a:sx n="75" d="100"/>
          <a:sy n="75" d="100"/>
        </p:scale>
        <p:origin x="20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Juyeon" userId="225f51a902c18bbe" providerId="LiveId" clId="{DA7E86E2-EF90-4506-80CF-4EB46BC36303}"/>
    <pc:docChg chg="undo redo custSel addSld delSld modSld sldOrd modMainMaster modShowInfo">
      <pc:chgData name="Seo Juyeon" userId="225f51a902c18bbe" providerId="LiveId" clId="{DA7E86E2-EF90-4506-80CF-4EB46BC36303}" dt="2021-01-19T07:33:09.893" v="1462" actId="20577"/>
      <pc:docMkLst>
        <pc:docMk/>
      </pc:docMkLst>
      <pc:sldChg chg="modSp">
        <pc:chgData name="Seo Juyeon" userId="225f51a902c18bbe" providerId="LiveId" clId="{DA7E86E2-EF90-4506-80CF-4EB46BC36303}" dt="2021-01-18T13:21:43.719" v="1278"/>
        <pc:sldMkLst>
          <pc:docMk/>
          <pc:sldMk cId="1781123192" sldId="256"/>
        </pc:sldMkLst>
        <pc:spChg chg="mod">
          <ac:chgData name="Seo Juyeon" userId="225f51a902c18bbe" providerId="LiveId" clId="{DA7E86E2-EF90-4506-80CF-4EB46BC36303}" dt="2021-01-18T13:21:38.178" v="1277"/>
          <ac:spMkLst>
            <pc:docMk/>
            <pc:sldMk cId="1781123192" sldId="256"/>
            <ac:spMk id="5" creationId="{14B0122A-3F53-4794-B392-937169D2B2BA}"/>
          </ac:spMkLst>
        </pc:spChg>
        <pc:spChg chg="mod">
          <ac:chgData name="Seo Juyeon" userId="225f51a902c18bbe" providerId="LiveId" clId="{DA7E86E2-EF90-4506-80CF-4EB46BC36303}" dt="2021-01-18T13:21:43.719" v="1278"/>
          <ac:spMkLst>
            <pc:docMk/>
            <pc:sldMk cId="1781123192" sldId="256"/>
            <ac:spMk id="8" creationId="{64EB2DE5-09E7-45A1-803C-D7C1BE62F527}"/>
          </ac:spMkLst>
        </pc:spChg>
      </pc:sldChg>
      <pc:sldChg chg="modSp mod modNotesTx">
        <pc:chgData name="Seo Juyeon" userId="225f51a902c18bbe" providerId="LiveId" clId="{DA7E86E2-EF90-4506-80CF-4EB46BC36303}" dt="2021-01-18T13:22:19.117" v="1285"/>
        <pc:sldMkLst>
          <pc:docMk/>
          <pc:sldMk cId="3162316287" sldId="257"/>
        </pc:sldMkLst>
        <pc:spChg chg="mod">
          <ac:chgData name="Seo Juyeon" userId="225f51a902c18bbe" providerId="LiveId" clId="{DA7E86E2-EF90-4506-80CF-4EB46BC36303}" dt="2021-01-15T05:47:55.374" v="1112"/>
          <ac:spMkLst>
            <pc:docMk/>
            <pc:sldMk cId="3162316287" sldId="257"/>
            <ac:spMk id="2" creationId="{C40A4DA0-F88C-45A7-8A76-FA7FCB6372E9}"/>
          </ac:spMkLst>
        </pc:spChg>
        <pc:spChg chg="mod">
          <ac:chgData name="Seo Juyeon" userId="225f51a902c18bbe" providerId="LiveId" clId="{DA7E86E2-EF90-4506-80CF-4EB46BC36303}" dt="2021-01-18T13:22:19.117" v="1285"/>
          <ac:spMkLst>
            <pc:docMk/>
            <pc:sldMk cId="3162316287" sldId="257"/>
            <ac:spMk id="6" creationId="{31FC23F5-F1AA-4FB6-8217-D8A155E56DE7}"/>
          </ac:spMkLst>
        </pc:spChg>
      </pc:sldChg>
      <pc:sldChg chg="modSp">
        <pc:chgData name="Seo Juyeon" userId="225f51a902c18bbe" providerId="LiveId" clId="{DA7E86E2-EF90-4506-80CF-4EB46BC36303}" dt="2021-01-18T13:23:06.507" v="1291"/>
        <pc:sldMkLst>
          <pc:docMk/>
          <pc:sldMk cId="3254027787" sldId="261"/>
        </pc:sldMkLst>
        <pc:spChg chg="mod">
          <ac:chgData name="Seo Juyeon" userId="225f51a902c18bbe" providerId="LiveId" clId="{DA7E86E2-EF90-4506-80CF-4EB46BC36303}" dt="2021-01-18T13:23:01.455" v="1290"/>
          <ac:spMkLst>
            <pc:docMk/>
            <pc:sldMk cId="3254027787" sldId="261"/>
            <ac:spMk id="13" creationId="{D000EA13-223B-4649-BEB8-3721FE8DC339}"/>
          </ac:spMkLst>
        </pc:spChg>
        <pc:spChg chg="mod">
          <ac:chgData name="Seo Juyeon" userId="225f51a902c18bbe" providerId="LiveId" clId="{DA7E86E2-EF90-4506-80CF-4EB46BC36303}" dt="2021-01-18T13:23:06.507" v="1291"/>
          <ac:spMkLst>
            <pc:docMk/>
            <pc:sldMk cId="3254027787" sldId="261"/>
            <ac:spMk id="14" creationId="{6CEE636B-4670-41C3-93B9-992B8CEE588D}"/>
          </ac:spMkLst>
        </pc:spChg>
      </pc:sldChg>
      <pc:sldChg chg="modSp modNotesTx">
        <pc:chgData name="Seo Juyeon" userId="225f51a902c18bbe" providerId="LiveId" clId="{DA7E86E2-EF90-4506-80CF-4EB46BC36303}" dt="2021-01-18T13:22:12.878" v="1284"/>
        <pc:sldMkLst>
          <pc:docMk/>
          <pc:sldMk cId="1438490744" sldId="262"/>
        </pc:sldMkLst>
        <pc:spChg chg="mod">
          <ac:chgData name="Seo Juyeon" userId="225f51a902c18bbe" providerId="LiveId" clId="{DA7E86E2-EF90-4506-80CF-4EB46BC36303}" dt="2021-01-18T13:22:12.878" v="1284"/>
          <ac:spMkLst>
            <pc:docMk/>
            <pc:sldMk cId="1438490744" sldId="262"/>
            <ac:spMk id="19" creationId="{3C4C453E-EA71-4D99-BB0C-357B05288627}"/>
          </ac:spMkLst>
        </pc:spChg>
        <pc:spChg chg="mod">
          <ac:chgData name="Seo Juyeon" userId="225f51a902c18bbe" providerId="LiveId" clId="{DA7E86E2-EF90-4506-80CF-4EB46BC36303}" dt="2021-01-18T13:22:12.878" v="1284"/>
          <ac:spMkLst>
            <pc:docMk/>
            <pc:sldMk cId="1438490744" sldId="262"/>
            <ac:spMk id="20" creationId="{8918B4E7-E980-477A-B0D3-3902C4F3A6FE}"/>
          </ac:spMkLst>
        </pc:spChg>
        <pc:spChg chg="mod">
          <ac:chgData name="Seo Juyeon" userId="225f51a902c18bbe" providerId="LiveId" clId="{DA7E86E2-EF90-4506-80CF-4EB46BC36303}" dt="2021-01-18T13:22:12.878" v="1284"/>
          <ac:spMkLst>
            <pc:docMk/>
            <pc:sldMk cId="1438490744" sldId="262"/>
            <ac:spMk id="22" creationId="{7858D51C-FFEE-44E0-9F08-232409CC238C}"/>
          </ac:spMkLst>
        </pc:spChg>
        <pc:spChg chg="mod">
          <ac:chgData name="Seo Juyeon" userId="225f51a902c18bbe" providerId="LiveId" clId="{DA7E86E2-EF90-4506-80CF-4EB46BC36303}" dt="2021-01-18T13:22:12.878" v="1284"/>
          <ac:spMkLst>
            <pc:docMk/>
            <pc:sldMk cId="1438490744" sldId="262"/>
            <ac:spMk id="23" creationId="{A21077F8-2BBF-46B4-A430-A4D92F6FC65B}"/>
          </ac:spMkLst>
        </pc:spChg>
        <pc:spChg chg="mod">
          <ac:chgData name="Seo Juyeon" userId="225f51a902c18bbe" providerId="LiveId" clId="{DA7E86E2-EF90-4506-80CF-4EB46BC36303}" dt="2021-01-18T13:21:49.866" v="1279"/>
          <ac:spMkLst>
            <pc:docMk/>
            <pc:sldMk cId="1438490744" sldId="262"/>
            <ac:spMk id="28" creationId="{79F73506-959E-4974-A985-B791411C16CD}"/>
          </ac:spMkLst>
        </pc:spChg>
      </pc:sldChg>
      <pc:sldChg chg="modSp modNotesTx">
        <pc:chgData name="Seo Juyeon" userId="225f51a902c18bbe" providerId="LiveId" clId="{DA7E86E2-EF90-4506-80CF-4EB46BC36303}" dt="2021-01-18T13:23:23.040" v="1292"/>
        <pc:sldMkLst>
          <pc:docMk/>
          <pc:sldMk cId="3593710327" sldId="309"/>
        </pc:sldMkLst>
        <pc:spChg chg="mod">
          <ac:chgData name="Seo Juyeon" userId="225f51a902c18bbe" providerId="LiveId" clId="{DA7E86E2-EF90-4506-80CF-4EB46BC36303}" dt="2021-01-18T13:22:05.071" v="1283"/>
          <ac:spMkLst>
            <pc:docMk/>
            <pc:sldMk cId="3593710327" sldId="309"/>
            <ac:spMk id="19" creationId="{3C4C453E-EA71-4D99-BB0C-357B05288627}"/>
          </ac:spMkLst>
        </pc:spChg>
        <pc:spChg chg="mod">
          <ac:chgData name="Seo Juyeon" userId="225f51a902c18bbe" providerId="LiveId" clId="{DA7E86E2-EF90-4506-80CF-4EB46BC36303}" dt="2021-01-18T13:23:23.040" v="1292"/>
          <ac:spMkLst>
            <pc:docMk/>
            <pc:sldMk cId="3593710327" sldId="309"/>
            <ac:spMk id="28" creationId="{79F73506-959E-4974-A985-B791411C16CD}"/>
          </ac:spMkLst>
        </pc:spChg>
      </pc:sldChg>
      <pc:sldChg chg="modSp modNotesTx">
        <pc:chgData name="Seo Juyeon" userId="225f51a902c18bbe" providerId="LiveId" clId="{DA7E86E2-EF90-4506-80CF-4EB46BC36303}" dt="2021-01-18T13:22:37.531" v="1287"/>
        <pc:sldMkLst>
          <pc:docMk/>
          <pc:sldMk cId="3695368494" sldId="310"/>
        </pc:sldMkLst>
        <pc:spChg chg="mod">
          <ac:chgData name="Seo Juyeon" userId="225f51a902c18bbe" providerId="LiveId" clId="{DA7E86E2-EF90-4506-80CF-4EB46BC36303}" dt="2021-01-18T13:22:37.531" v="1287"/>
          <ac:spMkLst>
            <pc:docMk/>
            <pc:sldMk cId="3695368494" sldId="310"/>
            <ac:spMk id="28" creationId="{79F73506-959E-4974-A985-B791411C16CD}"/>
          </ac:spMkLst>
        </pc:spChg>
      </pc:sldChg>
      <pc:sldChg chg="modSp modNotesTx">
        <pc:chgData name="Seo Juyeon" userId="225f51a902c18bbe" providerId="LiveId" clId="{DA7E86E2-EF90-4506-80CF-4EB46BC36303}" dt="2021-01-18T13:22:30.155" v="1286"/>
        <pc:sldMkLst>
          <pc:docMk/>
          <pc:sldMk cId="3633147250" sldId="311"/>
        </pc:sldMkLst>
        <pc:spChg chg="mod">
          <ac:chgData name="Seo Juyeon" userId="225f51a902c18bbe" providerId="LiveId" clId="{DA7E86E2-EF90-4506-80CF-4EB46BC36303}" dt="2021-01-18T13:22:30.155" v="1286"/>
          <ac:spMkLst>
            <pc:docMk/>
            <pc:sldMk cId="3633147250" sldId="311"/>
            <ac:spMk id="28" creationId="{79F73506-959E-4974-A985-B791411C16CD}"/>
          </ac:spMkLst>
        </pc:spChg>
      </pc:sldChg>
      <pc:sldChg chg="modSp modNotesTx">
        <pc:chgData name="Seo Juyeon" userId="225f51a902c18bbe" providerId="LiveId" clId="{DA7E86E2-EF90-4506-80CF-4EB46BC36303}" dt="2021-01-18T13:22:45.848" v="1288"/>
        <pc:sldMkLst>
          <pc:docMk/>
          <pc:sldMk cId="2288132363" sldId="312"/>
        </pc:sldMkLst>
        <pc:spChg chg="mod">
          <ac:chgData name="Seo Juyeon" userId="225f51a902c18bbe" providerId="LiveId" clId="{DA7E86E2-EF90-4506-80CF-4EB46BC36303}" dt="2021-01-18T13:22:45.848" v="1288"/>
          <ac:spMkLst>
            <pc:docMk/>
            <pc:sldMk cId="2288132363" sldId="312"/>
            <ac:spMk id="28" creationId="{79F73506-959E-4974-A985-B791411C16CD}"/>
          </ac:spMkLst>
        </pc:spChg>
      </pc:sldChg>
      <pc:sldChg chg="modNotesTx">
        <pc:chgData name="Seo Juyeon" userId="225f51a902c18bbe" providerId="LiveId" clId="{DA7E86E2-EF90-4506-80CF-4EB46BC36303}" dt="2021-01-19T07:10:42.681" v="1301" actId="20577"/>
        <pc:sldMkLst>
          <pc:docMk/>
          <pc:sldMk cId="1114386314" sldId="313"/>
        </pc:sldMkLst>
      </pc:sldChg>
      <pc:sldChg chg="modNotesTx">
        <pc:chgData name="Seo Juyeon" userId="225f51a902c18bbe" providerId="LiveId" clId="{DA7E86E2-EF90-4506-80CF-4EB46BC36303}" dt="2021-01-19T07:11:12.747" v="1311" actId="20577"/>
        <pc:sldMkLst>
          <pc:docMk/>
          <pc:sldMk cId="3676278968" sldId="314"/>
        </pc:sldMkLst>
      </pc:sldChg>
      <pc:sldChg chg="modSp mod modNotesTx">
        <pc:chgData name="Seo Juyeon" userId="225f51a902c18bbe" providerId="LiveId" clId="{DA7E86E2-EF90-4506-80CF-4EB46BC36303}" dt="2021-01-18T08:10:14.769" v="1249" actId="20577"/>
        <pc:sldMkLst>
          <pc:docMk/>
          <pc:sldMk cId="1245885950" sldId="315"/>
        </pc:sldMkLst>
        <pc:spChg chg="mod">
          <ac:chgData name="Seo Juyeon" userId="225f51a902c18bbe" providerId="LiveId" clId="{DA7E86E2-EF90-4506-80CF-4EB46BC36303}" dt="2021-01-15T05:28:58.842" v="276" actId="948"/>
          <ac:spMkLst>
            <pc:docMk/>
            <pc:sldMk cId="1245885950" sldId="315"/>
            <ac:spMk id="2" creationId="{C40A4DA0-F88C-45A7-8A76-FA7FCB6372E9}"/>
          </ac:spMkLst>
        </pc:spChg>
      </pc:sldChg>
      <pc:sldChg chg="addSp delSp modSp mod ord modNotesTx">
        <pc:chgData name="Seo Juyeon" userId="225f51a902c18bbe" providerId="LiveId" clId="{DA7E86E2-EF90-4506-80CF-4EB46BC36303}" dt="2021-01-18T08:10:45.982" v="1264" actId="20577"/>
        <pc:sldMkLst>
          <pc:docMk/>
          <pc:sldMk cId="2518043110" sldId="316"/>
        </pc:sldMkLst>
        <pc:spChg chg="del mod">
          <ac:chgData name="Seo Juyeon" userId="225f51a902c18bbe" providerId="LiveId" clId="{DA7E86E2-EF90-4506-80CF-4EB46BC36303}" dt="2021-01-15T05:31:43.739" v="281" actId="478"/>
          <ac:spMkLst>
            <pc:docMk/>
            <pc:sldMk cId="2518043110" sldId="316"/>
            <ac:spMk id="2" creationId="{C40A4DA0-F88C-45A7-8A76-FA7FCB6372E9}"/>
          </ac:spMkLst>
        </pc:spChg>
        <pc:spChg chg="mod">
          <ac:chgData name="Seo Juyeon" userId="225f51a902c18bbe" providerId="LiveId" clId="{DA7E86E2-EF90-4506-80CF-4EB46BC36303}" dt="2021-01-16T07:28:35.991" v="1142" actId="20577"/>
          <ac:spMkLst>
            <pc:docMk/>
            <pc:sldMk cId="2518043110" sldId="316"/>
            <ac:spMk id="5" creationId="{1FB47FE4-549A-49A5-A463-4439A75C1BBE}"/>
          </ac:spMkLst>
        </pc:spChg>
        <pc:spChg chg="mod">
          <ac:chgData name="Seo Juyeon" userId="225f51a902c18bbe" providerId="LiveId" clId="{DA7E86E2-EF90-4506-80CF-4EB46BC36303}" dt="2021-01-16T07:28:26.024" v="1139"/>
          <ac:spMkLst>
            <pc:docMk/>
            <pc:sldMk cId="2518043110" sldId="316"/>
            <ac:spMk id="6" creationId="{31FC23F5-F1AA-4FB6-8217-D8A155E56DE7}"/>
          </ac:spMkLst>
        </pc:spChg>
        <pc:spChg chg="add mod">
          <ac:chgData name="Seo Juyeon" userId="225f51a902c18bbe" providerId="LiveId" clId="{DA7E86E2-EF90-4506-80CF-4EB46BC36303}" dt="2021-01-15T05:40:59.559" v="1002" actId="20577"/>
          <ac:spMkLst>
            <pc:docMk/>
            <pc:sldMk cId="2518043110" sldId="316"/>
            <ac:spMk id="7" creationId="{7690BC56-DB02-49FB-938D-22CF9EB6B6C8}"/>
          </ac:spMkLst>
        </pc:spChg>
        <pc:spChg chg="mod">
          <ac:chgData name="Seo Juyeon" userId="225f51a902c18bbe" providerId="LiveId" clId="{DA7E86E2-EF90-4506-80CF-4EB46BC36303}" dt="2021-01-16T07:28:32.414" v="1140"/>
          <ac:spMkLst>
            <pc:docMk/>
            <pc:sldMk cId="2518043110" sldId="316"/>
            <ac:spMk id="8" creationId="{0FC443DC-2C40-4225-AF4B-F8726AC5025B}"/>
          </ac:spMkLst>
        </pc:spChg>
        <pc:picChg chg="del">
          <ac:chgData name="Seo Juyeon" userId="225f51a902c18bbe" providerId="LiveId" clId="{DA7E86E2-EF90-4506-80CF-4EB46BC36303}" dt="2021-01-15T05:31:39.804" v="278" actId="478"/>
          <ac:picMkLst>
            <pc:docMk/>
            <pc:sldMk cId="2518043110" sldId="316"/>
            <ac:picMk id="4" creationId="{2D158797-A4AD-4C58-8FAF-A7DE166ECCC3}"/>
          </ac:picMkLst>
        </pc:picChg>
      </pc:sldChg>
      <pc:sldChg chg="modNotesTx">
        <pc:chgData name="Seo Juyeon" userId="225f51a902c18bbe" providerId="LiveId" clId="{DA7E86E2-EF90-4506-80CF-4EB46BC36303}" dt="2021-01-18T08:10:21.222" v="1252" actId="20577"/>
        <pc:sldMkLst>
          <pc:docMk/>
          <pc:sldMk cId="3316490933" sldId="317"/>
        </pc:sldMkLst>
      </pc:sldChg>
      <pc:sldChg chg="modNotesTx">
        <pc:chgData name="Seo Juyeon" userId="225f51a902c18bbe" providerId="LiveId" clId="{DA7E86E2-EF90-4506-80CF-4EB46BC36303}" dt="2021-01-18T08:10:22.871" v="1253" actId="20577"/>
        <pc:sldMkLst>
          <pc:docMk/>
          <pc:sldMk cId="4084862089" sldId="318"/>
        </pc:sldMkLst>
      </pc:sldChg>
      <pc:sldChg chg="modNotesTx">
        <pc:chgData name="Seo Juyeon" userId="225f51a902c18bbe" providerId="LiveId" clId="{DA7E86E2-EF90-4506-80CF-4EB46BC36303}" dt="2021-01-19T07:13:53.986" v="1324" actId="20577"/>
        <pc:sldMkLst>
          <pc:docMk/>
          <pc:sldMk cId="2089844881" sldId="319"/>
        </pc:sldMkLst>
      </pc:sldChg>
      <pc:sldChg chg="modSp mod modNotesTx">
        <pc:chgData name="Seo Juyeon" userId="225f51a902c18bbe" providerId="LiveId" clId="{DA7E86E2-EF90-4506-80CF-4EB46BC36303}" dt="2021-01-19T07:14:35.216" v="1326" actId="20577"/>
        <pc:sldMkLst>
          <pc:docMk/>
          <pc:sldMk cId="392869362" sldId="320"/>
        </pc:sldMkLst>
        <pc:spChg chg="mod">
          <ac:chgData name="Seo Juyeon" userId="225f51a902c18bbe" providerId="LiveId" clId="{DA7E86E2-EF90-4506-80CF-4EB46BC36303}" dt="2021-01-15T06:08:22.251" v="1120" actId="20577"/>
          <ac:spMkLst>
            <pc:docMk/>
            <pc:sldMk cId="392869362" sldId="320"/>
            <ac:spMk id="12" creationId="{54090AF2-E7F9-4F7E-94F5-FB7004C504D2}"/>
          </ac:spMkLst>
        </pc:spChg>
        <pc:picChg chg="mod">
          <ac:chgData name="Seo Juyeon" userId="225f51a902c18bbe" providerId="LiveId" clId="{DA7E86E2-EF90-4506-80CF-4EB46BC36303}" dt="2021-01-15T06:08:31.490" v="1127" actId="1036"/>
          <ac:picMkLst>
            <pc:docMk/>
            <pc:sldMk cId="392869362" sldId="320"/>
            <ac:picMk id="4" creationId="{E9E992AA-A100-4E03-8238-0AD8A578B91E}"/>
          </ac:picMkLst>
        </pc:picChg>
      </pc:sldChg>
      <pc:sldChg chg="modSp mod modNotesTx">
        <pc:chgData name="Seo Juyeon" userId="225f51a902c18bbe" providerId="LiveId" clId="{DA7E86E2-EF90-4506-80CF-4EB46BC36303}" dt="2021-01-18T08:10:32.679" v="1257" actId="20577"/>
        <pc:sldMkLst>
          <pc:docMk/>
          <pc:sldMk cId="3179949908" sldId="321"/>
        </pc:sldMkLst>
        <pc:spChg chg="mod">
          <ac:chgData name="Seo Juyeon" userId="225f51a902c18bbe" providerId="LiveId" clId="{DA7E86E2-EF90-4506-80CF-4EB46BC36303}" dt="2021-01-16T08:01:06.437" v="1146" actId="20577"/>
          <ac:spMkLst>
            <pc:docMk/>
            <pc:sldMk cId="3179949908" sldId="321"/>
            <ac:spMk id="12" creationId="{54090AF2-E7F9-4F7E-94F5-FB7004C504D2}"/>
          </ac:spMkLst>
        </pc:spChg>
      </pc:sldChg>
      <pc:sldChg chg="modNotesTx">
        <pc:chgData name="Seo Juyeon" userId="225f51a902c18bbe" providerId="LiveId" clId="{DA7E86E2-EF90-4506-80CF-4EB46BC36303}" dt="2021-01-19T07:28:15.882" v="1330" actId="20577"/>
        <pc:sldMkLst>
          <pc:docMk/>
          <pc:sldMk cId="3614375564" sldId="322"/>
        </pc:sldMkLst>
      </pc:sldChg>
      <pc:sldChg chg="modNotesTx">
        <pc:chgData name="Seo Juyeon" userId="225f51a902c18bbe" providerId="LiveId" clId="{DA7E86E2-EF90-4506-80CF-4EB46BC36303}" dt="2021-01-18T08:10:38.926" v="1260" actId="20577"/>
        <pc:sldMkLst>
          <pc:docMk/>
          <pc:sldMk cId="2084458005" sldId="323"/>
        </pc:sldMkLst>
      </pc:sldChg>
      <pc:sldChg chg="modNotesTx">
        <pc:chgData name="Seo Juyeon" userId="225f51a902c18bbe" providerId="LiveId" clId="{DA7E86E2-EF90-4506-80CF-4EB46BC36303}" dt="2021-01-19T07:28:40.474" v="1332" actId="20577"/>
        <pc:sldMkLst>
          <pc:docMk/>
          <pc:sldMk cId="2717364665" sldId="324"/>
        </pc:sldMkLst>
      </pc:sldChg>
      <pc:sldChg chg="modSp modNotesTx">
        <pc:chgData name="Seo Juyeon" userId="225f51a902c18bbe" providerId="LiveId" clId="{DA7E86E2-EF90-4506-80CF-4EB46BC36303}" dt="2021-01-18T13:22:53.294" v="1289"/>
        <pc:sldMkLst>
          <pc:docMk/>
          <pc:sldMk cId="1054330807" sldId="325"/>
        </pc:sldMkLst>
        <pc:spChg chg="mod">
          <ac:chgData name="Seo Juyeon" userId="225f51a902c18bbe" providerId="LiveId" clId="{DA7E86E2-EF90-4506-80CF-4EB46BC36303}" dt="2021-01-18T13:22:53.294" v="1289"/>
          <ac:spMkLst>
            <pc:docMk/>
            <pc:sldMk cId="1054330807" sldId="325"/>
            <ac:spMk id="13" creationId="{A38A3843-F038-47AD-A16B-14238C597860}"/>
          </ac:spMkLst>
        </pc:spChg>
      </pc:sldChg>
      <pc:sldChg chg="modNotesTx">
        <pc:chgData name="Seo Juyeon" userId="225f51a902c18bbe" providerId="LiveId" clId="{DA7E86E2-EF90-4506-80CF-4EB46BC36303}" dt="2021-01-19T07:29:58.331" v="1397" actId="20577"/>
        <pc:sldMkLst>
          <pc:docMk/>
          <pc:sldMk cId="2011508911" sldId="326"/>
        </pc:sldMkLst>
      </pc:sldChg>
      <pc:sldChg chg="modNotesTx">
        <pc:chgData name="Seo Juyeon" userId="225f51a902c18bbe" providerId="LiveId" clId="{DA7E86E2-EF90-4506-80CF-4EB46BC36303}" dt="2021-01-19T07:33:09.893" v="1462" actId="20577"/>
        <pc:sldMkLst>
          <pc:docMk/>
          <pc:sldMk cId="3657980555" sldId="328"/>
        </pc:sldMkLst>
      </pc:sldChg>
      <pc:sldChg chg="modNotesTx">
        <pc:chgData name="Seo Juyeon" userId="225f51a902c18bbe" providerId="LiveId" clId="{DA7E86E2-EF90-4506-80CF-4EB46BC36303}" dt="2021-01-18T08:10:50.142" v="1267" actId="20577"/>
        <pc:sldMkLst>
          <pc:docMk/>
          <pc:sldMk cId="2428962657" sldId="329"/>
        </pc:sldMkLst>
      </pc:sldChg>
      <pc:sldChg chg="modNotesTx">
        <pc:chgData name="Seo Juyeon" userId="225f51a902c18bbe" providerId="LiveId" clId="{DA7E86E2-EF90-4506-80CF-4EB46BC36303}" dt="2021-01-19T07:30:50.771" v="1441" actId="20577"/>
        <pc:sldMkLst>
          <pc:docMk/>
          <pc:sldMk cId="952763070" sldId="330"/>
        </pc:sldMkLst>
      </pc:sldChg>
      <pc:sldChg chg="modNotesTx">
        <pc:chgData name="Seo Juyeon" userId="225f51a902c18bbe" providerId="LiveId" clId="{DA7E86E2-EF90-4506-80CF-4EB46BC36303}" dt="2021-01-18T08:10:53.552" v="1270" actId="20577"/>
        <pc:sldMkLst>
          <pc:docMk/>
          <pc:sldMk cId="38403059" sldId="331"/>
        </pc:sldMkLst>
      </pc:sldChg>
      <pc:sldChg chg="modNotesTx">
        <pc:chgData name="Seo Juyeon" userId="225f51a902c18bbe" providerId="LiveId" clId="{DA7E86E2-EF90-4506-80CF-4EB46BC36303}" dt="2021-01-19T07:32:19.865" v="1460" actId="20577"/>
        <pc:sldMkLst>
          <pc:docMk/>
          <pc:sldMk cId="2479660047" sldId="332"/>
        </pc:sldMkLst>
      </pc:sldChg>
      <pc:sldChg chg="modSp mod modNotesTx">
        <pc:chgData name="Seo Juyeon" userId="225f51a902c18bbe" providerId="LiveId" clId="{DA7E86E2-EF90-4506-80CF-4EB46BC36303}" dt="2021-01-18T08:11:10.574" v="1276" actId="20577"/>
        <pc:sldMkLst>
          <pc:docMk/>
          <pc:sldMk cId="1477268589" sldId="333"/>
        </pc:sldMkLst>
        <pc:spChg chg="mod">
          <ac:chgData name="Seo Juyeon" userId="225f51a902c18bbe" providerId="LiveId" clId="{DA7E86E2-EF90-4506-80CF-4EB46BC36303}" dt="2021-01-16T09:36:42.884" v="1149" actId="20577"/>
          <ac:spMkLst>
            <pc:docMk/>
            <pc:sldMk cId="1477268589" sldId="333"/>
            <ac:spMk id="13" creationId="{A38A3843-F038-47AD-A16B-14238C597860}"/>
          </ac:spMkLst>
        </pc:spChg>
      </pc:sldChg>
      <pc:sldChg chg="add modNotesTx">
        <pc:chgData name="Seo Juyeon" userId="225f51a902c18bbe" providerId="LiveId" clId="{DA7E86E2-EF90-4506-80CF-4EB46BC36303}" dt="2021-01-18T08:10:19.857" v="1251" actId="20577"/>
        <pc:sldMkLst>
          <pc:docMk/>
          <pc:sldMk cId="3191756612" sldId="334"/>
        </pc:sldMkLst>
      </pc:sldChg>
      <pc:sldChg chg="modSp add del mod">
        <pc:chgData name="Seo Juyeon" userId="225f51a902c18bbe" providerId="LiveId" clId="{DA7E86E2-EF90-4506-80CF-4EB46BC36303}" dt="2021-01-15T06:08:35.991" v="1128" actId="47"/>
        <pc:sldMkLst>
          <pc:docMk/>
          <pc:sldMk cId="3809224785" sldId="335"/>
        </pc:sldMkLst>
        <pc:spChg chg="mod">
          <ac:chgData name="Seo Juyeon" userId="225f51a902c18bbe" providerId="LiveId" clId="{DA7E86E2-EF90-4506-80CF-4EB46BC36303}" dt="2021-01-15T05:43:22.294" v="1067" actId="20577"/>
          <ac:spMkLst>
            <pc:docMk/>
            <pc:sldMk cId="3809224785" sldId="335"/>
            <ac:spMk id="12" creationId="{54090AF2-E7F9-4F7E-94F5-FB7004C504D2}"/>
          </ac:spMkLst>
        </pc:spChg>
      </pc:sldChg>
      <pc:sldMasterChg chg="modSldLayout">
        <pc:chgData name="Seo Juyeon" userId="225f51a902c18bbe" providerId="LiveId" clId="{DA7E86E2-EF90-4506-80CF-4EB46BC36303}" dt="2021-01-15T08:47:55.781" v="1134" actId="20577"/>
        <pc:sldMasterMkLst>
          <pc:docMk/>
          <pc:sldMasterMk cId="2489668441" sldId="2147483648"/>
        </pc:sldMasterMkLst>
        <pc:sldLayoutChg chg="modSp mod">
          <pc:chgData name="Seo Juyeon" userId="225f51a902c18bbe" providerId="LiveId" clId="{DA7E86E2-EF90-4506-80CF-4EB46BC36303}" dt="2021-01-15T08:47:55.781" v="1134" actId="20577"/>
          <pc:sldLayoutMkLst>
            <pc:docMk/>
            <pc:sldMasterMk cId="2489668441" sldId="2147483648"/>
            <pc:sldLayoutMk cId="70876099" sldId="2147483650"/>
          </pc:sldLayoutMkLst>
          <pc:spChg chg="mod">
            <ac:chgData name="Seo Juyeon" userId="225f51a902c18bbe" providerId="LiveId" clId="{DA7E86E2-EF90-4506-80CF-4EB46BC36303}" dt="2021-01-15T08:47:55.781" v="1134" actId="20577"/>
            <ac:spMkLst>
              <pc:docMk/>
              <pc:sldMasterMk cId="2489668441" sldId="2147483648"/>
              <pc:sldLayoutMk cId="70876099" sldId="2147483650"/>
              <ac:spMk id="6" creationId="{55D5D559-6FFE-4A55-BD4A-0A140CF4B0F5}"/>
            </ac:spMkLst>
          </pc:spChg>
        </pc:sldLayoutChg>
      </pc:sldMasterChg>
    </pc:docChg>
  </pc:docChgLst>
  <pc:docChgLst>
    <pc:chgData name="서 주연" userId="225f51a902c18bbe" providerId="LiveId" clId="{636EFAEA-8EE7-4F8C-8FB8-5F968EEEF3D1}"/>
    <pc:docChg chg="modSld">
      <pc:chgData name="서 주연" userId="225f51a902c18bbe" providerId="LiveId" clId="{636EFAEA-8EE7-4F8C-8FB8-5F968EEEF3D1}" dt="2020-07-16T23:30:32.137" v="32" actId="6549"/>
      <pc:docMkLst>
        <pc:docMk/>
      </pc:docMkLst>
      <pc:sldChg chg="modNotesTx">
        <pc:chgData name="서 주연" userId="225f51a902c18bbe" providerId="LiveId" clId="{636EFAEA-8EE7-4F8C-8FB8-5F968EEEF3D1}" dt="2020-07-16T23:29:07.170" v="1" actId="6549"/>
        <pc:sldMkLst>
          <pc:docMk/>
          <pc:sldMk cId="3162316287" sldId="257"/>
        </pc:sldMkLst>
      </pc:sldChg>
      <pc:sldChg chg="modNotesTx">
        <pc:chgData name="서 주연" userId="225f51a902c18bbe" providerId="LiveId" clId="{636EFAEA-8EE7-4F8C-8FB8-5F968EEEF3D1}" dt="2020-07-16T23:29:13.819" v="3" actId="6549"/>
        <pc:sldMkLst>
          <pc:docMk/>
          <pc:sldMk cId="2609411349" sldId="266"/>
        </pc:sldMkLst>
      </pc:sldChg>
      <pc:sldChg chg="modNotesTx">
        <pc:chgData name="서 주연" userId="225f51a902c18bbe" providerId="LiveId" clId="{636EFAEA-8EE7-4F8C-8FB8-5F968EEEF3D1}" dt="2020-07-16T23:29:34.159" v="10" actId="6549"/>
        <pc:sldMkLst>
          <pc:docMk/>
          <pc:sldMk cId="2770871108" sldId="267"/>
        </pc:sldMkLst>
      </pc:sldChg>
      <pc:sldChg chg="modNotesTx">
        <pc:chgData name="서 주연" userId="225f51a902c18bbe" providerId="LiveId" clId="{636EFAEA-8EE7-4F8C-8FB8-5F968EEEF3D1}" dt="2020-07-16T23:29:39.124" v="12" actId="6549"/>
        <pc:sldMkLst>
          <pc:docMk/>
          <pc:sldMk cId="2103302660" sldId="268"/>
        </pc:sldMkLst>
      </pc:sldChg>
      <pc:sldChg chg="modNotesTx">
        <pc:chgData name="서 주연" userId="225f51a902c18bbe" providerId="LiveId" clId="{636EFAEA-8EE7-4F8C-8FB8-5F968EEEF3D1}" dt="2020-07-16T23:30:21.175" v="28" actId="6549"/>
        <pc:sldMkLst>
          <pc:docMk/>
          <pc:sldMk cId="1140897694" sldId="271"/>
        </pc:sldMkLst>
      </pc:sldChg>
      <pc:sldChg chg="modNotesTx">
        <pc:chgData name="서 주연" userId="225f51a902c18bbe" providerId="LiveId" clId="{636EFAEA-8EE7-4F8C-8FB8-5F968EEEF3D1}" dt="2020-07-16T23:30:32.137" v="32" actId="6549"/>
        <pc:sldMkLst>
          <pc:docMk/>
          <pc:sldMk cId="1469420222" sldId="272"/>
        </pc:sldMkLst>
      </pc:sldChg>
      <pc:sldChg chg="modNotesTx">
        <pc:chgData name="서 주연" userId="225f51a902c18bbe" providerId="LiveId" clId="{636EFAEA-8EE7-4F8C-8FB8-5F968EEEF3D1}" dt="2020-07-16T23:29:41.399" v="13" actId="6549"/>
        <pc:sldMkLst>
          <pc:docMk/>
          <pc:sldMk cId="3319291507" sldId="273"/>
        </pc:sldMkLst>
      </pc:sldChg>
      <pc:sldChg chg="modNotesTx">
        <pc:chgData name="서 주연" userId="225f51a902c18bbe" providerId="LiveId" clId="{636EFAEA-8EE7-4F8C-8FB8-5F968EEEF3D1}" dt="2020-07-16T23:29:44.107" v="14" actId="6549"/>
        <pc:sldMkLst>
          <pc:docMk/>
          <pc:sldMk cId="1552780711" sldId="274"/>
        </pc:sldMkLst>
      </pc:sldChg>
      <pc:sldChg chg="modNotesTx">
        <pc:chgData name="서 주연" userId="225f51a902c18bbe" providerId="LiveId" clId="{636EFAEA-8EE7-4F8C-8FB8-5F968EEEF3D1}" dt="2020-07-16T23:29:46.439" v="15" actId="6549"/>
        <pc:sldMkLst>
          <pc:docMk/>
          <pc:sldMk cId="3095199793" sldId="275"/>
        </pc:sldMkLst>
      </pc:sldChg>
      <pc:sldChg chg="modNotesTx">
        <pc:chgData name="서 주연" userId="225f51a902c18bbe" providerId="LiveId" clId="{636EFAEA-8EE7-4F8C-8FB8-5F968EEEF3D1}" dt="2020-07-16T23:29:48.634" v="16" actId="6549"/>
        <pc:sldMkLst>
          <pc:docMk/>
          <pc:sldMk cId="168654854" sldId="276"/>
        </pc:sldMkLst>
      </pc:sldChg>
      <pc:sldChg chg="modNotesTx">
        <pc:chgData name="서 주연" userId="225f51a902c18bbe" providerId="LiveId" clId="{636EFAEA-8EE7-4F8C-8FB8-5F968EEEF3D1}" dt="2020-07-16T23:29:51.399" v="17" actId="6549"/>
        <pc:sldMkLst>
          <pc:docMk/>
          <pc:sldMk cId="2278281583" sldId="277"/>
        </pc:sldMkLst>
      </pc:sldChg>
      <pc:sldChg chg="modNotesTx">
        <pc:chgData name="서 주연" userId="225f51a902c18bbe" providerId="LiveId" clId="{636EFAEA-8EE7-4F8C-8FB8-5F968EEEF3D1}" dt="2020-07-16T23:29:53.721" v="18" actId="6549"/>
        <pc:sldMkLst>
          <pc:docMk/>
          <pc:sldMk cId="3776497058" sldId="278"/>
        </pc:sldMkLst>
      </pc:sldChg>
      <pc:sldChg chg="modNotesTx">
        <pc:chgData name="서 주연" userId="225f51a902c18bbe" providerId="LiveId" clId="{636EFAEA-8EE7-4F8C-8FB8-5F968EEEF3D1}" dt="2020-07-16T23:29:55.775" v="19" actId="6549"/>
        <pc:sldMkLst>
          <pc:docMk/>
          <pc:sldMk cId="1678302603" sldId="279"/>
        </pc:sldMkLst>
      </pc:sldChg>
      <pc:sldChg chg="modNotesTx">
        <pc:chgData name="서 주연" userId="225f51a902c18bbe" providerId="LiveId" clId="{636EFAEA-8EE7-4F8C-8FB8-5F968EEEF3D1}" dt="2020-07-16T23:29:58.612" v="20" actId="6549"/>
        <pc:sldMkLst>
          <pc:docMk/>
          <pc:sldMk cId="607485044" sldId="280"/>
        </pc:sldMkLst>
      </pc:sldChg>
      <pc:sldChg chg="modNotesTx">
        <pc:chgData name="서 주연" userId="225f51a902c18bbe" providerId="LiveId" clId="{636EFAEA-8EE7-4F8C-8FB8-5F968EEEF3D1}" dt="2020-07-16T23:30:00.816" v="21" actId="6549"/>
        <pc:sldMkLst>
          <pc:docMk/>
          <pc:sldMk cId="1634340942" sldId="281"/>
        </pc:sldMkLst>
      </pc:sldChg>
      <pc:sldChg chg="modNotesTx">
        <pc:chgData name="서 주연" userId="225f51a902c18bbe" providerId="LiveId" clId="{636EFAEA-8EE7-4F8C-8FB8-5F968EEEF3D1}" dt="2020-07-16T23:30:03.094" v="22" actId="6549"/>
        <pc:sldMkLst>
          <pc:docMk/>
          <pc:sldMk cId="351707918" sldId="282"/>
        </pc:sldMkLst>
      </pc:sldChg>
      <pc:sldChg chg="modNotesTx">
        <pc:chgData name="서 주연" userId="225f51a902c18bbe" providerId="LiveId" clId="{636EFAEA-8EE7-4F8C-8FB8-5F968EEEF3D1}" dt="2020-07-16T23:30:05.446" v="23" actId="6549"/>
        <pc:sldMkLst>
          <pc:docMk/>
          <pc:sldMk cId="1598285785" sldId="283"/>
        </pc:sldMkLst>
      </pc:sldChg>
      <pc:sldChg chg="modNotesTx">
        <pc:chgData name="서 주연" userId="225f51a902c18bbe" providerId="LiveId" clId="{636EFAEA-8EE7-4F8C-8FB8-5F968EEEF3D1}" dt="2020-07-16T23:30:07.797" v="24" actId="6549"/>
        <pc:sldMkLst>
          <pc:docMk/>
          <pc:sldMk cId="779444460" sldId="284"/>
        </pc:sldMkLst>
      </pc:sldChg>
      <pc:sldChg chg="modNotesTx">
        <pc:chgData name="서 주연" userId="225f51a902c18bbe" providerId="LiveId" clId="{636EFAEA-8EE7-4F8C-8FB8-5F968EEEF3D1}" dt="2020-07-16T23:30:10.071" v="25" actId="6549"/>
        <pc:sldMkLst>
          <pc:docMk/>
          <pc:sldMk cId="2934263922" sldId="285"/>
        </pc:sldMkLst>
      </pc:sldChg>
      <pc:sldChg chg="modNotesTx">
        <pc:chgData name="서 주연" userId="225f51a902c18bbe" providerId="LiveId" clId="{636EFAEA-8EE7-4F8C-8FB8-5F968EEEF3D1}" dt="2020-07-16T23:29:03.909" v="0" actId="6549"/>
        <pc:sldMkLst>
          <pc:docMk/>
          <pc:sldMk cId="1564417830" sldId="291"/>
        </pc:sldMkLst>
      </pc:sldChg>
      <pc:sldChg chg="modNotesTx">
        <pc:chgData name="서 주연" userId="225f51a902c18bbe" providerId="LiveId" clId="{636EFAEA-8EE7-4F8C-8FB8-5F968EEEF3D1}" dt="2020-07-16T23:29:36.759" v="11" actId="6549"/>
        <pc:sldMkLst>
          <pc:docMk/>
          <pc:sldMk cId="1453727552" sldId="292"/>
        </pc:sldMkLst>
      </pc:sldChg>
      <pc:sldChg chg="modNotesTx">
        <pc:chgData name="서 주연" userId="225f51a902c18bbe" providerId="LiveId" clId="{636EFAEA-8EE7-4F8C-8FB8-5F968EEEF3D1}" dt="2020-07-16T23:30:12.890" v="26" actId="6549"/>
        <pc:sldMkLst>
          <pc:docMk/>
          <pc:sldMk cId="2228842542" sldId="293"/>
        </pc:sldMkLst>
      </pc:sldChg>
      <pc:sldChg chg="modNotesTx">
        <pc:chgData name="서 주연" userId="225f51a902c18bbe" providerId="LiveId" clId="{636EFAEA-8EE7-4F8C-8FB8-5F968EEEF3D1}" dt="2020-07-16T23:30:18.995" v="27" actId="6549"/>
        <pc:sldMkLst>
          <pc:docMk/>
          <pc:sldMk cId="2762574155" sldId="294"/>
        </pc:sldMkLst>
      </pc:sldChg>
      <pc:sldChg chg="modNotesTx">
        <pc:chgData name="서 주연" userId="225f51a902c18bbe" providerId="LiveId" clId="{636EFAEA-8EE7-4F8C-8FB8-5F968EEEF3D1}" dt="2020-07-16T23:30:25.969" v="30" actId="6549"/>
        <pc:sldMkLst>
          <pc:docMk/>
          <pc:sldMk cId="442075221" sldId="295"/>
        </pc:sldMkLst>
      </pc:sldChg>
      <pc:sldChg chg="modNotesTx">
        <pc:chgData name="서 주연" userId="225f51a902c18bbe" providerId="LiveId" clId="{636EFAEA-8EE7-4F8C-8FB8-5F968EEEF3D1}" dt="2020-07-16T23:30:30.001" v="31" actId="6549"/>
        <pc:sldMkLst>
          <pc:docMk/>
          <pc:sldMk cId="248518339" sldId="296"/>
        </pc:sldMkLst>
      </pc:sldChg>
      <pc:sldChg chg="modNotesTx">
        <pc:chgData name="서 주연" userId="225f51a902c18bbe" providerId="LiveId" clId="{636EFAEA-8EE7-4F8C-8FB8-5F968EEEF3D1}" dt="2020-07-16T23:29:16.295" v="4" actId="6549"/>
        <pc:sldMkLst>
          <pc:docMk/>
          <pc:sldMk cId="2825928873" sldId="298"/>
        </pc:sldMkLst>
      </pc:sldChg>
      <pc:sldChg chg="modNotesTx">
        <pc:chgData name="서 주연" userId="225f51a902c18bbe" providerId="LiveId" clId="{636EFAEA-8EE7-4F8C-8FB8-5F968EEEF3D1}" dt="2020-07-16T23:29:18.564" v="5" actId="6549"/>
        <pc:sldMkLst>
          <pc:docMk/>
          <pc:sldMk cId="138156948" sldId="299"/>
        </pc:sldMkLst>
      </pc:sldChg>
      <pc:sldChg chg="modNotesTx">
        <pc:chgData name="서 주연" userId="225f51a902c18bbe" providerId="LiveId" clId="{636EFAEA-8EE7-4F8C-8FB8-5F968EEEF3D1}" dt="2020-07-16T23:29:23.076" v="6" actId="6549"/>
        <pc:sldMkLst>
          <pc:docMk/>
          <pc:sldMk cId="2382441993" sldId="300"/>
        </pc:sldMkLst>
      </pc:sldChg>
      <pc:sldChg chg="modNotesTx">
        <pc:chgData name="서 주연" userId="225f51a902c18bbe" providerId="LiveId" clId="{636EFAEA-8EE7-4F8C-8FB8-5F968EEEF3D1}" dt="2020-07-16T23:29:30.651" v="9" actId="6549"/>
        <pc:sldMkLst>
          <pc:docMk/>
          <pc:sldMk cId="973939692" sldId="301"/>
        </pc:sldMkLst>
      </pc:sldChg>
      <pc:sldChg chg="modNotesTx">
        <pc:chgData name="서 주연" userId="225f51a902c18bbe" providerId="LiveId" clId="{636EFAEA-8EE7-4F8C-8FB8-5F968EEEF3D1}" dt="2020-07-16T23:29:25.399" v="7" actId="6549"/>
        <pc:sldMkLst>
          <pc:docMk/>
          <pc:sldMk cId="3654510656" sldId="302"/>
        </pc:sldMkLst>
      </pc:sldChg>
      <pc:sldChg chg="modNotesTx">
        <pc:chgData name="서 주연" userId="225f51a902c18bbe" providerId="LiveId" clId="{636EFAEA-8EE7-4F8C-8FB8-5F968EEEF3D1}" dt="2020-07-16T23:29:28.124" v="8" actId="6549"/>
        <pc:sldMkLst>
          <pc:docMk/>
          <pc:sldMk cId="3608547090" sldId="303"/>
        </pc:sldMkLst>
      </pc:sldChg>
      <pc:sldChg chg="modNotesTx">
        <pc:chgData name="서 주연" userId="225f51a902c18bbe" providerId="LiveId" clId="{636EFAEA-8EE7-4F8C-8FB8-5F968EEEF3D1}" dt="2020-07-16T23:30:23.575" v="29" actId="6549"/>
        <pc:sldMkLst>
          <pc:docMk/>
          <pc:sldMk cId="2171305362" sldId="305"/>
        </pc:sldMkLst>
      </pc:sldChg>
      <pc:sldChg chg="modNotesTx">
        <pc:chgData name="서 주연" userId="225f51a902c18bbe" providerId="LiveId" clId="{636EFAEA-8EE7-4F8C-8FB8-5F968EEEF3D1}" dt="2020-07-16T23:29:11.334" v="2" actId="6549"/>
        <pc:sldMkLst>
          <pc:docMk/>
          <pc:sldMk cId="462888074" sldId="308"/>
        </pc:sldMkLst>
      </pc:sldChg>
    </pc:docChg>
  </pc:docChgLst>
  <pc:docChgLst>
    <pc:chgData name="Seo Juyeon" userId="225f51a902c18bbe" providerId="LiveId" clId="{00AC1B7C-79EB-486C-BD59-E16FDB69D9AA}"/>
    <pc:docChg chg="undo custSel addSld delSld modSld sldOrd">
      <pc:chgData name="Seo Juyeon" userId="225f51a902c18bbe" providerId="LiveId" clId="{00AC1B7C-79EB-486C-BD59-E16FDB69D9AA}" dt="2021-03-21T13:58:50.872" v="6833" actId="1076"/>
      <pc:docMkLst>
        <pc:docMk/>
      </pc:docMkLst>
      <pc:sldChg chg="modSp mod">
        <pc:chgData name="Seo Juyeon" userId="225f51a902c18bbe" providerId="LiveId" clId="{00AC1B7C-79EB-486C-BD59-E16FDB69D9AA}" dt="2021-03-21T06:38:06.992" v="2" actId="1076"/>
        <pc:sldMkLst>
          <pc:docMk/>
          <pc:sldMk cId="1781123192" sldId="256"/>
        </pc:sldMkLst>
        <pc:spChg chg="mod">
          <ac:chgData name="Seo Juyeon" userId="225f51a902c18bbe" providerId="LiveId" clId="{00AC1B7C-79EB-486C-BD59-E16FDB69D9AA}" dt="2021-03-21T06:38:06.992" v="2" actId="1076"/>
          <ac:spMkLst>
            <pc:docMk/>
            <pc:sldMk cId="1781123192" sldId="256"/>
            <ac:spMk id="5" creationId="{14B0122A-3F53-4794-B392-937169D2B2BA}"/>
          </ac:spMkLst>
        </pc:spChg>
      </pc:sldChg>
      <pc:sldChg chg="modSp mod modNotesTx">
        <pc:chgData name="Seo Juyeon" userId="225f51a902c18bbe" providerId="LiveId" clId="{00AC1B7C-79EB-486C-BD59-E16FDB69D9AA}" dt="2021-03-21T13:14:41.883" v="6680" actId="207"/>
        <pc:sldMkLst>
          <pc:docMk/>
          <pc:sldMk cId="3162316287" sldId="257"/>
        </pc:sldMkLst>
        <pc:spChg chg="mod">
          <ac:chgData name="Seo Juyeon" userId="225f51a902c18bbe" providerId="LiveId" clId="{00AC1B7C-79EB-486C-BD59-E16FDB69D9AA}" dt="2021-03-21T13:14:41.883" v="6680" actId="207"/>
          <ac:spMkLst>
            <pc:docMk/>
            <pc:sldMk cId="3162316287" sldId="257"/>
            <ac:spMk id="2" creationId="{C40A4DA0-F88C-45A7-8A76-FA7FCB6372E9}"/>
          </ac:spMkLst>
        </pc:spChg>
        <pc:spChg chg="mod">
          <ac:chgData name="Seo Juyeon" userId="225f51a902c18bbe" providerId="LiveId" clId="{00AC1B7C-79EB-486C-BD59-E16FDB69D9AA}" dt="2021-03-21T08:11:15.351" v="1146"/>
          <ac:spMkLst>
            <pc:docMk/>
            <pc:sldMk cId="3162316287" sldId="257"/>
            <ac:spMk id="5" creationId="{1FB47FE4-549A-49A5-A463-4439A75C1BBE}"/>
          </ac:spMkLst>
        </pc:spChg>
        <pc:spChg chg="mod">
          <ac:chgData name="Seo Juyeon" userId="225f51a902c18bbe" providerId="LiveId" clId="{00AC1B7C-79EB-486C-BD59-E16FDB69D9AA}" dt="2021-03-21T08:02:00.556" v="1119" actId="20577"/>
          <ac:spMkLst>
            <pc:docMk/>
            <pc:sldMk cId="3162316287" sldId="257"/>
            <ac:spMk id="6" creationId="{31FC23F5-F1AA-4FB6-8217-D8A155E56DE7}"/>
          </ac:spMkLst>
        </pc:spChg>
      </pc:sldChg>
      <pc:sldChg chg="delSp modSp mod">
        <pc:chgData name="Seo Juyeon" userId="225f51a902c18bbe" providerId="LiveId" clId="{00AC1B7C-79EB-486C-BD59-E16FDB69D9AA}" dt="2021-03-21T08:01:40.370" v="1103" actId="465"/>
        <pc:sldMkLst>
          <pc:docMk/>
          <pc:sldMk cId="1438490744" sldId="262"/>
        </pc:sldMkLst>
        <pc:spChg chg="mod">
          <ac:chgData name="Seo Juyeon" userId="225f51a902c18bbe" providerId="LiveId" clId="{00AC1B7C-79EB-486C-BD59-E16FDB69D9AA}" dt="2021-03-21T08:01:40.370" v="1103" actId="465"/>
          <ac:spMkLst>
            <pc:docMk/>
            <pc:sldMk cId="1438490744" sldId="262"/>
            <ac:spMk id="9" creationId="{77D159D5-235F-4851-8B36-9A68D49E4648}"/>
          </ac:spMkLst>
        </pc:spChg>
        <pc:spChg chg="mod">
          <ac:chgData name="Seo Juyeon" userId="225f51a902c18bbe" providerId="LiveId" clId="{00AC1B7C-79EB-486C-BD59-E16FDB69D9AA}" dt="2021-03-21T08:01:40.370" v="1103" actId="465"/>
          <ac:spMkLst>
            <pc:docMk/>
            <pc:sldMk cId="1438490744" sldId="262"/>
            <ac:spMk id="10" creationId="{C1431AF8-99D8-4690-B45A-B1F7B7315893}"/>
          </ac:spMkLst>
        </pc:spChg>
        <pc:spChg chg="mod">
          <ac:chgData name="Seo Juyeon" userId="225f51a902c18bbe" providerId="LiveId" clId="{00AC1B7C-79EB-486C-BD59-E16FDB69D9AA}" dt="2021-03-21T08:01:34.221" v="1102" actId="1035"/>
          <ac:spMkLst>
            <pc:docMk/>
            <pc:sldMk cId="1438490744" sldId="262"/>
            <ac:spMk id="11" creationId="{894E0DF3-659D-4C7F-A6DA-7CB4E38DC4D7}"/>
          </ac:spMkLst>
        </pc:spChg>
        <pc:spChg chg="mod">
          <ac:chgData name="Seo Juyeon" userId="225f51a902c18bbe" providerId="LiveId" clId="{00AC1B7C-79EB-486C-BD59-E16FDB69D9AA}" dt="2021-03-21T08:01:19.233" v="1081" actId="1076"/>
          <ac:spMkLst>
            <pc:docMk/>
            <pc:sldMk cId="1438490744" sldId="262"/>
            <ac:spMk id="19" creationId="{3C4C453E-EA71-4D99-BB0C-357B05288627}"/>
          </ac:spMkLst>
        </pc:spChg>
        <pc:spChg chg="del">
          <ac:chgData name="Seo Juyeon" userId="225f51a902c18bbe" providerId="LiveId" clId="{00AC1B7C-79EB-486C-BD59-E16FDB69D9AA}" dt="2021-03-21T08:00:31.168" v="1059" actId="478"/>
          <ac:spMkLst>
            <pc:docMk/>
            <pc:sldMk cId="1438490744" sldId="262"/>
            <ac:spMk id="20" creationId="{8918B4E7-E980-477A-B0D3-3902C4F3A6FE}"/>
          </ac:spMkLst>
        </pc:spChg>
        <pc:spChg chg="mod">
          <ac:chgData name="Seo Juyeon" userId="225f51a902c18bbe" providerId="LiveId" clId="{00AC1B7C-79EB-486C-BD59-E16FDB69D9AA}" dt="2021-03-21T08:01:40.370" v="1103" actId="465"/>
          <ac:spMkLst>
            <pc:docMk/>
            <pc:sldMk cId="1438490744" sldId="262"/>
            <ac:spMk id="22" creationId="{7858D51C-FFEE-44E0-9F08-232409CC238C}"/>
          </ac:spMkLst>
        </pc:spChg>
        <pc:spChg chg="mod">
          <ac:chgData name="Seo Juyeon" userId="225f51a902c18bbe" providerId="LiveId" clId="{00AC1B7C-79EB-486C-BD59-E16FDB69D9AA}" dt="2021-03-21T08:01:40.370" v="1103" actId="465"/>
          <ac:spMkLst>
            <pc:docMk/>
            <pc:sldMk cId="1438490744" sldId="262"/>
            <ac:spMk id="23" creationId="{A21077F8-2BBF-46B4-A430-A4D92F6FC65B}"/>
          </ac:spMkLst>
        </pc:spChg>
      </pc:sldChg>
      <pc:sldChg chg="modSp del mod">
        <pc:chgData name="Seo Juyeon" userId="225f51a902c18bbe" providerId="LiveId" clId="{00AC1B7C-79EB-486C-BD59-E16FDB69D9AA}" dt="2021-03-21T08:01:49.599" v="1105" actId="47"/>
        <pc:sldMkLst>
          <pc:docMk/>
          <pc:sldMk cId="198795661" sldId="314"/>
        </pc:sldMkLst>
        <pc:spChg chg="mod">
          <ac:chgData name="Seo Juyeon" userId="225f51a902c18bbe" providerId="LiveId" clId="{00AC1B7C-79EB-486C-BD59-E16FDB69D9AA}" dt="2021-03-21T08:00:17.210" v="1045" actId="20577"/>
          <ac:spMkLst>
            <pc:docMk/>
            <pc:sldMk cId="198795661" sldId="314"/>
            <ac:spMk id="19" creationId="{3C4C453E-EA71-4D99-BB0C-357B05288627}"/>
          </ac:spMkLst>
        </pc:spChg>
      </pc:sldChg>
      <pc:sldChg chg="del">
        <pc:chgData name="Seo Juyeon" userId="225f51a902c18bbe" providerId="LiveId" clId="{00AC1B7C-79EB-486C-BD59-E16FDB69D9AA}" dt="2021-03-21T08:12:11.297" v="1148" actId="47"/>
        <pc:sldMkLst>
          <pc:docMk/>
          <pc:sldMk cId="2702301097" sldId="315"/>
        </pc:sldMkLst>
      </pc:sldChg>
      <pc:sldChg chg="modSp del mod">
        <pc:chgData name="Seo Juyeon" userId="225f51a902c18bbe" providerId="LiveId" clId="{00AC1B7C-79EB-486C-BD59-E16FDB69D9AA}" dt="2021-03-21T09:16:03.780" v="4500" actId="47"/>
        <pc:sldMkLst>
          <pc:docMk/>
          <pc:sldMk cId="1089319777" sldId="316"/>
        </pc:sldMkLst>
        <pc:spChg chg="mod">
          <ac:chgData name="Seo Juyeon" userId="225f51a902c18bbe" providerId="LiveId" clId="{00AC1B7C-79EB-486C-BD59-E16FDB69D9AA}" dt="2021-03-21T09:15:54.355" v="4498" actId="6549"/>
          <ac:spMkLst>
            <pc:docMk/>
            <pc:sldMk cId="1089319777" sldId="316"/>
            <ac:spMk id="5" creationId="{1FB47FE4-549A-49A5-A463-4439A75C1BBE}"/>
          </ac:spMkLst>
        </pc:spChg>
      </pc:sldChg>
      <pc:sldChg chg="del">
        <pc:chgData name="Seo Juyeon" userId="225f51a902c18bbe" providerId="LiveId" clId="{00AC1B7C-79EB-486C-BD59-E16FDB69D9AA}" dt="2021-03-21T09:16:03.780" v="4500" actId="47"/>
        <pc:sldMkLst>
          <pc:docMk/>
          <pc:sldMk cId="110846982" sldId="317"/>
        </pc:sldMkLst>
      </pc:sldChg>
      <pc:sldChg chg="del">
        <pc:chgData name="Seo Juyeon" userId="225f51a902c18bbe" providerId="LiveId" clId="{00AC1B7C-79EB-486C-BD59-E16FDB69D9AA}" dt="2021-03-21T09:16:03.780" v="4500" actId="47"/>
        <pc:sldMkLst>
          <pc:docMk/>
          <pc:sldMk cId="3513610956" sldId="318"/>
        </pc:sldMkLst>
      </pc:sldChg>
      <pc:sldChg chg="addSp delSp modSp mod ord modNotesTx">
        <pc:chgData name="Seo Juyeon" userId="225f51a902c18bbe" providerId="LiveId" clId="{00AC1B7C-79EB-486C-BD59-E16FDB69D9AA}" dt="2021-03-21T09:26:31.164" v="4548" actId="20577"/>
        <pc:sldMkLst>
          <pc:docMk/>
          <pc:sldMk cId="1988442553" sldId="319"/>
        </pc:sldMkLst>
        <pc:spChg chg="del">
          <ac:chgData name="Seo Juyeon" userId="225f51a902c18bbe" providerId="LiveId" clId="{00AC1B7C-79EB-486C-BD59-E16FDB69D9AA}" dt="2021-03-21T08:17:39.585" v="1163" actId="478"/>
          <ac:spMkLst>
            <pc:docMk/>
            <pc:sldMk cId="1988442553" sldId="319"/>
            <ac:spMk id="2" creationId="{C40A4DA0-F88C-45A7-8A76-FA7FCB6372E9}"/>
          </ac:spMkLst>
        </pc:spChg>
        <pc:spChg chg="mod">
          <ac:chgData name="Seo Juyeon" userId="225f51a902c18bbe" providerId="LiveId" clId="{00AC1B7C-79EB-486C-BD59-E16FDB69D9AA}" dt="2021-03-21T08:11:23.787" v="1147"/>
          <ac:spMkLst>
            <pc:docMk/>
            <pc:sldMk cId="1988442553" sldId="319"/>
            <ac:spMk id="5" creationId="{1FB47FE4-549A-49A5-A463-4439A75C1BBE}"/>
          </ac:spMkLst>
        </pc:spChg>
        <pc:spChg chg="mod">
          <ac:chgData name="Seo Juyeon" userId="225f51a902c18bbe" providerId="LiveId" clId="{00AC1B7C-79EB-486C-BD59-E16FDB69D9AA}" dt="2021-03-21T08:17:00.304" v="1158" actId="2711"/>
          <ac:spMkLst>
            <pc:docMk/>
            <pc:sldMk cId="1988442553" sldId="319"/>
            <ac:spMk id="7" creationId="{EDF8ABE8-D7C8-4068-A947-BB9A5D7E5A36}"/>
          </ac:spMkLst>
        </pc:spChg>
        <pc:spChg chg="add mod">
          <ac:chgData name="Seo Juyeon" userId="225f51a902c18bbe" providerId="LiveId" clId="{00AC1B7C-79EB-486C-BD59-E16FDB69D9AA}" dt="2021-03-21T09:26:31.164" v="4548" actId="20577"/>
          <ac:spMkLst>
            <pc:docMk/>
            <pc:sldMk cId="1988442553" sldId="319"/>
            <ac:spMk id="8" creationId="{2A7E133F-FAD7-445F-B216-AF8B3EBBFC72}"/>
          </ac:spMkLst>
        </pc:spChg>
        <pc:spChg chg="add del mod">
          <ac:chgData name="Seo Juyeon" userId="225f51a902c18bbe" providerId="LiveId" clId="{00AC1B7C-79EB-486C-BD59-E16FDB69D9AA}" dt="2021-03-21T08:17:44.696" v="1164" actId="478"/>
          <ac:spMkLst>
            <pc:docMk/>
            <pc:sldMk cId="1988442553" sldId="319"/>
            <ac:spMk id="10" creationId="{219F3BA7-3CCA-4495-9271-7ED9803A9B0A}"/>
          </ac:spMkLst>
        </pc:spChg>
        <pc:picChg chg="mod">
          <ac:chgData name="Seo Juyeon" userId="225f51a902c18bbe" providerId="LiveId" clId="{00AC1B7C-79EB-486C-BD59-E16FDB69D9AA}" dt="2021-03-21T09:03:32.370" v="3983" actId="1076"/>
          <ac:picMkLst>
            <pc:docMk/>
            <pc:sldMk cId="1988442553" sldId="319"/>
            <ac:picMk id="3" creationId="{8124A233-719E-417E-8783-3AD1509097C6}"/>
          </ac:picMkLst>
        </pc:picChg>
      </pc:sldChg>
      <pc:sldChg chg="del">
        <pc:chgData name="Seo Juyeon" userId="225f51a902c18bbe" providerId="LiveId" clId="{00AC1B7C-79EB-486C-BD59-E16FDB69D9AA}" dt="2021-03-21T09:15:35.601" v="4495" actId="47"/>
        <pc:sldMkLst>
          <pc:docMk/>
          <pc:sldMk cId="476591988" sldId="320"/>
        </pc:sldMkLst>
      </pc:sldChg>
      <pc:sldChg chg="addSp modSp add del mod">
        <pc:chgData name="Seo Juyeon" userId="225f51a902c18bbe" providerId="LiveId" clId="{00AC1B7C-79EB-486C-BD59-E16FDB69D9AA}" dt="2021-03-21T08:02:15.609" v="1137" actId="47"/>
        <pc:sldMkLst>
          <pc:docMk/>
          <pc:sldMk cId="430647962" sldId="321"/>
        </pc:sldMkLst>
        <pc:spChg chg="mod">
          <ac:chgData name="Seo Juyeon" userId="225f51a902c18bbe" providerId="LiveId" clId="{00AC1B7C-79EB-486C-BD59-E16FDB69D9AA}" dt="2021-03-21T07:57:53.585" v="971" actId="404"/>
          <ac:spMkLst>
            <pc:docMk/>
            <pc:sldMk cId="430647962" sldId="321"/>
            <ac:spMk id="2" creationId="{C40A4DA0-F88C-45A7-8A76-FA7FCB6372E9}"/>
          </ac:spMkLst>
        </pc:spChg>
        <pc:spChg chg="mod">
          <ac:chgData name="Seo Juyeon" userId="225f51a902c18bbe" providerId="LiveId" clId="{00AC1B7C-79EB-486C-BD59-E16FDB69D9AA}" dt="2021-03-21T07:48:54.535" v="283" actId="20577"/>
          <ac:spMkLst>
            <pc:docMk/>
            <pc:sldMk cId="430647962" sldId="321"/>
            <ac:spMk id="5" creationId="{1FB47FE4-549A-49A5-A463-4439A75C1BBE}"/>
          </ac:spMkLst>
        </pc:spChg>
        <pc:spChg chg="mod">
          <ac:chgData name="Seo Juyeon" userId="225f51a902c18bbe" providerId="LiveId" clId="{00AC1B7C-79EB-486C-BD59-E16FDB69D9AA}" dt="2021-03-21T07:49:00.641" v="305" actId="20577"/>
          <ac:spMkLst>
            <pc:docMk/>
            <pc:sldMk cId="430647962" sldId="321"/>
            <ac:spMk id="6" creationId="{31FC23F5-F1AA-4FB6-8217-D8A155E56DE7}"/>
          </ac:spMkLst>
        </pc:spChg>
        <pc:picChg chg="add mod">
          <ac:chgData name="Seo Juyeon" userId="225f51a902c18bbe" providerId="LiveId" clId="{00AC1B7C-79EB-486C-BD59-E16FDB69D9AA}" dt="2021-03-21T07:57:50.658" v="970" actId="1076"/>
          <ac:picMkLst>
            <pc:docMk/>
            <pc:sldMk cId="430647962" sldId="321"/>
            <ac:picMk id="7" creationId="{75EADB37-8039-4467-A4DC-ECC8978ABD45}"/>
          </ac:picMkLst>
        </pc:picChg>
      </pc:sldChg>
      <pc:sldChg chg="addSp modSp add mod">
        <pc:chgData name="Seo Juyeon" userId="225f51a902c18bbe" providerId="LiveId" clId="{00AC1B7C-79EB-486C-BD59-E16FDB69D9AA}" dt="2021-03-21T13:14:34.204" v="6679" actId="207"/>
        <pc:sldMkLst>
          <pc:docMk/>
          <pc:sldMk cId="113065370" sldId="322"/>
        </pc:sldMkLst>
        <pc:spChg chg="mod">
          <ac:chgData name="Seo Juyeon" userId="225f51a902c18bbe" providerId="LiveId" clId="{00AC1B7C-79EB-486C-BD59-E16FDB69D9AA}" dt="2021-03-21T13:14:34.204" v="6679" actId="207"/>
          <ac:spMkLst>
            <pc:docMk/>
            <pc:sldMk cId="113065370" sldId="322"/>
            <ac:spMk id="2" creationId="{C40A4DA0-F88C-45A7-8A76-FA7FCB6372E9}"/>
          </ac:spMkLst>
        </pc:spChg>
        <pc:spChg chg="mod">
          <ac:chgData name="Seo Juyeon" userId="225f51a902c18bbe" providerId="LiveId" clId="{00AC1B7C-79EB-486C-BD59-E16FDB69D9AA}" dt="2021-03-21T08:11:08.781" v="1145"/>
          <ac:spMkLst>
            <pc:docMk/>
            <pc:sldMk cId="113065370" sldId="322"/>
            <ac:spMk id="5" creationId="{1FB47FE4-549A-49A5-A463-4439A75C1BBE}"/>
          </ac:spMkLst>
        </pc:spChg>
        <pc:spChg chg="mod">
          <ac:chgData name="Seo Juyeon" userId="225f51a902c18bbe" providerId="LiveId" clId="{00AC1B7C-79EB-486C-BD59-E16FDB69D9AA}" dt="2021-03-21T08:02:07.368" v="1134" actId="20577"/>
          <ac:spMkLst>
            <pc:docMk/>
            <pc:sldMk cId="113065370" sldId="322"/>
            <ac:spMk id="6" creationId="{31FC23F5-F1AA-4FB6-8217-D8A155E56DE7}"/>
          </ac:spMkLst>
        </pc:spChg>
        <pc:picChg chg="add mod">
          <ac:chgData name="Seo Juyeon" userId="225f51a902c18bbe" providerId="LiveId" clId="{00AC1B7C-79EB-486C-BD59-E16FDB69D9AA}" dt="2021-03-21T08:17:07.447" v="1160" actId="1036"/>
          <ac:picMkLst>
            <pc:docMk/>
            <pc:sldMk cId="113065370" sldId="322"/>
            <ac:picMk id="7" creationId="{B0F7AA29-B89A-4C90-9E4B-DA6AAAE5079F}"/>
          </ac:picMkLst>
        </pc:picChg>
      </pc:sldChg>
      <pc:sldChg chg="modSp add mod">
        <pc:chgData name="Seo Juyeon" userId="225f51a902c18bbe" providerId="LiveId" clId="{00AC1B7C-79EB-486C-BD59-E16FDB69D9AA}" dt="2021-03-21T08:01:53.466" v="1106" actId="207"/>
        <pc:sldMkLst>
          <pc:docMk/>
          <pc:sldMk cId="2454875768" sldId="323"/>
        </pc:sldMkLst>
        <pc:spChg chg="mod">
          <ac:chgData name="Seo Juyeon" userId="225f51a902c18bbe" providerId="LiveId" clId="{00AC1B7C-79EB-486C-BD59-E16FDB69D9AA}" dt="2021-03-21T08:01:53.466" v="1106" actId="207"/>
          <ac:spMkLst>
            <pc:docMk/>
            <pc:sldMk cId="2454875768" sldId="323"/>
            <ac:spMk id="19" creationId="{3C4C453E-EA71-4D99-BB0C-357B05288627}"/>
          </ac:spMkLst>
        </pc:spChg>
      </pc:sldChg>
      <pc:sldChg chg="modSp add mod">
        <pc:chgData name="Seo Juyeon" userId="225f51a902c18bbe" providerId="LiveId" clId="{00AC1B7C-79EB-486C-BD59-E16FDB69D9AA}" dt="2021-03-21T08:02:28.586" v="1142" actId="207"/>
        <pc:sldMkLst>
          <pc:docMk/>
          <pc:sldMk cId="4278347526" sldId="324"/>
        </pc:sldMkLst>
        <pc:spChg chg="mod">
          <ac:chgData name="Seo Juyeon" userId="225f51a902c18bbe" providerId="LiveId" clId="{00AC1B7C-79EB-486C-BD59-E16FDB69D9AA}" dt="2021-03-21T08:02:25.839" v="1141" actId="207"/>
          <ac:spMkLst>
            <pc:docMk/>
            <pc:sldMk cId="4278347526" sldId="324"/>
            <ac:spMk id="19" creationId="{3C4C453E-EA71-4D99-BB0C-357B05288627}"/>
          </ac:spMkLst>
        </pc:spChg>
        <pc:spChg chg="mod">
          <ac:chgData name="Seo Juyeon" userId="225f51a902c18bbe" providerId="LiveId" clId="{00AC1B7C-79EB-486C-BD59-E16FDB69D9AA}" dt="2021-03-21T08:02:28.586" v="1142" actId="207"/>
          <ac:spMkLst>
            <pc:docMk/>
            <pc:sldMk cId="4278347526" sldId="324"/>
            <ac:spMk id="22" creationId="{7858D51C-FFEE-44E0-9F08-232409CC238C}"/>
          </ac:spMkLst>
        </pc:spChg>
      </pc:sldChg>
      <pc:sldChg chg="delSp modSp add mod modNotesTx">
        <pc:chgData name="Seo Juyeon" userId="225f51a902c18bbe" providerId="LiveId" clId="{00AC1B7C-79EB-486C-BD59-E16FDB69D9AA}" dt="2021-03-21T13:15:57.844" v="6687" actId="207"/>
        <pc:sldMkLst>
          <pc:docMk/>
          <pc:sldMk cId="2184313903" sldId="325"/>
        </pc:sldMkLst>
        <pc:spChg chg="mod">
          <ac:chgData name="Seo Juyeon" userId="225f51a902c18bbe" providerId="LiveId" clId="{00AC1B7C-79EB-486C-BD59-E16FDB69D9AA}" dt="2021-03-21T08:36:31.343" v="2584" actId="20577"/>
          <ac:spMkLst>
            <pc:docMk/>
            <pc:sldMk cId="2184313903" sldId="325"/>
            <ac:spMk id="7" creationId="{EDF8ABE8-D7C8-4068-A947-BB9A5D7E5A36}"/>
          </ac:spMkLst>
        </pc:spChg>
        <pc:spChg chg="mod">
          <ac:chgData name="Seo Juyeon" userId="225f51a902c18bbe" providerId="LiveId" clId="{00AC1B7C-79EB-486C-BD59-E16FDB69D9AA}" dt="2021-03-21T13:15:57.844" v="6687" actId="207"/>
          <ac:spMkLst>
            <pc:docMk/>
            <pc:sldMk cId="2184313903" sldId="325"/>
            <ac:spMk id="8" creationId="{2A7E133F-FAD7-445F-B216-AF8B3EBBFC72}"/>
          </ac:spMkLst>
        </pc:spChg>
        <pc:picChg chg="del mod">
          <ac:chgData name="Seo Juyeon" userId="225f51a902c18bbe" providerId="LiveId" clId="{00AC1B7C-79EB-486C-BD59-E16FDB69D9AA}" dt="2021-03-21T09:06:38.872" v="3988" actId="478"/>
          <ac:picMkLst>
            <pc:docMk/>
            <pc:sldMk cId="2184313903" sldId="325"/>
            <ac:picMk id="3" creationId="{8124A233-719E-417E-8783-3AD1509097C6}"/>
          </ac:picMkLst>
        </pc:picChg>
      </pc:sldChg>
      <pc:sldChg chg="add del">
        <pc:chgData name="Seo Juyeon" userId="225f51a902c18bbe" providerId="LiveId" clId="{00AC1B7C-79EB-486C-BD59-E16FDB69D9AA}" dt="2021-03-21T08:36:05.353" v="2566" actId="47"/>
        <pc:sldMkLst>
          <pc:docMk/>
          <pc:sldMk cId="3471231444" sldId="325"/>
        </pc:sldMkLst>
      </pc:sldChg>
      <pc:sldChg chg="addSp modSp add mod modNotesTx">
        <pc:chgData name="Seo Juyeon" userId="225f51a902c18bbe" providerId="LiveId" clId="{00AC1B7C-79EB-486C-BD59-E16FDB69D9AA}" dt="2021-03-21T09:31:34.031" v="4550" actId="1036"/>
        <pc:sldMkLst>
          <pc:docMk/>
          <pc:sldMk cId="2537604519" sldId="326"/>
        </pc:sldMkLst>
        <pc:spChg chg="mod">
          <ac:chgData name="Seo Juyeon" userId="225f51a902c18bbe" providerId="LiveId" clId="{00AC1B7C-79EB-486C-BD59-E16FDB69D9AA}" dt="2021-03-21T09:10:44.539" v="4132" actId="20577"/>
          <ac:spMkLst>
            <pc:docMk/>
            <pc:sldMk cId="2537604519" sldId="326"/>
            <ac:spMk id="7" creationId="{EDF8ABE8-D7C8-4068-A947-BB9A5D7E5A36}"/>
          </ac:spMkLst>
        </pc:spChg>
        <pc:spChg chg="mod">
          <ac:chgData name="Seo Juyeon" userId="225f51a902c18bbe" providerId="LiveId" clId="{00AC1B7C-79EB-486C-BD59-E16FDB69D9AA}" dt="2021-03-21T09:15:23.932" v="4493" actId="207"/>
          <ac:spMkLst>
            <pc:docMk/>
            <pc:sldMk cId="2537604519" sldId="326"/>
            <ac:spMk id="8" creationId="{2A7E133F-FAD7-445F-B216-AF8B3EBBFC72}"/>
          </ac:spMkLst>
        </pc:spChg>
        <pc:picChg chg="add mod">
          <ac:chgData name="Seo Juyeon" userId="225f51a902c18bbe" providerId="LiveId" clId="{00AC1B7C-79EB-486C-BD59-E16FDB69D9AA}" dt="2021-03-21T09:31:34.031" v="4550" actId="1036"/>
          <ac:picMkLst>
            <pc:docMk/>
            <pc:sldMk cId="2537604519" sldId="326"/>
            <ac:picMk id="9" creationId="{6AE4C5B7-30D4-43FE-A3FB-8B36CC11350C}"/>
          </ac:picMkLst>
        </pc:picChg>
      </pc:sldChg>
      <pc:sldChg chg="modSp add mod">
        <pc:chgData name="Seo Juyeon" userId="225f51a902c18bbe" providerId="LiveId" clId="{00AC1B7C-79EB-486C-BD59-E16FDB69D9AA}" dt="2021-03-21T09:15:42.836" v="4497" actId="207"/>
        <pc:sldMkLst>
          <pc:docMk/>
          <pc:sldMk cId="2359435203" sldId="327"/>
        </pc:sldMkLst>
        <pc:spChg chg="mod">
          <ac:chgData name="Seo Juyeon" userId="225f51a902c18bbe" providerId="LiveId" clId="{00AC1B7C-79EB-486C-BD59-E16FDB69D9AA}" dt="2021-03-21T09:15:39.949" v="4496" actId="207"/>
          <ac:spMkLst>
            <pc:docMk/>
            <pc:sldMk cId="2359435203" sldId="327"/>
            <ac:spMk id="22" creationId="{7858D51C-FFEE-44E0-9F08-232409CC238C}"/>
          </ac:spMkLst>
        </pc:spChg>
        <pc:spChg chg="mod">
          <ac:chgData name="Seo Juyeon" userId="225f51a902c18bbe" providerId="LiveId" clId="{00AC1B7C-79EB-486C-BD59-E16FDB69D9AA}" dt="2021-03-21T09:15:42.836" v="4497" actId="207"/>
          <ac:spMkLst>
            <pc:docMk/>
            <pc:sldMk cId="2359435203" sldId="327"/>
            <ac:spMk id="23" creationId="{A21077F8-2BBF-46B4-A430-A4D92F6FC65B}"/>
          </ac:spMkLst>
        </pc:spChg>
      </pc:sldChg>
      <pc:sldChg chg="addSp delSp modSp add mod">
        <pc:chgData name="Seo Juyeon" userId="225f51a902c18bbe" providerId="LiveId" clId="{00AC1B7C-79EB-486C-BD59-E16FDB69D9AA}" dt="2021-03-21T13:16:55.765" v="6690" actId="113"/>
        <pc:sldMkLst>
          <pc:docMk/>
          <pc:sldMk cId="2649194880" sldId="328"/>
        </pc:sldMkLst>
        <pc:spChg chg="add del mod">
          <ac:chgData name="Seo Juyeon" userId="225f51a902c18bbe" providerId="LiveId" clId="{00AC1B7C-79EB-486C-BD59-E16FDB69D9AA}" dt="2021-03-21T12:10:58.679" v="5696" actId="478"/>
          <ac:spMkLst>
            <pc:docMk/>
            <pc:sldMk cId="2649194880" sldId="328"/>
            <ac:spMk id="3" creationId="{65D61422-7ED9-4E84-B607-DDF434F1F0DA}"/>
          </ac:spMkLst>
        </pc:spChg>
        <pc:spChg chg="mod">
          <ac:chgData name="Seo Juyeon" userId="225f51a902c18bbe" providerId="LiveId" clId="{00AC1B7C-79EB-486C-BD59-E16FDB69D9AA}" dt="2021-03-21T09:16:18.850" v="4529" actId="20577"/>
          <ac:spMkLst>
            <pc:docMk/>
            <pc:sldMk cId="2649194880" sldId="328"/>
            <ac:spMk id="5" creationId="{1FB47FE4-549A-49A5-A463-4439A75C1BBE}"/>
          </ac:spMkLst>
        </pc:spChg>
        <pc:spChg chg="mod">
          <ac:chgData name="Seo Juyeon" userId="225f51a902c18bbe" providerId="LiveId" clId="{00AC1B7C-79EB-486C-BD59-E16FDB69D9AA}" dt="2021-03-21T09:16:16.128" v="4527" actId="20577"/>
          <ac:spMkLst>
            <pc:docMk/>
            <pc:sldMk cId="2649194880" sldId="328"/>
            <ac:spMk id="6" creationId="{31FC23F5-F1AA-4FB6-8217-D8A155E56DE7}"/>
          </ac:spMkLst>
        </pc:spChg>
        <pc:spChg chg="del mod">
          <ac:chgData name="Seo Juyeon" userId="225f51a902c18bbe" providerId="LiveId" clId="{00AC1B7C-79EB-486C-BD59-E16FDB69D9AA}" dt="2021-03-21T12:10:05.865" v="5689" actId="478"/>
          <ac:spMkLst>
            <pc:docMk/>
            <pc:sldMk cId="2649194880" sldId="328"/>
            <ac:spMk id="7" creationId="{EDF8ABE8-D7C8-4068-A947-BB9A5D7E5A36}"/>
          </ac:spMkLst>
        </pc:spChg>
        <pc:spChg chg="del mod">
          <ac:chgData name="Seo Juyeon" userId="225f51a902c18bbe" providerId="LiveId" clId="{00AC1B7C-79EB-486C-BD59-E16FDB69D9AA}" dt="2021-03-21T12:11:03.248" v="5697" actId="478"/>
          <ac:spMkLst>
            <pc:docMk/>
            <pc:sldMk cId="2649194880" sldId="328"/>
            <ac:spMk id="8" creationId="{2A7E133F-FAD7-445F-B216-AF8B3EBBFC72}"/>
          </ac:spMkLst>
        </pc:spChg>
        <pc:spChg chg="add del mod">
          <ac:chgData name="Seo Juyeon" userId="225f51a902c18bbe" providerId="LiveId" clId="{00AC1B7C-79EB-486C-BD59-E16FDB69D9AA}" dt="2021-03-21T12:10:56.919" v="5695" actId="21"/>
          <ac:spMkLst>
            <pc:docMk/>
            <pc:sldMk cId="2649194880" sldId="328"/>
            <ac:spMk id="9" creationId="{487A9B52-C124-4DF5-BB39-8D90C1CB837D}"/>
          </ac:spMkLst>
        </pc:spChg>
        <pc:spChg chg="add mod">
          <ac:chgData name="Seo Juyeon" userId="225f51a902c18bbe" providerId="LiveId" clId="{00AC1B7C-79EB-486C-BD59-E16FDB69D9AA}" dt="2021-03-21T13:16:55.765" v="6690" actId="113"/>
          <ac:spMkLst>
            <pc:docMk/>
            <pc:sldMk cId="2649194880" sldId="328"/>
            <ac:spMk id="10" creationId="{76B114B1-77F1-4CB4-9341-12931376BAA6}"/>
          </ac:spMkLst>
        </pc:spChg>
      </pc:sldChg>
      <pc:sldChg chg="addSp delSp modSp add mod">
        <pc:chgData name="Seo Juyeon" userId="225f51a902c18bbe" providerId="LiveId" clId="{00AC1B7C-79EB-486C-BD59-E16FDB69D9AA}" dt="2021-03-21T13:58:50.872" v="6833" actId="1076"/>
        <pc:sldMkLst>
          <pc:docMk/>
          <pc:sldMk cId="2970662924" sldId="329"/>
        </pc:sldMkLst>
        <pc:spChg chg="add del">
          <ac:chgData name="Seo Juyeon" userId="225f51a902c18bbe" providerId="LiveId" clId="{00AC1B7C-79EB-486C-BD59-E16FDB69D9AA}" dt="2021-03-21T12:16:20.801" v="6094" actId="478"/>
          <ac:spMkLst>
            <pc:docMk/>
            <pc:sldMk cId="2970662924" sldId="329"/>
            <ac:spMk id="2" creationId="{1D1D259A-4181-44AF-802A-0E72CB99BE34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3" creationId="{49E9E0B5-024C-421C-A73B-0212CD83BD73}"/>
          </ac:spMkLst>
        </pc:spChg>
        <pc:spChg chg="mod">
          <ac:chgData name="Seo Juyeon" userId="225f51a902c18bbe" providerId="LiveId" clId="{00AC1B7C-79EB-486C-BD59-E16FDB69D9AA}" dt="2021-03-21T12:12:49.027" v="5734" actId="20577"/>
          <ac:spMkLst>
            <pc:docMk/>
            <pc:sldMk cId="2970662924" sldId="329"/>
            <ac:spMk id="7" creationId="{EDF8ABE8-D7C8-4068-A947-BB9A5D7E5A36}"/>
          </ac:spMkLst>
        </pc:spChg>
        <pc:spChg chg="mod">
          <ac:chgData name="Seo Juyeon" userId="225f51a902c18bbe" providerId="LiveId" clId="{00AC1B7C-79EB-486C-BD59-E16FDB69D9AA}" dt="2021-03-21T13:57:38.291" v="6818" actId="14100"/>
          <ac:spMkLst>
            <pc:docMk/>
            <pc:sldMk cId="2970662924" sldId="329"/>
            <ac:spMk id="8" creationId="{2A7E133F-FAD7-445F-B216-AF8B3EBBFC72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9" creationId="{1CF21779-C0EB-4066-A52D-3DA40A2B3B33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0" creationId="{F53CD467-2876-4981-9328-2D5109014511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1" creationId="{5AE8E747-6D6F-4936-A28B-62F59E28A487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2" creationId="{7F3D258F-4AB0-432B-92F5-B785AFB9F193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3" creationId="{32A42DFE-0F0E-46A2-B074-6D377B7813EA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4" creationId="{32D76C2A-4578-4623-A2A9-64FAB6883C9D}"/>
          </ac:spMkLst>
        </pc:spChg>
        <pc:spChg chg="add del mod">
          <ac:chgData name="Seo Juyeon" userId="225f51a902c18bbe" providerId="LiveId" clId="{00AC1B7C-79EB-486C-BD59-E16FDB69D9AA}" dt="2021-03-21T13:00:11.170" v="6182" actId="478"/>
          <ac:spMkLst>
            <pc:docMk/>
            <pc:sldMk cId="2970662924" sldId="329"/>
            <ac:spMk id="15" creationId="{29A2415C-BDE9-44B3-AB6F-0EF22461F186}"/>
          </ac:spMkLst>
        </pc:spChg>
        <pc:spChg chg="add mod">
          <ac:chgData name="Seo Juyeon" userId="225f51a902c18bbe" providerId="LiveId" clId="{00AC1B7C-79EB-486C-BD59-E16FDB69D9AA}" dt="2021-03-21T13:58:50.872" v="6833" actId="1076"/>
          <ac:spMkLst>
            <pc:docMk/>
            <pc:sldMk cId="2970662924" sldId="329"/>
            <ac:spMk id="18" creationId="{162CEDA4-9C27-4F31-A429-32D2D47DF518}"/>
          </ac:spMkLst>
        </pc:spChg>
        <pc:picChg chg="add mod">
          <ac:chgData name="Seo Juyeon" userId="225f51a902c18bbe" providerId="LiveId" clId="{00AC1B7C-79EB-486C-BD59-E16FDB69D9AA}" dt="2021-03-21T13:58:45.589" v="6832" actId="1076"/>
          <ac:picMkLst>
            <pc:docMk/>
            <pc:sldMk cId="2970662924" sldId="329"/>
            <ac:picMk id="17" creationId="{D3DFDCB7-FD02-4804-BC07-1ACA4B619058}"/>
          </ac:picMkLst>
        </pc:picChg>
      </pc:sldChg>
      <pc:sldChg chg="add del">
        <pc:chgData name="Seo Juyeon" userId="225f51a902c18bbe" providerId="LiveId" clId="{00AC1B7C-79EB-486C-BD59-E16FDB69D9AA}" dt="2021-03-21T13:01:03.492" v="6189" actId="47"/>
        <pc:sldMkLst>
          <pc:docMk/>
          <pc:sldMk cId="3955248512" sldId="330"/>
        </pc:sldMkLst>
      </pc:sldChg>
      <pc:sldChg chg="addSp delSp modSp add mod">
        <pc:chgData name="Seo Juyeon" userId="225f51a902c18bbe" providerId="LiveId" clId="{00AC1B7C-79EB-486C-BD59-E16FDB69D9AA}" dt="2021-03-21T13:58:27.345" v="6829"/>
        <pc:sldMkLst>
          <pc:docMk/>
          <pc:sldMk cId="344040046" sldId="331"/>
        </pc:sldMkLst>
        <pc:spChg chg="del mod">
          <ac:chgData name="Seo Juyeon" userId="225f51a902c18bbe" providerId="LiveId" clId="{00AC1B7C-79EB-486C-BD59-E16FDB69D9AA}" dt="2021-03-21T13:58:25.387" v="6828" actId="478"/>
          <ac:spMkLst>
            <pc:docMk/>
            <pc:sldMk cId="344040046" sldId="331"/>
            <ac:spMk id="8" creationId="{2A7E133F-FAD7-445F-B216-AF8B3EBBFC72}"/>
          </ac:spMkLst>
        </pc:spChg>
        <pc:spChg chg="add mod">
          <ac:chgData name="Seo Juyeon" userId="225f51a902c18bbe" providerId="LiveId" clId="{00AC1B7C-79EB-486C-BD59-E16FDB69D9AA}" dt="2021-03-21T13:58:27.345" v="6829"/>
          <ac:spMkLst>
            <pc:docMk/>
            <pc:sldMk cId="344040046" sldId="331"/>
            <ac:spMk id="10" creationId="{41422306-E8E0-47DD-8F6E-18D73363B6AE}"/>
          </ac:spMkLst>
        </pc:spChg>
        <pc:picChg chg="add mod">
          <ac:chgData name="Seo Juyeon" userId="225f51a902c18bbe" providerId="LiveId" clId="{00AC1B7C-79EB-486C-BD59-E16FDB69D9AA}" dt="2021-03-21T13:57:43.119" v="6819" actId="1076"/>
          <ac:picMkLst>
            <pc:docMk/>
            <pc:sldMk cId="344040046" sldId="331"/>
            <ac:picMk id="3" creationId="{69AE2D25-5E63-42B6-8A51-851461AC47A4}"/>
          </ac:picMkLst>
        </pc:picChg>
        <pc:picChg chg="del">
          <ac:chgData name="Seo Juyeon" userId="225f51a902c18bbe" providerId="LiveId" clId="{00AC1B7C-79EB-486C-BD59-E16FDB69D9AA}" dt="2021-03-21T13:07:12.235" v="6436" actId="478"/>
          <ac:picMkLst>
            <pc:docMk/>
            <pc:sldMk cId="344040046" sldId="331"/>
            <ac:picMk id="17" creationId="{D3DFDCB7-FD02-4804-BC07-1ACA4B619058}"/>
          </ac:picMkLst>
        </pc:picChg>
      </pc:sldChg>
    </pc:docChg>
  </pc:docChgLst>
  <pc:docChgLst>
    <pc:chgData name="Seo Juyeon" userId="225f51a902c18bbe" providerId="LiveId" clId="{092F6E59-66F1-4F92-B76D-17507DE4DAEC}"/>
    <pc:docChg chg="undo redo custSel addSld delSld modSld sldOrd modMainMaster">
      <pc:chgData name="Seo Juyeon" userId="225f51a902c18bbe" providerId="LiveId" clId="{092F6E59-66F1-4F92-B76D-17507DE4DAEC}" dt="2021-01-14T14:59:21.256" v="5218" actId="478"/>
      <pc:docMkLst>
        <pc:docMk/>
      </pc:docMkLst>
      <pc:sldChg chg="modSp mod">
        <pc:chgData name="Seo Juyeon" userId="225f51a902c18bbe" providerId="LiveId" clId="{092F6E59-66F1-4F92-B76D-17507DE4DAEC}" dt="2021-01-14T08:29:56.408" v="33" actId="1076"/>
        <pc:sldMkLst>
          <pc:docMk/>
          <pc:sldMk cId="1781123192" sldId="256"/>
        </pc:sldMkLst>
        <pc:spChg chg="mod">
          <ac:chgData name="Seo Juyeon" userId="225f51a902c18bbe" providerId="LiveId" clId="{092F6E59-66F1-4F92-B76D-17507DE4DAEC}" dt="2021-01-14T08:29:56.408" v="33" actId="1076"/>
          <ac:spMkLst>
            <pc:docMk/>
            <pc:sldMk cId="1781123192" sldId="256"/>
            <ac:spMk id="5" creationId="{14B0122A-3F53-4794-B392-937169D2B2BA}"/>
          </ac:spMkLst>
        </pc:spChg>
        <pc:spChg chg="mod">
          <ac:chgData name="Seo Juyeon" userId="225f51a902c18bbe" providerId="LiveId" clId="{092F6E59-66F1-4F92-B76D-17507DE4DAEC}" dt="2021-01-14T08:29:37.435" v="31" actId="20577"/>
          <ac:spMkLst>
            <pc:docMk/>
            <pc:sldMk cId="1781123192" sldId="256"/>
            <ac:spMk id="8" creationId="{64EB2DE5-09E7-45A1-803C-D7C1BE62F527}"/>
          </ac:spMkLst>
        </pc:spChg>
      </pc:sldChg>
      <pc:sldChg chg="addSp delSp modSp mod ord">
        <pc:chgData name="Seo Juyeon" userId="225f51a902c18bbe" providerId="LiveId" clId="{092F6E59-66F1-4F92-B76D-17507DE4DAEC}" dt="2021-01-14T14:47:57.917" v="5097" actId="1036"/>
        <pc:sldMkLst>
          <pc:docMk/>
          <pc:sldMk cId="3162316287" sldId="257"/>
        </pc:sldMkLst>
        <pc:spChg chg="mod">
          <ac:chgData name="Seo Juyeon" userId="225f51a902c18bbe" providerId="LiveId" clId="{092F6E59-66F1-4F92-B76D-17507DE4DAEC}" dt="2021-01-14T14:47:51.654" v="5088" actId="1036"/>
          <ac:spMkLst>
            <pc:docMk/>
            <pc:sldMk cId="3162316287" sldId="257"/>
            <ac:spMk id="2" creationId="{C40A4DA0-F88C-45A7-8A76-FA7FCB6372E9}"/>
          </ac:spMkLst>
        </pc:spChg>
        <pc:spChg chg="mod">
          <ac:chgData name="Seo Juyeon" userId="225f51a902c18bbe" providerId="LiveId" clId="{092F6E59-66F1-4F92-B76D-17507DE4DAEC}" dt="2021-01-14T08:47:28.248" v="397" actId="20577"/>
          <ac:spMkLst>
            <pc:docMk/>
            <pc:sldMk cId="3162316287" sldId="257"/>
            <ac:spMk id="6" creationId="{31FC23F5-F1AA-4FB6-8217-D8A155E56DE7}"/>
          </ac:spMkLst>
        </pc:spChg>
        <pc:spChg chg="del">
          <ac:chgData name="Seo Juyeon" userId="225f51a902c18bbe" providerId="LiveId" clId="{092F6E59-66F1-4F92-B76D-17507DE4DAEC}" dt="2021-01-14T08:47:32.527" v="398" actId="478"/>
          <ac:spMkLst>
            <pc:docMk/>
            <pc:sldMk cId="3162316287" sldId="257"/>
            <ac:spMk id="7" creationId="{EF844E4C-8C38-42AE-BA2C-18EBC414C4A9}"/>
          </ac:spMkLst>
        </pc:spChg>
        <pc:spChg chg="add del mod">
          <ac:chgData name="Seo Juyeon" userId="225f51a902c18bbe" providerId="LiveId" clId="{092F6E59-66F1-4F92-B76D-17507DE4DAEC}" dt="2021-01-14T08:49:49.260" v="409" actId="478"/>
          <ac:spMkLst>
            <pc:docMk/>
            <pc:sldMk cId="3162316287" sldId="257"/>
            <ac:spMk id="8" creationId="{CF85457B-BDCC-42AE-BAFE-C3A348DDD16E}"/>
          </ac:spMkLst>
        </pc:spChg>
        <pc:picChg chg="del">
          <ac:chgData name="Seo Juyeon" userId="225f51a902c18bbe" providerId="LiveId" clId="{092F6E59-66F1-4F92-B76D-17507DE4DAEC}" dt="2021-01-14T08:47:18.307" v="380" actId="478"/>
          <ac:picMkLst>
            <pc:docMk/>
            <pc:sldMk cId="3162316287" sldId="257"/>
            <ac:picMk id="4" creationId="{12BDABB8-F344-47B1-A9FA-55270C5A299C}"/>
          </ac:picMkLst>
        </pc:picChg>
        <pc:picChg chg="add mod">
          <ac:chgData name="Seo Juyeon" userId="225f51a902c18bbe" providerId="LiveId" clId="{092F6E59-66F1-4F92-B76D-17507DE4DAEC}" dt="2021-01-14T14:47:57.917" v="5097" actId="1036"/>
          <ac:picMkLst>
            <pc:docMk/>
            <pc:sldMk cId="3162316287" sldId="257"/>
            <ac:picMk id="10" creationId="{BA82C21D-A873-4B5D-8EAF-579AF815C886}"/>
          </ac:picMkLst>
        </pc:picChg>
      </pc:sldChg>
      <pc:sldChg chg="delSp modSp mod">
        <pc:chgData name="Seo Juyeon" userId="225f51a902c18bbe" providerId="LiveId" clId="{092F6E59-66F1-4F92-B76D-17507DE4DAEC}" dt="2021-01-14T08:37:05.141" v="112" actId="1076"/>
        <pc:sldMkLst>
          <pc:docMk/>
          <pc:sldMk cId="1438490744" sldId="262"/>
        </pc:sldMkLst>
        <pc:spChg chg="mod">
          <ac:chgData name="Seo Juyeon" userId="225f51a902c18bbe" providerId="LiveId" clId="{092F6E59-66F1-4F92-B76D-17507DE4DAEC}" dt="2021-01-14T08:37:05.141" v="112" actId="1076"/>
          <ac:spMkLst>
            <pc:docMk/>
            <pc:sldMk cId="1438490744" sldId="262"/>
            <ac:spMk id="19" creationId="{3C4C453E-EA71-4D99-BB0C-357B05288627}"/>
          </ac:spMkLst>
        </pc:spChg>
        <pc:spChg chg="mod">
          <ac:chgData name="Seo Juyeon" userId="225f51a902c18bbe" providerId="LiveId" clId="{092F6E59-66F1-4F92-B76D-17507DE4DAEC}" dt="2021-01-14T08:37:05.141" v="112" actId="1076"/>
          <ac:spMkLst>
            <pc:docMk/>
            <pc:sldMk cId="1438490744" sldId="262"/>
            <ac:spMk id="20" creationId="{8918B4E7-E980-477A-B0D3-3902C4F3A6FE}"/>
          </ac:spMkLst>
        </pc:spChg>
        <pc:spChg chg="mod">
          <ac:chgData name="Seo Juyeon" userId="225f51a902c18bbe" providerId="LiveId" clId="{092F6E59-66F1-4F92-B76D-17507DE4DAEC}" dt="2021-01-14T08:37:05.141" v="112" actId="1076"/>
          <ac:spMkLst>
            <pc:docMk/>
            <pc:sldMk cId="1438490744" sldId="262"/>
            <ac:spMk id="22" creationId="{7858D51C-FFEE-44E0-9F08-232409CC238C}"/>
          </ac:spMkLst>
        </pc:spChg>
        <pc:spChg chg="mod">
          <ac:chgData name="Seo Juyeon" userId="225f51a902c18bbe" providerId="LiveId" clId="{092F6E59-66F1-4F92-B76D-17507DE4DAEC}" dt="2021-01-14T08:37:05.141" v="112" actId="1076"/>
          <ac:spMkLst>
            <pc:docMk/>
            <pc:sldMk cId="1438490744" sldId="262"/>
            <ac:spMk id="23" creationId="{A21077F8-2BBF-46B4-A430-A4D92F6FC65B}"/>
          </ac:spMkLst>
        </pc:spChg>
        <pc:spChg chg="del">
          <ac:chgData name="Seo Juyeon" userId="225f51a902c18bbe" providerId="LiveId" clId="{092F6E59-66F1-4F92-B76D-17507DE4DAEC}" dt="2021-01-14T08:36:33.383" v="110" actId="478"/>
          <ac:spMkLst>
            <pc:docMk/>
            <pc:sldMk cId="1438490744" sldId="262"/>
            <ac:spMk id="24" creationId="{F8B47017-03B4-466B-AD26-EACBFDE6A884}"/>
          </ac:spMkLst>
        </pc:spChg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2609411349" sldId="266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2770871108" sldId="267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103302660" sldId="268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00626470" sldId="270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140897694" sldId="271"/>
        </pc:sldMkLst>
      </pc:sldChg>
      <pc:sldChg chg="del">
        <pc:chgData name="Seo Juyeon" userId="225f51a902c18bbe" providerId="LiveId" clId="{092F6E59-66F1-4F92-B76D-17507DE4DAEC}" dt="2021-01-14T10:45:31.348" v="4023" actId="47"/>
        <pc:sldMkLst>
          <pc:docMk/>
          <pc:sldMk cId="1469420222" sldId="272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319291507" sldId="273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552780711" sldId="274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095199793" sldId="275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68654854" sldId="276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278281583" sldId="277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776497058" sldId="278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678302603" sldId="279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607485044" sldId="280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634340942" sldId="281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51707918" sldId="282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598285785" sldId="283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779444460" sldId="284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934263922" sldId="285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000792377" sldId="286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815105074" sldId="287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194058783" sldId="288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534142148" sldId="289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442922392" sldId="290"/>
        </pc:sldMkLst>
      </pc:sldChg>
      <pc:sldChg chg="del">
        <pc:chgData name="Seo Juyeon" userId="225f51a902c18bbe" providerId="LiveId" clId="{092F6E59-66F1-4F92-B76D-17507DE4DAEC}" dt="2021-01-14T08:46:32.811" v="375" actId="47"/>
        <pc:sldMkLst>
          <pc:docMk/>
          <pc:sldMk cId="1564417830" sldId="291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1453727552" sldId="292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228842542" sldId="293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762574155" sldId="294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442075221" sldId="295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48518339" sldId="296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2825928873" sldId="298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138156948" sldId="299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2382441993" sldId="300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973939692" sldId="301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3654510656" sldId="302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3608547090" sldId="303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2171305362" sldId="305"/>
        </pc:sldMkLst>
      </pc:sldChg>
      <pc:sldChg chg="del">
        <pc:chgData name="Seo Juyeon" userId="225f51a902c18bbe" providerId="LiveId" clId="{092F6E59-66F1-4F92-B76D-17507DE4DAEC}" dt="2021-01-14T08:46:52.694" v="376" actId="47"/>
        <pc:sldMkLst>
          <pc:docMk/>
          <pc:sldMk cId="3331884643" sldId="306"/>
        </pc:sldMkLst>
      </pc:sldChg>
      <pc:sldChg chg="del">
        <pc:chgData name="Seo Juyeon" userId="225f51a902c18bbe" providerId="LiveId" clId="{092F6E59-66F1-4F92-B76D-17507DE4DAEC}" dt="2021-01-14T08:47:07.007" v="377" actId="47"/>
        <pc:sldMkLst>
          <pc:docMk/>
          <pc:sldMk cId="462888074" sldId="308"/>
        </pc:sldMkLst>
      </pc:sldChg>
      <pc:sldChg chg="modSp add mod">
        <pc:chgData name="Seo Juyeon" userId="225f51a902c18bbe" providerId="LiveId" clId="{092F6E59-66F1-4F92-B76D-17507DE4DAEC}" dt="2021-01-14T08:37:56.599" v="114" actId="207"/>
        <pc:sldMkLst>
          <pc:docMk/>
          <pc:sldMk cId="3593710327" sldId="309"/>
        </pc:sldMkLst>
        <pc:spChg chg="mod">
          <ac:chgData name="Seo Juyeon" userId="225f51a902c18bbe" providerId="LiveId" clId="{092F6E59-66F1-4F92-B76D-17507DE4DAEC}" dt="2021-01-14T08:37:56.599" v="114" actId="207"/>
          <ac:spMkLst>
            <pc:docMk/>
            <pc:sldMk cId="3593710327" sldId="309"/>
            <ac:spMk id="19" creationId="{3C4C453E-EA71-4D99-BB0C-357B05288627}"/>
          </ac:spMkLst>
        </pc:spChg>
      </pc:sldChg>
      <pc:sldChg chg="add del">
        <pc:chgData name="Seo Juyeon" userId="225f51a902c18bbe" providerId="LiveId" clId="{092F6E59-66F1-4F92-B76D-17507DE4DAEC}" dt="2021-01-14T08:39:22.189" v="116" actId="47"/>
        <pc:sldMkLst>
          <pc:docMk/>
          <pc:sldMk cId="2787980940" sldId="310"/>
        </pc:sldMkLst>
      </pc:sldChg>
      <pc:sldChg chg="modSp add mod">
        <pc:chgData name="Seo Juyeon" userId="225f51a902c18bbe" providerId="LiveId" clId="{092F6E59-66F1-4F92-B76D-17507DE4DAEC}" dt="2021-01-14T08:41:59.479" v="222" actId="1036"/>
        <pc:sldMkLst>
          <pc:docMk/>
          <pc:sldMk cId="3695368494" sldId="310"/>
        </pc:sldMkLst>
        <pc:spChg chg="mod">
          <ac:chgData name="Seo Juyeon" userId="225f51a902c18bbe" providerId="LiveId" clId="{092F6E59-66F1-4F92-B76D-17507DE4DAEC}" dt="2021-01-14T08:41:59.479" v="222" actId="1036"/>
          <ac:spMkLst>
            <pc:docMk/>
            <pc:sldMk cId="3695368494" sldId="310"/>
            <ac:spMk id="19" creationId="{3C4C453E-EA71-4D99-BB0C-357B05288627}"/>
          </ac:spMkLst>
        </pc:spChg>
        <pc:spChg chg="mod">
          <ac:chgData name="Seo Juyeon" userId="225f51a902c18bbe" providerId="LiveId" clId="{092F6E59-66F1-4F92-B76D-17507DE4DAEC}" dt="2021-01-14T08:41:59.479" v="222" actId="1036"/>
          <ac:spMkLst>
            <pc:docMk/>
            <pc:sldMk cId="3695368494" sldId="310"/>
            <ac:spMk id="20" creationId="{8918B4E7-E980-477A-B0D3-3902C4F3A6FE}"/>
          </ac:spMkLst>
        </pc:spChg>
        <pc:spChg chg="mod">
          <ac:chgData name="Seo Juyeon" userId="225f51a902c18bbe" providerId="LiveId" clId="{092F6E59-66F1-4F92-B76D-17507DE4DAEC}" dt="2021-01-14T08:41:59.479" v="222" actId="1036"/>
          <ac:spMkLst>
            <pc:docMk/>
            <pc:sldMk cId="3695368494" sldId="310"/>
            <ac:spMk id="22" creationId="{7858D51C-FFEE-44E0-9F08-232409CC238C}"/>
          </ac:spMkLst>
        </pc:spChg>
        <pc:spChg chg="mod">
          <ac:chgData name="Seo Juyeon" userId="225f51a902c18bbe" providerId="LiveId" clId="{092F6E59-66F1-4F92-B76D-17507DE4DAEC}" dt="2021-01-14T08:41:59.479" v="222" actId="1036"/>
          <ac:spMkLst>
            <pc:docMk/>
            <pc:sldMk cId="3695368494" sldId="310"/>
            <ac:spMk id="23" creationId="{A21077F8-2BBF-46B4-A430-A4D92F6FC65B}"/>
          </ac:spMkLst>
        </pc:spChg>
      </pc:sldChg>
      <pc:sldChg chg="modSp add mod">
        <pc:chgData name="Seo Juyeon" userId="225f51a902c18bbe" providerId="LiveId" clId="{092F6E59-66F1-4F92-B76D-17507DE4DAEC}" dt="2021-01-14T08:39:48.872" v="130" actId="207"/>
        <pc:sldMkLst>
          <pc:docMk/>
          <pc:sldMk cId="3633147250" sldId="311"/>
        </pc:sldMkLst>
        <pc:spChg chg="mod">
          <ac:chgData name="Seo Juyeon" userId="225f51a902c18bbe" providerId="LiveId" clId="{092F6E59-66F1-4F92-B76D-17507DE4DAEC}" dt="2021-01-14T08:39:48.872" v="130" actId="207"/>
          <ac:spMkLst>
            <pc:docMk/>
            <pc:sldMk cId="3633147250" sldId="311"/>
            <ac:spMk id="20" creationId="{8918B4E7-E980-477A-B0D3-3902C4F3A6FE}"/>
          </ac:spMkLst>
        </pc:spChg>
      </pc:sldChg>
      <pc:sldChg chg="modSp add mod">
        <pc:chgData name="Seo Juyeon" userId="225f51a902c18bbe" providerId="LiveId" clId="{092F6E59-66F1-4F92-B76D-17507DE4DAEC}" dt="2021-01-14T14:57:13.405" v="5165" actId="1076"/>
        <pc:sldMkLst>
          <pc:docMk/>
          <pc:sldMk cId="2288132363" sldId="312"/>
        </pc:sldMkLst>
        <pc:spChg chg="mod">
          <ac:chgData name="Seo Juyeon" userId="225f51a902c18bbe" providerId="LiveId" clId="{092F6E59-66F1-4F92-B76D-17507DE4DAEC}" dt="2021-01-14T08:46:15.793" v="374" actId="1076"/>
          <ac:spMkLst>
            <pc:docMk/>
            <pc:sldMk cId="2288132363" sldId="312"/>
            <ac:spMk id="19" creationId="{3C4C453E-EA71-4D99-BB0C-357B05288627}"/>
          </ac:spMkLst>
        </pc:spChg>
        <pc:spChg chg="mod">
          <ac:chgData name="Seo Juyeon" userId="225f51a902c18bbe" providerId="LiveId" clId="{092F6E59-66F1-4F92-B76D-17507DE4DAEC}" dt="2021-01-14T08:46:15.793" v="374" actId="1076"/>
          <ac:spMkLst>
            <pc:docMk/>
            <pc:sldMk cId="2288132363" sldId="312"/>
            <ac:spMk id="20" creationId="{8918B4E7-E980-477A-B0D3-3902C4F3A6FE}"/>
          </ac:spMkLst>
        </pc:spChg>
        <pc:spChg chg="mod">
          <ac:chgData name="Seo Juyeon" userId="225f51a902c18bbe" providerId="LiveId" clId="{092F6E59-66F1-4F92-B76D-17507DE4DAEC}" dt="2021-01-14T08:46:15.793" v="374" actId="1076"/>
          <ac:spMkLst>
            <pc:docMk/>
            <pc:sldMk cId="2288132363" sldId="312"/>
            <ac:spMk id="22" creationId="{7858D51C-FFEE-44E0-9F08-232409CC238C}"/>
          </ac:spMkLst>
        </pc:spChg>
        <pc:spChg chg="mod">
          <ac:chgData name="Seo Juyeon" userId="225f51a902c18bbe" providerId="LiveId" clId="{092F6E59-66F1-4F92-B76D-17507DE4DAEC}" dt="2021-01-14T14:57:13.405" v="5165" actId="1076"/>
          <ac:spMkLst>
            <pc:docMk/>
            <pc:sldMk cId="2288132363" sldId="312"/>
            <ac:spMk id="23" creationId="{A21077F8-2BBF-46B4-A430-A4D92F6FC65B}"/>
          </ac:spMkLst>
        </pc:spChg>
      </pc:sldChg>
      <pc:sldChg chg="addSp delSp modSp add mod">
        <pc:chgData name="Seo Juyeon" userId="225f51a902c18bbe" providerId="LiveId" clId="{092F6E59-66F1-4F92-B76D-17507DE4DAEC}" dt="2021-01-14T14:48:10.907" v="5110" actId="1036"/>
        <pc:sldMkLst>
          <pc:docMk/>
          <pc:sldMk cId="1114386314" sldId="313"/>
        </pc:sldMkLst>
        <pc:spChg chg="mod">
          <ac:chgData name="Seo Juyeon" userId="225f51a902c18bbe" providerId="LiveId" clId="{092F6E59-66F1-4F92-B76D-17507DE4DAEC}" dt="2021-01-14T14:48:05.507" v="5099" actId="14100"/>
          <ac:spMkLst>
            <pc:docMk/>
            <pc:sldMk cId="1114386314" sldId="313"/>
            <ac:spMk id="2" creationId="{C40A4DA0-F88C-45A7-8A76-FA7FCB6372E9}"/>
          </ac:spMkLst>
        </pc:spChg>
        <pc:picChg chg="add mod">
          <ac:chgData name="Seo Juyeon" userId="225f51a902c18bbe" providerId="LiveId" clId="{092F6E59-66F1-4F92-B76D-17507DE4DAEC}" dt="2021-01-14T14:48:10.907" v="5110" actId="1036"/>
          <ac:picMkLst>
            <pc:docMk/>
            <pc:sldMk cId="1114386314" sldId="313"/>
            <ac:picMk id="4" creationId="{CBA10A1B-B613-44DB-856A-4A14ED5FB686}"/>
          </ac:picMkLst>
        </pc:picChg>
        <pc:picChg chg="del">
          <ac:chgData name="Seo Juyeon" userId="225f51a902c18bbe" providerId="LiveId" clId="{092F6E59-66F1-4F92-B76D-17507DE4DAEC}" dt="2021-01-14T08:54:11.230" v="678" actId="478"/>
          <ac:picMkLst>
            <pc:docMk/>
            <pc:sldMk cId="1114386314" sldId="313"/>
            <ac:picMk id="10" creationId="{BA82C21D-A873-4B5D-8EAF-579AF815C886}"/>
          </ac:picMkLst>
        </pc:picChg>
      </pc:sldChg>
      <pc:sldChg chg="addSp delSp modSp add mod">
        <pc:chgData name="Seo Juyeon" userId="225f51a902c18bbe" providerId="LiveId" clId="{092F6E59-66F1-4F92-B76D-17507DE4DAEC}" dt="2021-01-14T14:48:28.445" v="5123" actId="1036"/>
        <pc:sldMkLst>
          <pc:docMk/>
          <pc:sldMk cId="3676278968" sldId="314"/>
        </pc:sldMkLst>
        <pc:spChg chg="mod">
          <ac:chgData name="Seo Juyeon" userId="225f51a902c18bbe" providerId="LiveId" clId="{092F6E59-66F1-4F92-B76D-17507DE4DAEC}" dt="2021-01-14T14:48:24.324" v="5112" actId="14100"/>
          <ac:spMkLst>
            <pc:docMk/>
            <pc:sldMk cId="3676278968" sldId="314"/>
            <ac:spMk id="2" creationId="{C40A4DA0-F88C-45A7-8A76-FA7FCB6372E9}"/>
          </ac:spMkLst>
        </pc:spChg>
        <pc:spChg chg="mod">
          <ac:chgData name="Seo Juyeon" userId="225f51a902c18bbe" providerId="LiveId" clId="{092F6E59-66F1-4F92-B76D-17507DE4DAEC}" dt="2021-01-14T08:57:30.497" v="945" actId="20577"/>
          <ac:spMkLst>
            <pc:docMk/>
            <pc:sldMk cId="3676278968" sldId="314"/>
            <ac:spMk id="5" creationId="{1FB47FE4-549A-49A5-A463-4439A75C1BBE}"/>
          </ac:spMkLst>
        </pc:spChg>
        <pc:spChg chg="mod">
          <ac:chgData name="Seo Juyeon" userId="225f51a902c18bbe" providerId="LiveId" clId="{092F6E59-66F1-4F92-B76D-17507DE4DAEC}" dt="2021-01-14T08:57:38.369" v="976" actId="20577"/>
          <ac:spMkLst>
            <pc:docMk/>
            <pc:sldMk cId="3676278968" sldId="314"/>
            <ac:spMk id="6" creationId="{31FC23F5-F1AA-4FB6-8217-D8A155E56DE7}"/>
          </ac:spMkLst>
        </pc:spChg>
        <pc:picChg chg="del">
          <ac:chgData name="Seo Juyeon" userId="225f51a902c18bbe" providerId="LiveId" clId="{092F6E59-66F1-4F92-B76D-17507DE4DAEC}" dt="2021-01-14T09:03:46.148" v="978" actId="478"/>
          <ac:picMkLst>
            <pc:docMk/>
            <pc:sldMk cId="3676278968" sldId="314"/>
            <ac:picMk id="4" creationId="{CBA10A1B-B613-44DB-856A-4A14ED5FB686}"/>
          </ac:picMkLst>
        </pc:picChg>
        <pc:picChg chg="add mod">
          <ac:chgData name="Seo Juyeon" userId="225f51a902c18bbe" providerId="LiveId" clId="{092F6E59-66F1-4F92-B76D-17507DE4DAEC}" dt="2021-01-14T14:48:28.445" v="5123" actId="1036"/>
          <ac:picMkLst>
            <pc:docMk/>
            <pc:sldMk cId="3676278968" sldId="314"/>
            <ac:picMk id="7" creationId="{7B193BCC-91D7-4127-8D6C-C4A190F4F62F}"/>
          </ac:picMkLst>
        </pc:picChg>
      </pc:sldChg>
      <pc:sldChg chg="addSp delSp modSp add mod">
        <pc:chgData name="Seo Juyeon" userId="225f51a902c18bbe" providerId="LiveId" clId="{092F6E59-66F1-4F92-B76D-17507DE4DAEC}" dt="2021-01-14T14:48:39.924" v="5133" actId="1036"/>
        <pc:sldMkLst>
          <pc:docMk/>
          <pc:sldMk cId="1245885950" sldId="315"/>
        </pc:sldMkLst>
        <pc:spChg chg="mod">
          <ac:chgData name="Seo Juyeon" userId="225f51a902c18bbe" providerId="LiveId" clId="{092F6E59-66F1-4F92-B76D-17507DE4DAEC}" dt="2021-01-14T14:48:35.517" v="5124" actId="404"/>
          <ac:spMkLst>
            <pc:docMk/>
            <pc:sldMk cId="1245885950" sldId="315"/>
            <ac:spMk id="2" creationId="{C40A4DA0-F88C-45A7-8A76-FA7FCB6372E9}"/>
          </ac:spMkLst>
        </pc:spChg>
        <pc:picChg chg="add mod">
          <ac:chgData name="Seo Juyeon" userId="225f51a902c18bbe" providerId="LiveId" clId="{092F6E59-66F1-4F92-B76D-17507DE4DAEC}" dt="2021-01-14T14:48:39.924" v="5133" actId="1036"/>
          <ac:picMkLst>
            <pc:docMk/>
            <pc:sldMk cId="1245885950" sldId="315"/>
            <ac:picMk id="4" creationId="{29A8A675-9D9F-4A30-91F2-DA123F507551}"/>
          </ac:picMkLst>
        </pc:picChg>
        <pc:picChg chg="del">
          <ac:chgData name="Seo Juyeon" userId="225f51a902c18bbe" providerId="LiveId" clId="{092F6E59-66F1-4F92-B76D-17507DE4DAEC}" dt="2021-01-14T09:29:07.269" v="1182" actId="478"/>
          <ac:picMkLst>
            <pc:docMk/>
            <pc:sldMk cId="1245885950" sldId="315"/>
            <ac:picMk id="7" creationId="{7B193BCC-91D7-4127-8D6C-C4A190F4F62F}"/>
          </ac:picMkLst>
        </pc:picChg>
      </pc:sldChg>
      <pc:sldChg chg="addSp delSp modSp add mod">
        <pc:chgData name="Seo Juyeon" userId="225f51a902c18bbe" providerId="LiveId" clId="{092F6E59-66F1-4F92-B76D-17507DE4DAEC}" dt="2021-01-14T09:42:23.095" v="2001" actId="1076"/>
        <pc:sldMkLst>
          <pc:docMk/>
          <pc:sldMk cId="2518043110" sldId="316"/>
        </pc:sldMkLst>
        <pc:spChg chg="mod">
          <ac:chgData name="Seo Juyeon" userId="225f51a902c18bbe" providerId="LiveId" clId="{092F6E59-66F1-4F92-B76D-17507DE4DAEC}" dt="2021-01-14T09:34:26.020" v="1468" actId="207"/>
          <ac:spMkLst>
            <pc:docMk/>
            <pc:sldMk cId="2518043110" sldId="316"/>
            <ac:spMk id="2" creationId="{C40A4DA0-F88C-45A7-8A76-FA7FCB6372E9}"/>
          </ac:spMkLst>
        </pc:spChg>
        <pc:spChg chg="mod">
          <ac:chgData name="Seo Juyeon" userId="225f51a902c18bbe" providerId="LiveId" clId="{092F6E59-66F1-4F92-B76D-17507DE4DAEC}" dt="2021-01-14T09:31:28.630" v="1304" actId="20577"/>
          <ac:spMkLst>
            <pc:docMk/>
            <pc:sldMk cId="2518043110" sldId="316"/>
            <ac:spMk id="5" creationId="{1FB47FE4-549A-49A5-A463-4439A75C1BBE}"/>
          </ac:spMkLst>
        </pc:spChg>
        <pc:spChg chg="mod">
          <ac:chgData name="Seo Juyeon" userId="225f51a902c18bbe" providerId="LiveId" clId="{092F6E59-66F1-4F92-B76D-17507DE4DAEC}" dt="2021-01-14T09:31:21.151" v="1302" actId="20577"/>
          <ac:spMkLst>
            <pc:docMk/>
            <pc:sldMk cId="2518043110" sldId="316"/>
            <ac:spMk id="6" creationId="{31FC23F5-F1AA-4FB6-8217-D8A155E56DE7}"/>
          </ac:spMkLst>
        </pc:spChg>
        <pc:spChg chg="add mod">
          <ac:chgData name="Seo Juyeon" userId="225f51a902c18bbe" providerId="LiveId" clId="{092F6E59-66F1-4F92-B76D-17507DE4DAEC}" dt="2021-01-14T09:31:04.101" v="1256"/>
          <ac:spMkLst>
            <pc:docMk/>
            <pc:sldMk cId="2518043110" sldId="316"/>
            <ac:spMk id="8" creationId="{0FC443DC-2C40-4225-AF4B-F8726AC5025B}"/>
          </ac:spMkLst>
        </pc:spChg>
        <pc:picChg chg="add mod">
          <ac:chgData name="Seo Juyeon" userId="225f51a902c18bbe" providerId="LiveId" clId="{092F6E59-66F1-4F92-B76D-17507DE4DAEC}" dt="2021-01-14T09:42:23.095" v="2001" actId="1076"/>
          <ac:picMkLst>
            <pc:docMk/>
            <pc:sldMk cId="2518043110" sldId="316"/>
            <ac:picMk id="4" creationId="{2D158797-A4AD-4C58-8FAF-A7DE166ECCC3}"/>
          </ac:picMkLst>
        </pc:picChg>
        <pc:picChg chg="del">
          <ac:chgData name="Seo Juyeon" userId="225f51a902c18bbe" providerId="LiveId" clId="{092F6E59-66F1-4F92-B76D-17507DE4DAEC}" dt="2021-01-14T09:34:45.691" v="1469" actId="478"/>
          <ac:picMkLst>
            <pc:docMk/>
            <pc:sldMk cId="2518043110" sldId="316"/>
            <ac:picMk id="7" creationId="{7B193BCC-91D7-4127-8D6C-C4A190F4F62F}"/>
          </ac:picMkLst>
        </pc:picChg>
      </pc:sldChg>
      <pc:sldChg chg="addSp delSp modSp add mod">
        <pc:chgData name="Seo Juyeon" userId="225f51a902c18bbe" providerId="LiveId" clId="{092F6E59-66F1-4F92-B76D-17507DE4DAEC}" dt="2021-01-14T14:48:55.913" v="5134" actId="404"/>
        <pc:sldMkLst>
          <pc:docMk/>
          <pc:sldMk cId="3316490933" sldId="317"/>
        </pc:sldMkLst>
        <pc:spChg chg="del">
          <ac:chgData name="Seo Juyeon" userId="225f51a902c18bbe" providerId="LiveId" clId="{092F6E59-66F1-4F92-B76D-17507DE4DAEC}" dt="2021-01-14T09:36:26.368" v="1476" actId="478"/>
          <ac:spMkLst>
            <pc:docMk/>
            <pc:sldMk cId="3316490933" sldId="317"/>
            <ac:spMk id="2" creationId="{C40A4DA0-F88C-45A7-8A76-FA7FCB6372E9}"/>
          </ac:spMkLst>
        </pc:spChg>
        <pc:spChg chg="add del mod">
          <ac:chgData name="Seo Juyeon" userId="225f51a902c18bbe" providerId="LiveId" clId="{092F6E59-66F1-4F92-B76D-17507DE4DAEC}" dt="2021-01-14T09:36:29.292" v="1478" actId="478"/>
          <ac:spMkLst>
            <pc:docMk/>
            <pc:sldMk cId="3316490933" sldId="317"/>
            <ac:spMk id="11" creationId="{15566896-4226-4D79-AA53-CAE434B718DA}"/>
          </ac:spMkLst>
        </pc:spChg>
        <pc:spChg chg="add mod">
          <ac:chgData name="Seo Juyeon" userId="225f51a902c18bbe" providerId="LiveId" clId="{092F6E59-66F1-4F92-B76D-17507DE4DAEC}" dt="2021-01-14T14:48:55.913" v="5134" actId="404"/>
          <ac:spMkLst>
            <pc:docMk/>
            <pc:sldMk cId="3316490933" sldId="317"/>
            <ac:spMk id="12" creationId="{54090AF2-E7F9-4F7E-94F5-FB7004C504D2}"/>
          </ac:spMkLst>
        </pc:spChg>
        <pc:picChg chg="del">
          <ac:chgData name="Seo Juyeon" userId="225f51a902c18bbe" providerId="LiveId" clId="{092F6E59-66F1-4F92-B76D-17507DE4DAEC}" dt="2021-01-14T09:36:13.120" v="1473" actId="478"/>
          <ac:picMkLst>
            <pc:docMk/>
            <pc:sldMk cId="3316490933" sldId="317"/>
            <ac:picMk id="4" creationId="{2D158797-A4AD-4C58-8FAF-A7DE166ECCC3}"/>
          </ac:picMkLst>
        </pc:picChg>
        <pc:picChg chg="add mod">
          <ac:chgData name="Seo Juyeon" userId="225f51a902c18bbe" providerId="LiveId" clId="{092F6E59-66F1-4F92-B76D-17507DE4DAEC}" dt="2021-01-14T09:42:20.819" v="2000" actId="1076"/>
          <ac:picMkLst>
            <pc:docMk/>
            <pc:sldMk cId="3316490933" sldId="317"/>
            <ac:picMk id="7" creationId="{C2D6E560-4D0D-4B9E-997E-198EC3F2AC72}"/>
          </ac:picMkLst>
        </pc:picChg>
      </pc:sldChg>
      <pc:sldChg chg="addSp delSp modSp add mod">
        <pc:chgData name="Seo Juyeon" userId="225f51a902c18bbe" providerId="LiveId" clId="{092F6E59-66F1-4F92-B76D-17507DE4DAEC}" dt="2021-01-14T14:49:19.028" v="5142" actId="1035"/>
        <pc:sldMkLst>
          <pc:docMk/>
          <pc:sldMk cId="4084862089" sldId="318"/>
        </pc:sldMkLst>
        <pc:spChg chg="mod">
          <ac:chgData name="Seo Juyeon" userId="225f51a902c18bbe" providerId="LiveId" clId="{092F6E59-66F1-4F92-B76D-17507DE4DAEC}" dt="2021-01-14T14:49:19.028" v="5142" actId="1035"/>
          <ac:spMkLst>
            <pc:docMk/>
            <pc:sldMk cId="4084862089" sldId="318"/>
            <ac:spMk id="12" creationId="{54090AF2-E7F9-4F7E-94F5-FB7004C504D2}"/>
          </ac:spMkLst>
        </pc:spChg>
        <pc:picChg chg="add mod">
          <ac:chgData name="Seo Juyeon" userId="225f51a902c18bbe" providerId="LiveId" clId="{092F6E59-66F1-4F92-B76D-17507DE4DAEC}" dt="2021-01-14T09:38:39.907" v="1655" actId="1076"/>
          <ac:picMkLst>
            <pc:docMk/>
            <pc:sldMk cId="4084862089" sldId="318"/>
            <ac:picMk id="3" creationId="{79741431-68A9-4EC1-A043-185888614B95}"/>
          </ac:picMkLst>
        </pc:picChg>
        <pc:picChg chg="del">
          <ac:chgData name="Seo Juyeon" userId="225f51a902c18bbe" providerId="LiveId" clId="{092F6E59-66F1-4F92-B76D-17507DE4DAEC}" dt="2021-01-14T09:38:33.607" v="1652" actId="478"/>
          <ac:picMkLst>
            <pc:docMk/>
            <pc:sldMk cId="4084862089" sldId="318"/>
            <ac:picMk id="7" creationId="{C2D6E560-4D0D-4B9E-997E-198EC3F2AC72}"/>
          </ac:picMkLst>
        </pc:picChg>
      </pc:sldChg>
      <pc:sldChg chg="addSp delSp modSp add mod">
        <pc:chgData name="Seo Juyeon" userId="225f51a902c18bbe" providerId="LiveId" clId="{092F6E59-66F1-4F92-B76D-17507DE4DAEC}" dt="2021-01-14T14:49:32.511" v="5143" actId="404"/>
        <pc:sldMkLst>
          <pc:docMk/>
          <pc:sldMk cId="2089844881" sldId="319"/>
        </pc:sldMkLst>
        <pc:spChg chg="mod">
          <ac:chgData name="Seo Juyeon" userId="225f51a902c18bbe" providerId="LiveId" clId="{092F6E59-66F1-4F92-B76D-17507DE4DAEC}" dt="2021-01-14T09:41:11.394" v="1799"/>
          <ac:spMkLst>
            <pc:docMk/>
            <pc:sldMk cId="2089844881" sldId="319"/>
            <ac:spMk id="8" creationId="{0FC443DC-2C40-4225-AF4B-F8726AC5025B}"/>
          </ac:spMkLst>
        </pc:spChg>
        <pc:spChg chg="mod">
          <ac:chgData name="Seo Juyeon" userId="225f51a902c18bbe" providerId="LiveId" clId="{092F6E59-66F1-4F92-B76D-17507DE4DAEC}" dt="2021-01-14T14:49:32.511" v="5143" actId="404"/>
          <ac:spMkLst>
            <pc:docMk/>
            <pc:sldMk cId="2089844881" sldId="319"/>
            <ac:spMk id="12" creationId="{54090AF2-E7F9-4F7E-94F5-FB7004C504D2}"/>
          </ac:spMkLst>
        </pc:spChg>
        <pc:picChg chg="add mod">
          <ac:chgData name="Seo Juyeon" userId="225f51a902c18bbe" providerId="LiveId" clId="{092F6E59-66F1-4F92-B76D-17507DE4DAEC}" dt="2021-01-14T09:42:15.832" v="1999" actId="1076"/>
          <ac:picMkLst>
            <pc:docMk/>
            <pc:sldMk cId="2089844881" sldId="319"/>
            <ac:picMk id="3" creationId="{B26AFBE0-F61F-4715-9E05-20EF80F6E0ED}"/>
          </ac:picMkLst>
        </pc:picChg>
        <pc:picChg chg="del">
          <ac:chgData name="Seo Juyeon" userId="225f51a902c18bbe" providerId="LiveId" clId="{092F6E59-66F1-4F92-B76D-17507DE4DAEC}" dt="2021-01-14T09:40:48.188" v="1796" actId="478"/>
          <ac:picMkLst>
            <pc:docMk/>
            <pc:sldMk cId="2089844881" sldId="319"/>
            <ac:picMk id="7" creationId="{C2D6E560-4D0D-4B9E-997E-198EC3F2AC72}"/>
          </ac:picMkLst>
        </pc:picChg>
      </pc:sldChg>
      <pc:sldChg chg="addSp delSp modSp add mod">
        <pc:chgData name="Seo Juyeon" userId="225f51a902c18bbe" providerId="LiveId" clId="{092F6E59-66F1-4F92-B76D-17507DE4DAEC}" dt="2021-01-14T14:50:16.945" v="5155" actId="1035"/>
        <pc:sldMkLst>
          <pc:docMk/>
          <pc:sldMk cId="392869362" sldId="320"/>
        </pc:sldMkLst>
        <pc:spChg chg="mod">
          <ac:chgData name="Seo Juyeon" userId="225f51a902c18bbe" providerId="LiveId" clId="{092F6E59-66F1-4F92-B76D-17507DE4DAEC}" dt="2021-01-14T09:44:37.045" v="2253"/>
          <ac:spMkLst>
            <pc:docMk/>
            <pc:sldMk cId="392869362" sldId="320"/>
            <ac:spMk id="8" creationId="{0FC443DC-2C40-4225-AF4B-F8726AC5025B}"/>
          </ac:spMkLst>
        </pc:spChg>
        <pc:spChg chg="mod">
          <ac:chgData name="Seo Juyeon" userId="225f51a902c18bbe" providerId="LiveId" clId="{092F6E59-66F1-4F92-B76D-17507DE4DAEC}" dt="2021-01-14T14:50:16.945" v="5155" actId="1035"/>
          <ac:spMkLst>
            <pc:docMk/>
            <pc:sldMk cId="392869362" sldId="320"/>
            <ac:spMk id="12" creationId="{54090AF2-E7F9-4F7E-94F5-FB7004C504D2}"/>
          </ac:spMkLst>
        </pc:spChg>
        <pc:picChg chg="del">
          <ac:chgData name="Seo Juyeon" userId="225f51a902c18bbe" providerId="LiveId" clId="{092F6E59-66F1-4F92-B76D-17507DE4DAEC}" dt="2021-01-14T09:42:50.824" v="2003" actId="478"/>
          <ac:picMkLst>
            <pc:docMk/>
            <pc:sldMk cId="392869362" sldId="320"/>
            <ac:picMk id="3" creationId="{B26AFBE0-F61F-4715-9E05-20EF80F6E0ED}"/>
          </ac:picMkLst>
        </pc:picChg>
        <pc:picChg chg="add mod">
          <ac:chgData name="Seo Juyeon" userId="225f51a902c18bbe" providerId="LiveId" clId="{092F6E59-66F1-4F92-B76D-17507DE4DAEC}" dt="2021-01-14T09:42:58.333" v="2006" actId="1076"/>
          <ac:picMkLst>
            <pc:docMk/>
            <pc:sldMk cId="392869362" sldId="320"/>
            <ac:picMk id="4" creationId="{E9E992AA-A100-4E03-8238-0AD8A578B91E}"/>
          </ac:picMkLst>
        </pc:picChg>
      </pc:sldChg>
      <pc:sldChg chg="addSp delSp modSp add mod">
        <pc:chgData name="Seo Juyeon" userId="225f51a902c18bbe" providerId="LiveId" clId="{092F6E59-66F1-4F92-B76D-17507DE4DAEC}" dt="2021-01-14T14:49:49.132" v="5144" actId="404"/>
        <pc:sldMkLst>
          <pc:docMk/>
          <pc:sldMk cId="3179949908" sldId="321"/>
        </pc:sldMkLst>
        <pc:spChg chg="mod">
          <ac:chgData name="Seo Juyeon" userId="225f51a902c18bbe" providerId="LiveId" clId="{092F6E59-66F1-4F92-B76D-17507DE4DAEC}" dt="2021-01-14T14:49:49.132" v="5144" actId="404"/>
          <ac:spMkLst>
            <pc:docMk/>
            <pc:sldMk cId="3179949908" sldId="321"/>
            <ac:spMk id="12" creationId="{54090AF2-E7F9-4F7E-94F5-FB7004C504D2}"/>
          </ac:spMkLst>
        </pc:spChg>
        <pc:picChg chg="add mod">
          <ac:chgData name="Seo Juyeon" userId="225f51a902c18bbe" providerId="LiveId" clId="{092F6E59-66F1-4F92-B76D-17507DE4DAEC}" dt="2021-01-14T09:47:04.589" v="2517" actId="1076"/>
          <ac:picMkLst>
            <pc:docMk/>
            <pc:sldMk cId="3179949908" sldId="321"/>
            <ac:picMk id="3" creationId="{E74C50BD-4A2E-494D-9C80-CA7A48699723}"/>
          </ac:picMkLst>
        </pc:picChg>
        <pc:picChg chg="del">
          <ac:chgData name="Seo Juyeon" userId="225f51a902c18bbe" providerId="LiveId" clId="{092F6E59-66F1-4F92-B76D-17507DE4DAEC}" dt="2021-01-14T09:45:23.222" v="2255" actId="478"/>
          <ac:picMkLst>
            <pc:docMk/>
            <pc:sldMk cId="3179949908" sldId="321"/>
            <ac:picMk id="4" creationId="{E9E992AA-A100-4E03-8238-0AD8A578B91E}"/>
          </ac:picMkLst>
        </pc:picChg>
      </pc:sldChg>
      <pc:sldChg chg="addSp delSp modSp add mod">
        <pc:chgData name="Seo Juyeon" userId="225f51a902c18bbe" providerId="LiveId" clId="{092F6E59-66F1-4F92-B76D-17507DE4DAEC}" dt="2021-01-14T14:50:32.857" v="5156" actId="404"/>
        <pc:sldMkLst>
          <pc:docMk/>
          <pc:sldMk cId="3614375564" sldId="322"/>
        </pc:sldMkLst>
        <pc:spChg chg="mod">
          <ac:chgData name="Seo Juyeon" userId="225f51a902c18bbe" providerId="LiveId" clId="{092F6E59-66F1-4F92-B76D-17507DE4DAEC}" dt="2021-01-14T09:49:08.451" v="2530" actId="20577"/>
          <ac:spMkLst>
            <pc:docMk/>
            <pc:sldMk cId="3614375564" sldId="322"/>
            <ac:spMk id="5" creationId="{1FB47FE4-549A-49A5-A463-4439A75C1BBE}"/>
          </ac:spMkLst>
        </pc:spChg>
        <pc:spChg chg="mod">
          <ac:chgData name="Seo Juyeon" userId="225f51a902c18bbe" providerId="LiveId" clId="{092F6E59-66F1-4F92-B76D-17507DE4DAEC}" dt="2021-01-14T09:49:06.294" v="2528" actId="20577"/>
          <ac:spMkLst>
            <pc:docMk/>
            <pc:sldMk cId="3614375564" sldId="322"/>
            <ac:spMk id="6" creationId="{31FC23F5-F1AA-4FB6-8217-D8A155E56DE7}"/>
          </ac:spMkLst>
        </pc:spChg>
        <pc:spChg chg="mod">
          <ac:chgData name="Seo Juyeon" userId="225f51a902c18bbe" providerId="LiveId" clId="{092F6E59-66F1-4F92-B76D-17507DE4DAEC}" dt="2021-01-14T09:49:22.918" v="2532" actId="6549"/>
          <ac:spMkLst>
            <pc:docMk/>
            <pc:sldMk cId="3614375564" sldId="322"/>
            <ac:spMk id="8" creationId="{0FC443DC-2C40-4225-AF4B-F8726AC5025B}"/>
          </ac:spMkLst>
        </pc:spChg>
        <pc:spChg chg="add del mod">
          <ac:chgData name="Seo Juyeon" userId="225f51a902c18bbe" providerId="LiveId" clId="{092F6E59-66F1-4F92-B76D-17507DE4DAEC}" dt="2021-01-14T09:58:27.431" v="2576"/>
          <ac:spMkLst>
            <pc:docMk/>
            <pc:sldMk cId="3614375564" sldId="322"/>
            <ac:spMk id="10" creationId="{00E17147-F9F6-4B1D-B8F8-ED8137AD15C9}"/>
          </ac:spMkLst>
        </pc:spChg>
        <pc:spChg chg="add mod">
          <ac:chgData name="Seo Juyeon" userId="225f51a902c18bbe" providerId="LiveId" clId="{092F6E59-66F1-4F92-B76D-17507DE4DAEC}" dt="2021-01-14T14:50:32.857" v="5156" actId="404"/>
          <ac:spMkLst>
            <pc:docMk/>
            <pc:sldMk cId="3614375564" sldId="322"/>
            <ac:spMk id="11" creationId="{D29CD3D6-0726-4661-8ECF-D1F78985D722}"/>
          </ac:spMkLst>
        </pc:spChg>
        <pc:spChg chg="mod">
          <ac:chgData name="Seo Juyeon" userId="225f51a902c18bbe" providerId="LiveId" clId="{092F6E59-66F1-4F92-B76D-17507DE4DAEC}" dt="2021-01-14T09:56:22.296" v="2546" actId="20577"/>
          <ac:spMkLst>
            <pc:docMk/>
            <pc:sldMk cId="3614375564" sldId="322"/>
            <ac:spMk id="12" creationId="{54090AF2-E7F9-4F7E-94F5-FB7004C504D2}"/>
          </ac:spMkLst>
        </pc:spChg>
        <pc:spChg chg="add mod">
          <ac:chgData name="Seo Juyeon" userId="225f51a902c18bbe" providerId="LiveId" clId="{092F6E59-66F1-4F92-B76D-17507DE4DAEC}" dt="2021-01-14T09:57:44.776" v="2562" actId="404"/>
          <ac:spMkLst>
            <pc:docMk/>
            <pc:sldMk cId="3614375564" sldId="322"/>
            <ac:spMk id="13" creationId="{A38A3843-F038-47AD-A16B-14238C597860}"/>
          </ac:spMkLst>
        </pc:spChg>
        <pc:spChg chg="add del mod">
          <ac:chgData name="Seo Juyeon" userId="225f51a902c18bbe" providerId="LiveId" clId="{092F6E59-66F1-4F92-B76D-17507DE4DAEC}" dt="2021-01-14T09:58:27.432" v="2578"/>
          <ac:spMkLst>
            <pc:docMk/>
            <pc:sldMk cId="3614375564" sldId="322"/>
            <ac:spMk id="14" creationId="{3E41D606-BC7F-4032-A92D-4059FAA24EF3}"/>
          </ac:spMkLst>
        </pc:spChg>
        <pc:spChg chg="add mod">
          <ac:chgData name="Seo Juyeon" userId="225f51a902c18bbe" providerId="LiveId" clId="{092F6E59-66F1-4F92-B76D-17507DE4DAEC}" dt="2021-01-14T09:58:21.513" v="2571" actId="1076"/>
          <ac:spMkLst>
            <pc:docMk/>
            <pc:sldMk cId="3614375564" sldId="322"/>
            <ac:spMk id="15" creationId="{BFDDA2A3-4CD2-4369-88B1-10FA316FAF6A}"/>
          </ac:spMkLst>
        </pc:spChg>
        <pc:spChg chg="add mod">
          <ac:chgData name="Seo Juyeon" userId="225f51a902c18bbe" providerId="LiveId" clId="{092F6E59-66F1-4F92-B76D-17507DE4DAEC}" dt="2021-01-14T09:58:27.121" v="2574" actId="14100"/>
          <ac:spMkLst>
            <pc:docMk/>
            <pc:sldMk cId="3614375564" sldId="322"/>
            <ac:spMk id="16" creationId="{C356329C-E3DD-4CD6-8653-341774DE99FF}"/>
          </ac:spMkLst>
        </pc:spChg>
        <pc:graphicFrameChg chg="add del mod">
          <ac:chgData name="Seo Juyeon" userId="225f51a902c18bbe" providerId="LiveId" clId="{092F6E59-66F1-4F92-B76D-17507DE4DAEC}" dt="2021-01-14T09:56:23.604" v="2548"/>
          <ac:graphicFrameMkLst>
            <pc:docMk/>
            <pc:sldMk cId="3614375564" sldId="322"/>
            <ac:graphicFrameMk id="7" creationId="{A46656F6-CFCE-4787-B105-2A0FDE6D3525}"/>
          </ac:graphicFrameMkLst>
        </pc:graphicFrameChg>
        <pc:picChg chg="del">
          <ac:chgData name="Seo Juyeon" userId="225f51a902c18bbe" providerId="LiveId" clId="{092F6E59-66F1-4F92-B76D-17507DE4DAEC}" dt="2021-01-14T09:55:10.250" v="2533" actId="478"/>
          <ac:picMkLst>
            <pc:docMk/>
            <pc:sldMk cId="3614375564" sldId="322"/>
            <ac:picMk id="3" creationId="{E74C50BD-4A2E-494D-9C80-CA7A48699723}"/>
          </ac:picMkLst>
        </pc:picChg>
        <pc:picChg chg="add mod">
          <ac:chgData name="Seo Juyeon" userId="225f51a902c18bbe" providerId="LiveId" clId="{092F6E59-66F1-4F92-B76D-17507DE4DAEC}" dt="2021-01-14T09:57:47.761" v="2563" actId="1076"/>
          <ac:picMkLst>
            <pc:docMk/>
            <pc:sldMk cId="3614375564" sldId="322"/>
            <ac:picMk id="4" creationId="{D75CD831-8556-4856-9CC1-228DDB65EC3A}"/>
          </ac:picMkLst>
        </pc:picChg>
      </pc:sldChg>
      <pc:sldChg chg="delSp modSp add mod">
        <pc:chgData name="Seo Juyeon" userId="225f51a902c18bbe" providerId="LiveId" clId="{092F6E59-66F1-4F92-B76D-17507DE4DAEC}" dt="2021-01-14T10:03:31.342" v="2800" actId="113"/>
        <pc:sldMkLst>
          <pc:docMk/>
          <pc:sldMk cId="2084458005" sldId="323"/>
        </pc:sldMkLst>
        <pc:spChg chg="mod">
          <ac:chgData name="Seo Juyeon" userId="225f51a902c18bbe" providerId="LiveId" clId="{092F6E59-66F1-4F92-B76D-17507DE4DAEC}" dt="2021-01-14T10:00:15.541" v="2584"/>
          <ac:spMkLst>
            <pc:docMk/>
            <pc:sldMk cId="2084458005" sldId="323"/>
            <ac:spMk id="8" creationId="{0FC443DC-2C40-4225-AF4B-F8726AC5025B}"/>
          </ac:spMkLst>
        </pc:spChg>
        <pc:spChg chg="del">
          <ac:chgData name="Seo Juyeon" userId="225f51a902c18bbe" providerId="LiveId" clId="{092F6E59-66F1-4F92-B76D-17507DE4DAEC}" dt="2021-01-14T10:02:31.729" v="2656" actId="478"/>
          <ac:spMkLst>
            <pc:docMk/>
            <pc:sldMk cId="2084458005" sldId="323"/>
            <ac:spMk id="11" creationId="{D29CD3D6-0726-4661-8ECF-D1F78985D722}"/>
          </ac:spMkLst>
        </pc:spChg>
        <pc:spChg chg="mod">
          <ac:chgData name="Seo Juyeon" userId="225f51a902c18bbe" providerId="LiveId" clId="{092F6E59-66F1-4F92-B76D-17507DE4DAEC}" dt="2021-01-14T10:03:31.342" v="2800" actId="113"/>
          <ac:spMkLst>
            <pc:docMk/>
            <pc:sldMk cId="2084458005" sldId="323"/>
            <ac:spMk id="13" creationId="{A38A3843-F038-47AD-A16B-14238C597860}"/>
          </ac:spMkLst>
        </pc:spChg>
        <pc:spChg chg="del">
          <ac:chgData name="Seo Juyeon" userId="225f51a902c18bbe" providerId="LiveId" clId="{092F6E59-66F1-4F92-B76D-17507DE4DAEC}" dt="2021-01-14T10:01:17.133" v="2595" actId="478"/>
          <ac:spMkLst>
            <pc:docMk/>
            <pc:sldMk cId="2084458005" sldId="323"/>
            <ac:spMk id="15" creationId="{BFDDA2A3-4CD2-4369-88B1-10FA316FAF6A}"/>
          </ac:spMkLst>
        </pc:spChg>
        <pc:spChg chg="del">
          <ac:chgData name="Seo Juyeon" userId="225f51a902c18bbe" providerId="LiveId" clId="{092F6E59-66F1-4F92-B76D-17507DE4DAEC}" dt="2021-01-14T10:01:18.125" v="2596" actId="478"/>
          <ac:spMkLst>
            <pc:docMk/>
            <pc:sldMk cId="2084458005" sldId="323"/>
            <ac:spMk id="16" creationId="{C356329C-E3DD-4CD6-8653-341774DE99FF}"/>
          </ac:spMkLst>
        </pc:spChg>
        <pc:picChg chg="del">
          <ac:chgData name="Seo Juyeon" userId="225f51a902c18bbe" providerId="LiveId" clId="{092F6E59-66F1-4F92-B76D-17507DE4DAEC}" dt="2021-01-14T10:01:16.471" v="2594" actId="478"/>
          <ac:picMkLst>
            <pc:docMk/>
            <pc:sldMk cId="2084458005" sldId="323"/>
            <ac:picMk id="4" creationId="{D75CD831-8556-4856-9CC1-228DDB65EC3A}"/>
          </ac:picMkLst>
        </pc:picChg>
      </pc:sldChg>
      <pc:sldChg chg="addSp modSp add mod">
        <pc:chgData name="Seo Juyeon" userId="225f51a902c18bbe" providerId="LiveId" clId="{092F6E59-66F1-4F92-B76D-17507DE4DAEC}" dt="2021-01-14T14:45:24.082" v="5073" actId="20577"/>
        <pc:sldMkLst>
          <pc:docMk/>
          <pc:sldMk cId="2717364665" sldId="324"/>
        </pc:sldMkLst>
        <pc:spChg chg="mod">
          <ac:chgData name="Seo Juyeon" userId="225f51a902c18bbe" providerId="LiveId" clId="{092F6E59-66F1-4F92-B76D-17507DE4DAEC}" dt="2021-01-14T10:11:49.291" v="3401" actId="20577"/>
          <ac:spMkLst>
            <pc:docMk/>
            <pc:sldMk cId="2717364665" sldId="324"/>
            <ac:spMk id="8" creationId="{0FC443DC-2C40-4225-AF4B-F8726AC5025B}"/>
          </ac:spMkLst>
        </pc:spChg>
        <pc:spChg chg="mod">
          <ac:chgData name="Seo Juyeon" userId="225f51a902c18bbe" providerId="LiveId" clId="{092F6E59-66F1-4F92-B76D-17507DE4DAEC}" dt="2021-01-14T14:45:24.082" v="5073" actId="20577"/>
          <ac:spMkLst>
            <pc:docMk/>
            <pc:sldMk cId="2717364665" sldId="324"/>
            <ac:spMk id="13" creationId="{A38A3843-F038-47AD-A16B-14238C597860}"/>
          </ac:spMkLst>
        </pc:spChg>
        <pc:picChg chg="add mod">
          <ac:chgData name="Seo Juyeon" userId="225f51a902c18bbe" providerId="LiveId" clId="{092F6E59-66F1-4F92-B76D-17507DE4DAEC}" dt="2021-01-14T14:39:26.963" v="4999" actId="1036"/>
          <ac:picMkLst>
            <pc:docMk/>
            <pc:sldMk cId="2717364665" sldId="324"/>
            <ac:picMk id="3" creationId="{62CDCBFB-128D-4DD1-892D-EEB6E4FF675E}"/>
          </ac:picMkLst>
        </pc:picChg>
      </pc:sldChg>
      <pc:sldChg chg="addSp delSp modSp add mod">
        <pc:chgData name="Seo Juyeon" userId="225f51a902c18bbe" providerId="LiveId" clId="{092F6E59-66F1-4F92-B76D-17507DE4DAEC}" dt="2021-01-14T14:59:21.256" v="5218" actId="478"/>
        <pc:sldMkLst>
          <pc:docMk/>
          <pc:sldMk cId="1054330807" sldId="325"/>
        </pc:sldMkLst>
        <pc:spChg chg="mod">
          <ac:chgData name="Seo Juyeon" userId="225f51a902c18bbe" providerId="LiveId" clId="{092F6E59-66F1-4F92-B76D-17507DE4DAEC}" dt="2021-01-14T10:13:00.150" v="3463" actId="20577"/>
          <ac:spMkLst>
            <pc:docMk/>
            <pc:sldMk cId="1054330807" sldId="325"/>
            <ac:spMk id="8" creationId="{0FC443DC-2C40-4225-AF4B-F8726AC5025B}"/>
          </ac:spMkLst>
        </pc:spChg>
        <pc:spChg chg="add del mod">
          <ac:chgData name="Seo Juyeon" userId="225f51a902c18bbe" providerId="LiveId" clId="{092F6E59-66F1-4F92-B76D-17507DE4DAEC}" dt="2021-01-14T14:59:20.497" v="5217" actId="478"/>
          <ac:spMkLst>
            <pc:docMk/>
            <pc:sldMk cId="1054330807" sldId="325"/>
            <ac:spMk id="11" creationId="{79DC25A7-1C03-4640-88E6-1A17FE4DDA7C}"/>
          </ac:spMkLst>
        </pc:spChg>
        <pc:spChg chg="mod">
          <ac:chgData name="Seo Juyeon" userId="225f51a902c18bbe" providerId="LiveId" clId="{092F6E59-66F1-4F92-B76D-17507DE4DAEC}" dt="2021-01-14T14:38:41.829" v="4980" actId="404"/>
          <ac:spMkLst>
            <pc:docMk/>
            <pc:sldMk cId="1054330807" sldId="325"/>
            <ac:spMk id="13" creationId="{A38A3843-F038-47AD-A16B-14238C597860}"/>
          </ac:spMkLst>
        </pc:spChg>
        <pc:spChg chg="add del mod">
          <ac:chgData name="Seo Juyeon" userId="225f51a902c18bbe" providerId="LiveId" clId="{092F6E59-66F1-4F92-B76D-17507DE4DAEC}" dt="2021-01-14T14:59:21.256" v="5218" actId="478"/>
          <ac:spMkLst>
            <pc:docMk/>
            <pc:sldMk cId="1054330807" sldId="325"/>
            <ac:spMk id="14" creationId="{7D4E1CBC-7A65-483B-94F9-BB8ED7EE72B0}"/>
          </ac:spMkLst>
        </pc:spChg>
        <pc:picChg chg="add mod">
          <ac:chgData name="Seo Juyeon" userId="225f51a902c18bbe" providerId="LiveId" clId="{092F6E59-66F1-4F92-B76D-17507DE4DAEC}" dt="2021-01-14T13:47:41.344" v="4278" actId="1076"/>
          <ac:picMkLst>
            <pc:docMk/>
            <pc:sldMk cId="1054330807" sldId="325"/>
            <ac:picMk id="3" creationId="{B78E46E3-8251-4F0E-ABA1-2647D9E4B76B}"/>
          </ac:picMkLst>
        </pc:picChg>
        <pc:picChg chg="add mod">
          <ac:chgData name="Seo Juyeon" userId="225f51a902c18bbe" providerId="LiveId" clId="{092F6E59-66F1-4F92-B76D-17507DE4DAEC}" dt="2021-01-14T14:38:47.570" v="4981" actId="1076"/>
          <ac:picMkLst>
            <pc:docMk/>
            <pc:sldMk cId="1054330807" sldId="325"/>
            <ac:picMk id="7" creationId="{7B1B2E80-8645-4CD2-9DDE-C50DE36FF43F}"/>
          </ac:picMkLst>
        </pc:picChg>
      </pc:sldChg>
      <pc:sldChg chg="addSp delSp modSp add mod">
        <pc:chgData name="Seo Juyeon" userId="225f51a902c18bbe" providerId="LiveId" clId="{092F6E59-66F1-4F92-B76D-17507DE4DAEC}" dt="2021-01-14T14:40:03.813" v="5002" actId="1076"/>
        <pc:sldMkLst>
          <pc:docMk/>
          <pc:sldMk cId="2011508911" sldId="326"/>
        </pc:sldMkLst>
        <pc:spChg chg="mod">
          <ac:chgData name="Seo Juyeon" userId="225f51a902c18bbe" providerId="LiveId" clId="{092F6E59-66F1-4F92-B76D-17507DE4DAEC}" dt="2021-01-14T10:18:13.829" v="3683"/>
          <ac:spMkLst>
            <pc:docMk/>
            <pc:sldMk cId="2011508911" sldId="326"/>
            <ac:spMk id="8" creationId="{0FC443DC-2C40-4225-AF4B-F8726AC5025B}"/>
          </ac:spMkLst>
        </pc:spChg>
        <pc:spChg chg="mod">
          <ac:chgData name="Seo Juyeon" userId="225f51a902c18bbe" providerId="LiveId" clId="{092F6E59-66F1-4F92-B76D-17507DE4DAEC}" dt="2021-01-14T14:40:00.432" v="5001" actId="404"/>
          <ac:spMkLst>
            <pc:docMk/>
            <pc:sldMk cId="2011508911" sldId="326"/>
            <ac:spMk id="13" creationId="{A38A3843-F038-47AD-A16B-14238C597860}"/>
          </ac:spMkLst>
        </pc:spChg>
        <pc:picChg chg="add del mod">
          <ac:chgData name="Seo Juyeon" userId="225f51a902c18bbe" providerId="LiveId" clId="{092F6E59-66F1-4F92-B76D-17507DE4DAEC}" dt="2021-01-14T13:52:42.721" v="4309" actId="478"/>
          <ac:picMkLst>
            <pc:docMk/>
            <pc:sldMk cId="2011508911" sldId="326"/>
            <ac:picMk id="3" creationId="{2E7AFEF9-1612-4AD2-BCFC-BC078DA22E26}"/>
          </ac:picMkLst>
        </pc:picChg>
        <pc:picChg chg="add mod">
          <ac:chgData name="Seo Juyeon" userId="225f51a902c18bbe" providerId="LiveId" clId="{092F6E59-66F1-4F92-B76D-17507DE4DAEC}" dt="2021-01-14T14:40:03.813" v="5002" actId="1076"/>
          <ac:picMkLst>
            <pc:docMk/>
            <pc:sldMk cId="2011508911" sldId="326"/>
            <ac:picMk id="7" creationId="{95C55236-F87A-40BB-8364-B5BCE57C8835}"/>
          </ac:picMkLst>
        </pc:picChg>
      </pc:sldChg>
      <pc:sldChg chg="addSp delSp modSp add del mod">
        <pc:chgData name="Seo Juyeon" userId="225f51a902c18bbe" providerId="LiveId" clId="{092F6E59-66F1-4F92-B76D-17507DE4DAEC}" dt="2021-01-14T14:22:16.006" v="4771" actId="47"/>
        <pc:sldMkLst>
          <pc:docMk/>
          <pc:sldMk cId="3487829308" sldId="327"/>
        </pc:sldMkLst>
        <pc:spChg chg="del">
          <ac:chgData name="Seo Juyeon" userId="225f51a902c18bbe" providerId="LiveId" clId="{092F6E59-66F1-4F92-B76D-17507DE4DAEC}" dt="2021-01-14T10:38:55.516" v="4019" actId="478"/>
          <ac:spMkLst>
            <pc:docMk/>
            <pc:sldMk cId="3487829308" sldId="327"/>
            <ac:spMk id="12" creationId="{54090AF2-E7F9-4F7E-94F5-FB7004C504D2}"/>
          </ac:spMkLst>
        </pc:spChg>
        <pc:spChg chg="mod">
          <ac:chgData name="Seo Juyeon" userId="225f51a902c18bbe" providerId="LiveId" clId="{092F6E59-66F1-4F92-B76D-17507DE4DAEC}" dt="2021-01-14T10:38:50.117" v="4017" actId="1076"/>
          <ac:spMkLst>
            <pc:docMk/>
            <pc:sldMk cId="3487829308" sldId="327"/>
            <ac:spMk id="13" creationId="{A38A3843-F038-47AD-A16B-14238C597860}"/>
          </ac:spMkLst>
        </pc:spChg>
        <pc:picChg chg="del">
          <ac:chgData name="Seo Juyeon" userId="225f51a902c18bbe" providerId="LiveId" clId="{092F6E59-66F1-4F92-B76D-17507DE4DAEC}" dt="2021-01-14T10:37:20.271" v="3862" actId="478"/>
          <ac:picMkLst>
            <pc:docMk/>
            <pc:sldMk cId="3487829308" sldId="327"/>
            <ac:picMk id="3" creationId="{2E7AFEF9-1612-4AD2-BCFC-BC078DA22E26}"/>
          </ac:picMkLst>
        </pc:picChg>
        <pc:picChg chg="add mod">
          <ac:chgData name="Seo Juyeon" userId="225f51a902c18bbe" providerId="LiveId" clId="{092F6E59-66F1-4F92-B76D-17507DE4DAEC}" dt="2021-01-14T10:37:36.555" v="3869" actId="14861"/>
          <ac:picMkLst>
            <pc:docMk/>
            <pc:sldMk cId="3487829308" sldId="327"/>
            <ac:picMk id="4" creationId="{7D136F5F-34F8-4793-8B97-CA34F8B10A7F}"/>
          </ac:picMkLst>
        </pc:picChg>
        <pc:picChg chg="add mod">
          <ac:chgData name="Seo Juyeon" userId="225f51a902c18bbe" providerId="LiveId" clId="{092F6E59-66F1-4F92-B76D-17507DE4DAEC}" dt="2021-01-14T10:38:52.368" v="4018" actId="1076"/>
          <ac:picMkLst>
            <pc:docMk/>
            <pc:sldMk cId="3487829308" sldId="327"/>
            <ac:picMk id="10" creationId="{C5F30E2D-BAFD-4A59-A83A-7D6141AEB2C4}"/>
          </ac:picMkLst>
        </pc:picChg>
      </pc:sldChg>
      <pc:sldChg chg="addSp delSp modSp add mod">
        <pc:chgData name="Seo Juyeon" userId="225f51a902c18bbe" providerId="LiveId" clId="{092F6E59-66F1-4F92-B76D-17507DE4DAEC}" dt="2021-01-14T14:34:48.312" v="4871" actId="20577"/>
        <pc:sldMkLst>
          <pc:docMk/>
          <pc:sldMk cId="3657980555" sldId="328"/>
        </pc:sldMkLst>
        <pc:spChg chg="mod">
          <ac:chgData name="Seo Juyeon" userId="225f51a902c18bbe" providerId="LiveId" clId="{092F6E59-66F1-4F92-B76D-17507DE4DAEC}" dt="2021-01-14T10:45:44.246" v="4036" actId="20577"/>
          <ac:spMkLst>
            <pc:docMk/>
            <pc:sldMk cId="3657980555" sldId="328"/>
            <ac:spMk id="8" creationId="{0FC443DC-2C40-4225-AF4B-F8726AC5025B}"/>
          </ac:spMkLst>
        </pc:spChg>
        <pc:spChg chg="add mod">
          <ac:chgData name="Seo Juyeon" userId="225f51a902c18bbe" providerId="LiveId" clId="{092F6E59-66F1-4F92-B76D-17507DE4DAEC}" dt="2021-01-14T14:24:59.645" v="4781" actId="1036"/>
          <ac:spMkLst>
            <pc:docMk/>
            <pc:sldMk cId="3657980555" sldId="328"/>
            <ac:spMk id="11" creationId="{9B43D929-24D5-4FD4-BBCC-5B9D58B4CCFE}"/>
          </ac:spMkLst>
        </pc:spChg>
        <pc:spChg chg="mod">
          <ac:chgData name="Seo Juyeon" userId="225f51a902c18bbe" providerId="LiveId" clId="{092F6E59-66F1-4F92-B76D-17507DE4DAEC}" dt="2021-01-14T14:34:48.312" v="4871" actId="20577"/>
          <ac:spMkLst>
            <pc:docMk/>
            <pc:sldMk cId="3657980555" sldId="328"/>
            <ac:spMk id="13" creationId="{A38A3843-F038-47AD-A16B-14238C597860}"/>
          </ac:spMkLst>
        </pc:spChg>
        <pc:spChg chg="add mod">
          <ac:chgData name="Seo Juyeon" userId="225f51a902c18bbe" providerId="LiveId" clId="{092F6E59-66F1-4F92-B76D-17507DE4DAEC}" dt="2021-01-14T14:25:06.738" v="4784" actId="14100"/>
          <ac:spMkLst>
            <pc:docMk/>
            <pc:sldMk cId="3657980555" sldId="328"/>
            <ac:spMk id="14" creationId="{68EB1DD5-12F7-4772-9BCA-6FC1260734E9}"/>
          </ac:spMkLst>
        </pc:spChg>
        <pc:picChg chg="del">
          <ac:chgData name="Seo Juyeon" userId="225f51a902c18bbe" providerId="LiveId" clId="{092F6E59-66F1-4F92-B76D-17507DE4DAEC}" dt="2021-01-14T10:47:33.427" v="4166" actId="478"/>
          <ac:picMkLst>
            <pc:docMk/>
            <pc:sldMk cId="3657980555" sldId="328"/>
            <ac:picMk id="3" creationId="{2E7AFEF9-1612-4AD2-BCFC-BC078DA22E26}"/>
          </ac:picMkLst>
        </pc:picChg>
        <pc:picChg chg="add mod">
          <ac:chgData name="Seo Juyeon" userId="225f51a902c18bbe" providerId="LiveId" clId="{092F6E59-66F1-4F92-B76D-17507DE4DAEC}" dt="2021-01-14T14:24:37.511" v="4778" actId="1076"/>
          <ac:picMkLst>
            <pc:docMk/>
            <pc:sldMk cId="3657980555" sldId="328"/>
            <ac:picMk id="4" creationId="{67554F92-71AD-4159-A6C8-4D155A724D70}"/>
          </ac:picMkLst>
        </pc:picChg>
      </pc:sldChg>
      <pc:sldChg chg="addSp delSp modSp add mod">
        <pc:chgData name="Seo Juyeon" userId="225f51a902c18bbe" providerId="LiveId" clId="{092F6E59-66F1-4F92-B76D-17507DE4DAEC}" dt="2021-01-14T14:58:52.853" v="5214" actId="1038"/>
        <pc:sldMkLst>
          <pc:docMk/>
          <pc:sldMk cId="2428962657" sldId="329"/>
        </pc:sldMkLst>
        <pc:spChg chg="add mod">
          <ac:chgData name="Seo Juyeon" userId="225f51a902c18bbe" providerId="LiveId" clId="{092F6E59-66F1-4F92-B76D-17507DE4DAEC}" dt="2021-01-14T14:58:52.853" v="5214" actId="1038"/>
          <ac:spMkLst>
            <pc:docMk/>
            <pc:sldMk cId="2428962657" sldId="329"/>
            <ac:spMk id="10" creationId="{B0B07DB5-E5FC-4EE2-8215-A18F4CA6D091}"/>
          </ac:spMkLst>
        </pc:spChg>
        <pc:spChg chg="mod">
          <ac:chgData name="Seo Juyeon" userId="225f51a902c18bbe" providerId="LiveId" clId="{092F6E59-66F1-4F92-B76D-17507DE4DAEC}" dt="2021-01-14T13:49:38.991" v="4297" actId="20577"/>
          <ac:spMkLst>
            <pc:docMk/>
            <pc:sldMk cId="2428962657" sldId="329"/>
            <ac:spMk id="13" creationId="{A38A3843-F038-47AD-A16B-14238C597860}"/>
          </ac:spMkLst>
        </pc:spChg>
        <pc:spChg chg="add mod">
          <ac:chgData name="Seo Juyeon" userId="225f51a902c18bbe" providerId="LiveId" clId="{092F6E59-66F1-4F92-B76D-17507DE4DAEC}" dt="2021-01-14T14:58:43.246" v="5208" actId="1037"/>
          <ac:spMkLst>
            <pc:docMk/>
            <pc:sldMk cId="2428962657" sldId="329"/>
            <ac:spMk id="15" creationId="{739CCD1F-D0CF-48CA-87DF-6ADDAA97DE21}"/>
          </ac:spMkLst>
        </pc:spChg>
        <pc:picChg chg="del">
          <ac:chgData name="Seo Juyeon" userId="225f51a902c18bbe" providerId="LiveId" clId="{092F6E59-66F1-4F92-B76D-17507DE4DAEC}" dt="2021-01-14T13:49:22.671" v="4286" actId="478"/>
          <ac:picMkLst>
            <pc:docMk/>
            <pc:sldMk cId="2428962657" sldId="329"/>
            <ac:picMk id="3" creationId="{B78E46E3-8251-4F0E-ABA1-2647D9E4B76B}"/>
          </ac:picMkLst>
        </pc:picChg>
        <pc:picChg chg="add mod">
          <ac:chgData name="Seo Juyeon" userId="225f51a902c18bbe" providerId="LiveId" clId="{092F6E59-66F1-4F92-B76D-17507DE4DAEC}" dt="2021-01-14T13:49:58.924" v="4302" actId="1076"/>
          <ac:picMkLst>
            <pc:docMk/>
            <pc:sldMk cId="2428962657" sldId="329"/>
            <ac:picMk id="4" creationId="{BFBEC267-37EB-47E4-94AE-195F9DDB51FA}"/>
          </ac:picMkLst>
        </pc:picChg>
        <pc:picChg chg="del">
          <ac:chgData name="Seo Juyeon" userId="225f51a902c18bbe" providerId="LiveId" clId="{092F6E59-66F1-4F92-B76D-17507DE4DAEC}" dt="2021-01-14T13:49:23.143" v="4287" actId="478"/>
          <ac:picMkLst>
            <pc:docMk/>
            <pc:sldMk cId="2428962657" sldId="329"/>
            <ac:picMk id="7" creationId="{7B1B2E80-8645-4CD2-9DDE-C50DE36FF43F}"/>
          </ac:picMkLst>
        </pc:picChg>
        <pc:picChg chg="add mod">
          <ac:chgData name="Seo Juyeon" userId="225f51a902c18bbe" providerId="LiveId" clId="{092F6E59-66F1-4F92-B76D-17507DE4DAEC}" dt="2021-01-14T13:50:31.268" v="4307" actId="14861"/>
          <ac:picMkLst>
            <pc:docMk/>
            <pc:sldMk cId="2428962657" sldId="329"/>
            <ac:picMk id="11" creationId="{336C9548-D2FB-4EC6-A4DB-A66556835CC7}"/>
          </ac:picMkLst>
        </pc:picChg>
      </pc:sldChg>
      <pc:sldChg chg="addSp delSp modSp add mod">
        <pc:chgData name="Seo Juyeon" userId="225f51a902c18bbe" providerId="LiveId" clId="{092F6E59-66F1-4F92-B76D-17507DE4DAEC}" dt="2021-01-14T14:44:47.567" v="5058"/>
        <pc:sldMkLst>
          <pc:docMk/>
          <pc:sldMk cId="952763070" sldId="330"/>
        </pc:sldMkLst>
        <pc:spChg chg="add del">
          <ac:chgData name="Seo Juyeon" userId="225f51a902c18bbe" providerId="LiveId" clId="{092F6E59-66F1-4F92-B76D-17507DE4DAEC}" dt="2021-01-14T14:05:00.143" v="4366" actId="11529"/>
          <ac:spMkLst>
            <pc:docMk/>
            <pc:sldMk cId="952763070" sldId="330"/>
            <ac:spMk id="7" creationId="{23D3C513-4060-49AE-B5F8-708DB1EC859C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10" creationId="{A096BA31-46B0-4A00-8D80-6C120A175735}"/>
          </ac:spMkLst>
        </pc:spChg>
        <pc:spChg chg="del">
          <ac:chgData name="Seo Juyeon" userId="225f51a902c18bbe" providerId="LiveId" clId="{092F6E59-66F1-4F92-B76D-17507DE4DAEC}" dt="2021-01-14T14:05:27.161" v="4376" actId="478"/>
          <ac:spMkLst>
            <pc:docMk/>
            <pc:sldMk cId="952763070" sldId="330"/>
            <ac:spMk id="12" creationId="{54090AF2-E7F9-4F7E-94F5-FB7004C504D2}"/>
          </ac:spMkLst>
        </pc:spChg>
        <pc:spChg chg="mod">
          <ac:chgData name="Seo Juyeon" userId="225f51a902c18bbe" providerId="LiveId" clId="{092F6E59-66F1-4F92-B76D-17507DE4DAEC}" dt="2021-01-14T14:44:47.567" v="5058"/>
          <ac:spMkLst>
            <pc:docMk/>
            <pc:sldMk cId="952763070" sldId="330"/>
            <ac:spMk id="13" creationId="{A38A3843-F038-47AD-A16B-14238C597860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16" creationId="{12D3F7B4-D58E-4B61-8E0C-01478D68AEF0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17" creationId="{1186D059-3635-40AC-A7F3-64E8C83A49F1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19" creationId="{3DE83042-9AC5-4236-BEA3-A96CADB01A31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20" creationId="{C64EFA26-3363-4E47-9AA0-2F5E07EB27A5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22" creationId="{6F503C56-0F93-4235-A178-B99184D0EA70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23" creationId="{D924E8A2-4EE6-4317-9D48-DEF59B34DFFC}"/>
          </ac:spMkLst>
        </pc:spChg>
        <pc:spChg chg="add mod">
          <ac:chgData name="Seo Juyeon" userId="225f51a902c18bbe" providerId="LiveId" clId="{092F6E59-66F1-4F92-B76D-17507DE4DAEC}" dt="2021-01-14T14:37:41.826" v="4925" actId="1036"/>
          <ac:spMkLst>
            <pc:docMk/>
            <pc:sldMk cId="952763070" sldId="330"/>
            <ac:spMk id="25" creationId="{E39DD1A9-F4A0-4656-8780-E9922EFDDD63}"/>
          </ac:spMkLst>
        </pc:spChg>
        <pc:picChg chg="del mod">
          <ac:chgData name="Seo Juyeon" userId="225f51a902c18bbe" providerId="LiveId" clId="{092F6E59-66F1-4F92-B76D-17507DE4DAEC}" dt="2021-01-14T14:08:43.987" v="4528" actId="478"/>
          <ac:picMkLst>
            <pc:docMk/>
            <pc:sldMk cId="952763070" sldId="330"/>
            <ac:picMk id="3" creationId="{2E7AFEF9-1612-4AD2-BCFC-BC078DA22E26}"/>
          </ac:picMkLst>
        </pc:picChg>
        <pc:picChg chg="add mod">
          <ac:chgData name="Seo Juyeon" userId="225f51a902c18bbe" providerId="LiveId" clId="{092F6E59-66F1-4F92-B76D-17507DE4DAEC}" dt="2021-01-14T14:37:41.826" v="4925" actId="1036"/>
          <ac:picMkLst>
            <pc:docMk/>
            <pc:sldMk cId="952763070" sldId="330"/>
            <ac:picMk id="4" creationId="{2FA51DCD-021D-46A2-B95E-C7ECA5C26137}"/>
          </ac:picMkLst>
        </pc:picChg>
        <pc:cxnChg chg="add mod">
          <ac:chgData name="Seo Juyeon" userId="225f51a902c18bbe" providerId="LiveId" clId="{092F6E59-66F1-4F92-B76D-17507DE4DAEC}" dt="2021-01-14T14:37:41.826" v="4925" actId="1036"/>
          <ac:cxnSpMkLst>
            <pc:docMk/>
            <pc:sldMk cId="952763070" sldId="330"/>
            <ac:cxnSpMk id="14" creationId="{F4C0D3BA-6574-4EFA-869C-CB22C16C7077}"/>
          </ac:cxnSpMkLst>
        </pc:cxnChg>
        <pc:cxnChg chg="add mod">
          <ac:chgData name="Seo Juyeon" userId="225f51a902c18bbe" providerId="LiveId" clId="{092F6E59-66F1-4F92-B76D-17507DE4DAEC}" dt="2021-01-14T14:37:41.826" v="4925" actId="1036"/>
          <ac:cxnSpMkLst>
            <pc:docMk/>
            <pc:sldMk cId="952763070" sldId="330"/>
            <ac:cxnSpMk id="18" creationId="{72BE44CB-4260-4FBF-9106-DAADD096834C}"/>
          </ac:cxnSpMkLst>
        </pc:cxnChg>
        <pc:cxnChg chg="add mod">
          <ac:chgData name="Seo Juyeon" userId="225f51a902c18bbe" providerId="LiveId" clId="{092F6E59-66F1-4F92-B76D-17507DE4DAEC}" dt="2021-01-14T14:37:41.826" v="4925" actId="1036"/>
          <ac:cxnSpMkLst>
            <pc:docMk/>
            <pc:sldMk cId="952763070" sldId="330"/>
            <ac:cxnSpMk id="21" creationId="{CC126F43-B5BC-418F-A122-74E3B2814CF0}"/>
          </ac:cxnSpMkLst>
        </pc:cxnChg>
        <pc:cxnChg chg="add mod">
          <ac:chgData name="Seo Juyeon" userId="225f51a902c18bbe" providerId="LiveId" clId="{092F6E59-66F1-4F92-B76D-17507DE4DAEC}" dt="2021-01-14T14:37:41.826" v="4925" actId="1036"/>
          <ac:cxnSpMkLst>
            <pc:docMk/>
            <pc:sldMk cId="952763070" sldId="330"/>
            <ac:cxnSpMk id="24" creationId="{EFC54A01-6907-4879-8A7A-0A369527115B}"/>
          </ac:cxnSpMkLst>
        </pc:cxnChg>
      </pc:sldChg>
      <pc:sldChg chg="addSp delSp modSp add mod">
        <pc:chgData name="Seo Juyeon" userId="225f51a902c18bbe" providerId="LiveId" clId="{092F6E59-66F1-4F92-B76D-17507DE4DAEC}" dt="2021-01-14T14:59:10.545" v="5216" actId="478"/>
        <pc:sldMkLst>
          <pc:docMk/>
          <pc:sldMk cId="38403059" sldId="331"/>
        </pc:sldMkLst>
        <pc:spChg chg="mod">
          <ac:chgData name="Seo Juyeon" userId="225f51a902c18bbe" providerId="LiveId" clId="{092F6E59-66F1-4F92-B76D-17507DE4DAEC}" dt="2021-01-14T14:00:06.218" v="4352"/>
          <ac:spMkLst>
            <pc:docMk/>
            <pc:sldMk cId="38403059" sldId="331"/>
            <ac:spMk id="8" creationId="{0FC443DC-2C40-4225-AF4B-F8726AC5025B}"/>
          </ac:spMkLst>
        </pc:spChg>
        <pc:spChg chg="add del mod">
          <ac:chgData name="Seo Juyeon" userId="225f51a902c18bbe" providerId="LiveId" clId="{092F6E59-66F1-4F92-B76D-17507DE4DAEC}" dt="2021-01-14T14:59:10.545" v="5216" actId="478"/>
          <ac:spMkLst>
            <pc:docMk/>
            <pc:sldMk cId="38403059" sldId="331"/>
            <ac:spMk id="11" creationId="{A25F5CBC-4272-4FF0-BBD3-86832807F964}"/>
          </ac:spMkLst>
        </pc:spChg>
        <pc:spChg chg="mod">
          <ac:chgData name="Seo Juyeon" userId="225f51a902c18bbe" providerId="LiveId" clId="{092F6E59-66F1-4F92-B76D-17507DE4DAEC}" dt="2021-01-14T13:56:50.209" v="4337" actId="20577"/>
          <ac:spMkLst>
            <pc:docMk/>
            <pc:sldMk cId="38403059" sldId="331"/>
            <ac:spMk id="13" creationId="{A38A3843-F038-47AD-A16B-14238C597860}"/>
          </ac:spMkLst>
        </pc:spChg>
        <pc:spChg chg="add mod">
          <ac:chgData name="Seo Juyeon" userId="225f51a902c18bbe" providerId="LiveId" clId="{092F6E59-66F1-4F92-B76D-17507DE4DAEC}" dt="2021-01-14T13:57:31.283" v="4350" actId="1038"/>
          <ac:spMkLst>
            <pc:docMk/>
            <pc:sldMk cId="38403059" sldId="331"/>
            <ac:spMk id="14" creationId="{0AD6BE6B-EF82-4286-8A41-8755453B4594}"/>
          </ac:spMkLst>
        </pc:spChg>
        <pc:picChg chg="add mod">
          <ac:chgData name="Seo Juyeon" userId="225f51a902c18bbe" providerId="LiveId" clId="{092F6E59-66F1-4F92-B76D-17507DE4DAEC}" dt="2021-01-14T13:56:57.299" v="4339" actId="1076"/>
          <ac:picMkLst>
            <pc:docMk/>
            <pc:sldMk cId="38403059" sldId="331"/>
            <ac:picMk id="3" creationId="{ECEE2B4D-428F-4578-A3E1-3E34BA234030}"/>
          </ac:picMkLst>
        </pc:picChg>
        <pc:picChg chg="del">
          <ac:chgData name="Seo Juyeon" userId="225f51a902c18bbe" providerId="LiveId" clId="{092F6E59-66F1-4F92-B76D-17507DE4DAEC}" dt="2021-01-14T13:55:50.149" v="4318" actId="478"/>
          <ac:picMkLst>
            <pc:docMk/>
            <pc:sldMk cId="38403059" sldId="331"/>
            <ac:picMk id="4" creationId="{BFBEC267-37EB-47E4-94AE-195F9DDB51FA}"/>
          </ac:picMkLst>
        </pc:picChg>
        <pc:picChg chg="add mod">
          <ac:chgData name="Seo Juyeon" userId="225f51a902c18bbe" providerId="LiveId" clId="{092F6E59-66F1-4F92-B76D-17507DE4DAEC}" dt="2021-01-14T13:57:59.130" v="4351" actId="1076"/>
          <ac:picMkLst>
            <pc:docMk/>
            <pc:sldMk cId="38403059" sldId="331"/>
            <ac:picMk id="10" creationId="{F1A65E12-199F-4D87-B5AF-41955038C403}"/>
          </ac:picMkLst>
        </pc:picChg>
        <pc:picChg chg="del">
          <ac:chgData name="Seo Juyeon" userId="225f51a902c18bbe" providerId="LiveId" clId="{092F6E59-66F1-4F92-B76D-17507DE4DAEC}" dt="2021-01-14T13:56:19.044" v="4324" actId="478"/>
          <ac:picMkLst>
            <pc:docMk/>
            <pc:sldMk cId="38403059" sldId="331"/>
            <ac:picMk id="11" creationId="{336C9548-D2FB-4EC6-A4DB-A66556835CC7}"/>
          </ac:picMkLst>
        </pc:picChg>
      </pc:sldChg>
      <pc:sldChg chg="add del">
        <pc:chgData name="Seo Juyeon" userId="225f51a902c18bbe" providerId="LiveId" clId="{092F6E59-66F1-4F92-B76D-17507DE4DAEC}" dt="2021-01-14T13:55:52.448" v="4320"/>
        <pc:sldMkLst>
          <pc:docMk/>
          <pc:sldMk cId="341339873" sldId="332"/>
        </pc:sldMkLst>
      </pc:sldChg>
      <pc:sldChg chg="addSp delSp modSp add mod">
        <pc:chgData name="Seo Juyeon" userId="225f51a902c18bbe" providerId="LiveId" clId="{092F6E59-66F1-4F92-B76D-17507DE4DAEC}" dt="2021-01-14T14:33:39.344" v="4854" actId="20577"/>
        <pc:sldMkLst>
          <pc:docMk/>
          <pc:sldMk cId="2479660047" sldId="332"/>
        </pc:sldMkLst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10" creationId="{A096BA31-46B0-4A00-8D80-6C120A175735}"/>
          </ac:spMkLst>
        </pc:spChg>
        <pc:spChg chg="add mod">
          <ac:chgData name="Seo Juyeon" userId="225f51a902c18bbe" providerId="LiveId" clId="{092F6E59-66F1-4F92-B76D-17507DE4DAEC}" dt="2021-01-14T14:18:04.141" v="4578" actId="1076"/>
          <ac:spMkLst>
            <pc:docMk/>
            <pc:sldMk cId="2479660047" sldId="332"/>
            <ac:spMk id="12" creationId="{252E0D13-B6E8-4F52-9CC2-F30F1797BB5C}"/>
          </ac:spMkLst>
        </pc:spChg>
        <pc:spChg chg="mod">
          <ac:chgData name="Seo Juyeon" userId="225f51a902c18bbe" providerId="LiveId" clId="{092F6E59-66F1-4F92-B76D-17507DE4DAEC}" dt="2021-01-14T14:33:39.344" v="4854" actId="20577"/>
          <ac:spMkLst>
            <pc:docMk/>
            <pc:sldMk cId="2479660047" sldId="332"/>
            <ac:spMk id="13" creationId="{A38A3843-F038-47AD-A16B-14238C597860}"/>
          </ac:spMkLst>
        </pc:spChg>
        <pc:spChg chg="add mod">
          <ac:chgData name="Seo Juyeon" userId="225f51a902c18bbe" providerId="LiveId" clId="{092F6E59-66F1-4F92-B76D-17507DE4DAEC}" dt="2021-01-14T14:18:42.860" v="4607" actId="1076"/>
          <ac:spMkLst>
            <pc:docMk/>
            <pc:sldMk cId="2479660047" sldId="332"/>
            <ac:spMk id="15" creationId="{359ED3EF-3EFA-4904-9DFD-BAD76F84DB6D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16" creationId="{12D3F7B4-D58E-4B61-8E0C-01478D68AEF0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17" creationId="{1186D059-3635-40AC-A7F3-64E8C83A49F1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19" creationId="{3DE83042-9AC5-4236-BEA3-A96CADB01A31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20" creationId="{C64EFA26-3363-4E47-9AA0-2F5E07EB27A5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22" creationId="{6F503C56-0F93-4235-A178-B99184D0EA70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23" creationId="{D924E8A2-4EE6-4317-9D48-DEF59B34DFFC}"/>
          </ac:spMkLst>
        </pc:spChg>
        <pc:spChg chg="del">
          <ac:chgData name="Seo Juyeon" userId="225f51a902c18bbe" providerId="LiveId" clId="{092F6E59-66F1-4F92-B76D-17507DE4DAEC}" dt="2021-01-14T14:13:36.288" v="4531" actId="478"/>
          <ac:spMkLst>
            <pc:docMk/>
            <pc:sldMk cId="2479660047" sldId="332"/>
            <ac:spMk id="25" creationId="{E39DD1A9-F4A0-4656-8780-E9922EFDDD63}"/>
          </ac:spMkLst>
        </pc:spChg>
        <pc:spChg chg="add mod">
          <ac:chgData name="Seo Juyeon" userId="225f51a902c18bbe" providerId="LiveId" clId="{092F6E59-66F1-4F92-B76D-17507DE4DAEC}" dt="2021-01-14T14:15:09.846" v="4549" actId="1038"/>
          <ac:spMkLst>
            <pc:docMk/>
            <pc:sldMk cId="2479660047" sldId="332"/>
            <ac:spMk id="26" creationId="{B5B8C286-558C-48E3-A1FA-6E5E4CC8BF61}"/>
          </ac:spMkLst>
        </pc:spChg>
        <pc:spChg chg="add mod">
          <ac:chgData name="Seo Juyeon" userId="225f51a902c18bbe" providerId="LiveId" clId="{092F6E59-66F1-4F92-B76D-17507DE4DAEC}" dt="2021-01-14T14:15:32.377" v="4552" actId="14100"/>
          <ac:spMkLst>
            <pc:docMk/>
            <pc:sldMk cId="2479660047" sldId="332"/>
            <ac:spMk id="27" creationId="{1EDF0793-C813-4E09-99E3-702EE9568175}"/>
          </ac:spMkLst>
        </pc:spChg>
        <pc:spChg chg="add mod">
          <ac:chgData name="Seo Juyeon" userId="225f51a902c18bbe" providerId="LiveId" clId="{092F6E59-66F1-4F92-B76D-17507DE4DAEC}" dt="2021-01-14T14:15:54.683" v="4554" actId="1076"/>
          <ac:spMkLst>
            <pc:docMk/>
            <pc:sldMk cId="2479660047" sldId="332"/>
            <ac:spMk id="28" creationId="{02FD27AD-AF25-45A1-B511-1FD677D1931F}"/>
          </ac:spMkLst>
        </pc:spChg>
        <pc:spChg chg="add mod">
          <ac:chgData name="Seo Juyeon" userId="225f51a902c18bbe" providerId="LiveId" clId="{092F6E59-66F1-4F92-B76D-17507DE4DAEC}" dt="2021-01-14T14:18:10.621" v="4582" actId="20577"/>
          <ac:spMkLst>
            <pc:docMk/>
            <pc:sldMk cId="2479660047" sldId="332"/>
            <ac:spMk id="30" creationId="{284A9DD1-7454-4DA5-A783-AE02DFDA28BA}"/>
          </ac:spMkLst>
        </pc:spChg>
        <pc:spChg chg="add mod">
          <ac:chgData name="Seo Juyeon" userId="225f51a902c18bbe" providerId="LiveId" clId="{092F6E59-66F1-4F92-B76D-17507DE4DAEC}" dt="2021-01-14T14:18:11.801" v="4584" actId="20577"/>
          <ac:spMkLst>
            <pc:docMk/>
            <pc:sldMk cId="2479660047" sldId="332"/>
            <ac:spMk id="31" creationId="{8E0D5E20-2EFF-4C03-8316-0BF6ECB4CB68}"/>
          </ac:spMkLst>
        </pc:spChg>
        <pc:spChg chg="add mod">
          <ac:chgData name="Seo Juyeon" userId="225f51a902c18bbe" providerId="LiveId" clId="{092F6E59-66F1-4F92-B76D-17507DE4DAEC}" dt="2021-01-14T14:18:13.382" v="4586" actId="20577"/>
          <ac:spMkLst>
            <pc:docMk/>
            <pc:sldMk cId="2479660047" sldId="332"/>
            <ac:spMk id="32" creationId="{9416B165-297C-4AFF-ABD0-5DCF36DCD8EA}"/>
          </ac:spMkLst>
        </pc:spChg>
        <pc:spChg chg="add mod">
          <ac:chgData name="Seo Juyeon" userId="225f51a902c18bbe" providerId="LiveId" clId="{092F6E59-66F1-4F92-B76D-17507DE4DAEC}" dt="2021-01-14T14:18:15.416" v="4588" actId="20577"/>
          <ac:spMkLst>
            <pc:docMk/>
            <pc:sldMk cId="2479660047" sldId="332"/>
            <ac:spMk id="33" creationId="{6E69D237-745E-4894-A526-4C82B6E50B9D}"/>
          </ac:spMkLst>
        </pc:spChg>
        <pc:spChg chg="add mod">
          <ac:chgData name="Seo Juyeon" userId="225f51a902c18bbe" providerId="LiveId" clId="{092F6E59-66F1-4F92-B76D-17507DE4DAEC}" dt="2021-01-14T14:18:19.744" v="4590" actId="20577"/>
          <ac:spMkLst>
            <pc:docMk/>
            <pc:sldMk cId="2479660047" sldId="332"/>
            <ac:spMk id="34" creationId="{8AEFE509-F798-45A3-8C0E-58465C3F33F0}"/>
          </ac:spMkLst>
        </pc:spChg>
        <pc:spChg chg="add mod">
          <ac:chgData name="Seo Juyeon" userId="225f51a902c18bbe" providerId="LiveId" clId="{092F6E59-66F1-4F92-B76D-17507DE4DAEC}" dt="2021-01-14T14:19:02.021" v="4611" actId="1582"/>
          <ac:spMkLst>
            <pc:docMk/>
            <pc:sldMk cId="2479660047" sldId="332"/>
            <ac:spMk id="35" creationId="{268922A9-F10E-4D9A-91A8-A8C3D95C6358}"/>
          </ac:spMkLst>
        </pc:spChg>
        <pc:spChg chg="add mod">
          <ac:chgData name="Seo Juyeon" userId="225f51a902c18bbe" providerId="LiveId" clId="{092F6E59-66F1-4F92-B76D-17507DE4DAEC}" dt="2021-01-14T14:20:16.933" v="4660" actId="1037"/>
          <ac:spMkLst>
            <pc:docMk/>
            <pc:sldMk cId="2479660047" sldId="332"/>
            <ac:spMk id="36" creationId="{D959DBF1-0A3F-4341-BB57-523BFA105BD5}"/>
          </ac:spMkLst>
        </pc:spChg>
        <pc:spChg chg="add mod">
          <ac:chgData name="Seo Juyeon" userId="225f51a902c18bbe" providerId="LiveId" clId="{092F6E59-66F1-4F92-B76D-17507DE4DAEC}" dt="2021-01-14T14:21:54.937" v="4765" actId="1076"/>
          <ac:spMkLst>
            <pc:docMk/>
            <pc:sldMk cId="2479660047" sldId="332"/>
            <ac:spMk id="38" creationId="{D056167D-A8C5-4C5E-B12B-4BF4B440EA9C}"/>
          </ac:spMkLst>
        </pc:spChg>
        <pc:spChg chg="add del mod">
          <ac:chgData name="Seo Juyeon" userId="225f51a902c18bbe" providerId="LiveId" clId="{092F6E59-66F1-4F92-B76D-17507DE4DAEC}" dt="2021-01-14T14:20:29.115" v="4662"/>
          <ac:spMkLst>
            <pc:docMk/>
            <pc:sldMk cId="2479660047" sldId="332"/>
            <ac:spMk id="39" creationId="{306E162E-97D0-4EF7-806F-7DF342AEA160}"/>
          </ac:spMkLst>
        </pc:spChg>
        <pc:spChg chg="add mod">
          <ac:chgData name="Seo Juyeon" userId="225f51a902c18bbe" providerId="LiveId" clId="{092F6E59-66F1-4F92-B76D-17507DE4DAEC}" dt="2021-01-14T14:20:41.888" v="4669" actId="1038"/>
          <ac:spMkLst>
            <pc:docMk/>
            <pc:sldMk cId="2479660047" sldId="332"/>
            <ac:spMk id="41" creationId="{583DE4D6-1446-4044-ABB0-B812674DA0E4}"/>
          </ac:spMkLst>
        </pc:spChg>
        <pc:spChg chg="add mod">
          <ac:chgData name="Seo Juyeon" userId="225f51a902c18bbe" providerId="LiveId" clId="{092F6E59-66F1-4F92-B76D-17507DE4DAEC}" dt="2021-01-14T14:21:49.507" v="4764" actId="1076"/>
          <ac:spMkLst>
            <pc:docMk/>
            <pc:sldMk cId="2479660047" sldId="332"/>
            <ac:spMk id="44" creationId="{66A5DFAE-A633-4B96-A8E6-B812B59B00B9}"/>
          </ac:spMkLst>
        </pc:spChg>
        <pc:picChg chg="add mod">
          <ac:chgData name="Seo Juyeon" userId="225f51a902c18bbe" providerId="LiveId" clId="{092F6E59-66F1-4F92-B76D-17507DE4DAEC}" dt="2021-01-14T14:14:49.562" v="4541" actId="14861"/>
          <ac:picMkLst>
            <pc:docMk/>
            <pc:sldMk cId="2479660047" sldId="332"/>
            <ac:picMk id="3" creationId="{5D7F3C39-5B28-4801-ADE2-F7B46C57D98C}"/>
          </ac:picMkLst>
        </pc:picChg>
        <pc:picChg chg="del">
          <ac:chgData name="Seo Juyeon" userId="225f51a902c18bbe" providerId="LiveId" clId="{092F6E59-66F1-4F92-B76D-17507DE4DAEC}" dt="2021-01-14T14:13:36.288" v="4531" actId="478"/>
          <ac:picMkLst>
            <pc:docMk/>
            <pc:sldMk cId="2479660047" sldId="332"/>
            <ac:picMk id="4" creationId="{2FA51DCD-021D-46A2-B95E-C7ECA5C26137}"/>
          </ac:picMkLst>
        </pc:picChg>
        <pc:picChg chg="add mod">
          <ac:chgData name="Seo Juyeon" userId="225f51a902c18bbe" providerId="LiveId" clId="{092F6E59-66F1-4F92-B76D-17507DE4DAEC}" dt="2021-01-14T14:14:49.562" v="4541" actId="14861"/>
          <ac:picMkLst>
            <pc:docMk/>
            <pc:sldMk cId="2479660047" sldId="332"/>
            <ac:picMk id="11" creationId="{E55C8F25-968C-40C5-AE53-CAC7E4908296}"/>
          </ac:picMkLst>
        </pc:picChg>
        <pc:picChg chg="add del mod">
          <ac:chgData name="Seo Juyeon" userId="225f51a902c18bbe" providerId="LiveId" clId="{092F6E59-66F1-4F92-B76D-17507DE4DAEC}" dt="2021-01-14T14:22:07.680" v="4770" actId="478"/>
          <ac:picMkLst>
            <pc:docMk/>
            <pc:sldMk cId="2479660047" sldId="332"/>
            <ac:picMk id="29" creationId="{D9E870B6-DE01-4A83-8624-0643F8A63099}"/>
          </ac:picMkLst>
        </pc:picChg>
        <pc:cxnChg chg="del">
          <ac:chgData name="Seo Juyeon" userId="225f51a902c18bbe" providerId="LiveId" clId="{092F6E59-66F1-4F92-B76D-17507DE4DAEC}" dt="2021-01-14T14:13:36.288" v="4531" actId="478"/>
          <ac:cxnSpMkLst>
            <pc:docMk/>
            <pc:sldMk cId="2479660047" sldId="332"/>
            <ac:cxnSpMk id="14" creationId="{F4C0D3BA-6574-4EFA-869C-CB22C16C7077}"/>
          </ac:cxnSpMkLst>
        </pc:cxnChg>
        <pc:cxnChg chg="del">
          <ac:chgData name="Seo Juyeon" userId="225f51a902c18bbe" providerId="LiveId" clId="{092F6E59-66F1-4F92-B76D-17507DE4DAEC}" dt="2021-01-14T14:13:36.288" v="4531" actId="478"/>
          <ac:cxnSpMkLst>
            <pc:docMk/>
            <pc:sldMk cId="2479660047" sldId="332"/>
            <ac:cxnSpMk id="18" creationId="{72BE44CB-4260-4FBF-9106-DAADD096834C}"/>
          </ac:cxnSpMkLst>
        </pc:cxnChg>
        <pc:cxnChg chg="del">
          <ac:chgData name="Seo Juyeon" userId="225f51a902c18bbe" providerId="LiveId" clId="{092F6E59-66F1-4F92-B76D-17507DE4DAEC}" dt="2021-01-14T14:13:36.288" v="4531" actId="478"/>
          <ac:cxnSpMkLst>
            <pc:docMk/>
            <pc:sldMk cId="2479660047" sldId="332"/>
            <ac:cxnSpMk id="21" creationId="{CC126F43-B5BC-418F-A122-74E3B2814CF0}"/>
          </ac:cxnSpMkLst>
        </pc:cxnChg>
        <pc:cxnChg chg="del">
          <ac:chgData name="Seo Juyeon" userId="225f51a902c18bbe" providerId="LiveId" clId="{092F6E59-66F1-4F92-B76D-17507DE4DAEC}" dt="2021-01-14T14:13:36.288" v="4531" actId="478"/>
          <ac:cxnSpMkLst>
            <pc:docMk/>
            <pc:sldMk cId="2479660047" sldId="332"/>
            <ac:cxnSpMk id="24" creationId="{EFC54A01-6907-4879-8A7A-0A369527115B}"/>
          </ac:cxnSpMkLst>
        </pc:cxnChg>
        <pc:cxnChg chg="add mod">
          <ac:chgData name="Seo Juyeon" userId="225f51a902c18bbe" providerId="LiveId" clId="{092F6E59-66F1-4F92-B76D-17507DE4DAEC}" dt="2021-01-14T14:21:58.809" v="4769" actId="14100"/>
          <ac:cxnSpMkLst>
            <pc:docMk/>
            <pc:sldMk cId="2479660047" sldId="332"/>
            <ac:cxnSpMk id="37" creationId="{101019F7-9B0A-4E5E-B98F-0B243DBA479D}"/>
          </ac:cxnSpMkLst>
        </pc:cxnChg>
        <pc:cxnChg chg="add del mod">
          <ac:chgData name="Seo Juyeon" userId="225f51a902c18bbe" providerId="LiveId" clId="{092F6E59-66F1-4F92-B76D-17507DE4DAEC}" dt="2021-01-14T14:20:29.115" v="4662"/>
          <ac:cxnSpMkLst>
            <pc:docMk/>
            <pc:sldMk cId="2479660047" sldId="332"/>
            <ac:cxnSpMk id="40" creationId="{4EEA1224-707B-4C4C-A3CB-753A720EC92D}"/>
          </ac:cxnSpMkLst>
        </pc:cxnChg>
        <pc:cxnChg chg="add mod">
          <ac:chgData name="Seo Juyeon" userId="225f51a902c18bbe" providerId="LiveId" clId="{092F6E59-66F1-4F92-B76D-17507DE4DAEC}" dt="2021-01-14T14:20:46.793" v="4673" actId="14100"/>
          <ac:cxnSpMkLst>
            <pc:docMk/>
            <pc:sldMk cId="2479660047" sldId="332"/>
            <ac:cxnSpMk id="42" creationId="{548F0424-25FE-4F4F-A572-9F35461347EC}"/>
          </ac:cxnSpMkLst>
        </pc:cxnChg>
        <pc:cxnChg chg="add mod">
          <ac:chgData name="Seo Juyeon" userId="225f51a902c18bbe" providerId="LiveId" clId="{092F6E59-66F1-4F92-B76D-17507DE4DAEC}" dt="2021-01-14T14:21:29.899" v="4760" actId="14100"/>
          <ac:cxnSpMkLst>
            <pc:docMk/>
            <pc:sldMk cId="2479660047" sldId="332"/>
            <ac:cxnSpMk id="43" creationId="{AEDA964F-9195-43D1-BF6B-B162E14CCE6F}"/>
          </ac:cxnSpMkLst>
        </pc:cxnChg>
      </pc:sldChg>
      <pc:sldChg chg="addSp modSp add mod">
        <pc:chgData name="Seo Juyeon" userId="225f51a902c18bbe" providerId="LiveId" clId="{092F6E59-66F1-4F92-B76D-17507DE4DAEC}" dt="2021-01-14T14:51:28.410" v="5164" actId="1036"/>
        <pc:sldMkLst>
          <pc:docMk/>
          <pc:sldMk cId="1477268589" sldId="333"/>
        </pc:sldMkLst>
        <pc:spChg chg="add mod">
          <ac:chgData name="Seo Juyeon" userId="225f51a902c18bbe" providerId="LiveId" clId="{092F6E59-66F1-4F92-B76D-17507DE4DAEC}" dt="2021-01-14T14:51:28.410" v="5164" actId="1036"/>
          <ac:spMkLst>
            <pc:docMk/>
            <pc:sldMk cId="1477268589" sldId="333"/>
            <ac:spMk id="10" creationId="{B0E86179-E768-4898-A45D-FDF27DF0D0BE}"/>
          </ac:spMkLst>
        </pc:spChg>
        <pc:spChg chg="add mod">
          <ac:chgData name="Seo Juyeon" userId="225f51a902c18bbe" providerId="LiveId" clId="{092F6E59-66F1-4F92-B76D-17507DE4DAEC}" dt="2021-01-14T14:51:28.410" v="5164" actId="1036"/>
          <ac:spMkLst>
            <pc:docMk/>
            <pc:sldMk cId="1477268589" sldId="333"/>
            <ac:spMk id="11" creationId="{12928BA5-A5D4-45D8-B9FB-7AF066D1A85B}"/>
          </ac:spMkLst>
        </pc:spChg>
        <pc:spChg chg="mod">
          <ac:chgData name="Seo Juyeon" userId="225f51a902c18bbe" providerId="LiveId" clId="{092F6E59-66F1-4F92-B76D-17507DE4DAEC}" dt="2021-01-14T14:34:44.357" v="4870" actId="20577"/>
          <ac:spMkLst>
            <pc:docMk/>
            <pc:sldMk cId="1477268589" sldId="333"/>
            <ac:spMk id="13" creationId="{A38A3843-F038-47AD-A16B-14238C597860}"/>
          </ac:spMkLst>
        </pc:spChg>
        <pc:picChg chg="add mod">
          <ac:chgData name="Seo Juyeon" userId="225f51a902c18bbe" providerId="LiveId" clId="{092F6E59-66F1-4F92-B76D-17507DE4DAEC}" dt="2021-01-14T14:51:28.410" v="5164" actId="1036"/>
          <ac:picMkLst>
            <pc:docMk/>
            <pc:sldMk cId="1477268589" sldId="333"/>
            <ac:picMk id="3" creationId="{DE042C2E-34F2-4BC9-8B4D-0E594B1991EC}"/>
          </ac:picMkLst>
        </pc:picChg>
      </pc:sldChg>
      <pc:sldMasterChg chg="modSldLayout">
        <pc:chgData name="Seo Juyeon" userId="225f51a902c18bbe" providerId="LiveId" clId="{092F6E59-66F1-4F92-B76D-17507DE4DAEC}" dt="2021-01-14T14:46:45.330" v="5077" actId="20577"/>
        <pc:sldMasterMkLst>
          <pc:docMk/>
          <pc:sldMasterMk cId="2489668441" sldId="2147483648"/>
        </pc:sldMasterMkLst>
        <pc:sldLayoutChg chg="modSp mod">
          <pc:chgData name="Seo Juyeon" userId="225f51a902c18bbe" providerId="LiveId" clId="{092F6E59-66F1-4F92-B76D-17507DE4DAEC}" dt="2021-01-14T14:46:45.330" v="5077" actId="20577"/>
          <pc:sldLayoutMkLst>
            <pc:docMk/>
            <pc:sldMasterMk cId="2489668441" sldId="2147483648"/>
            <pc:sldLayoutMk cId="70876099" sldId="2147483650"/>
          </pc:sldLayoutMkLst>
          <pc:spChg chg="mod">
            <ac:chgData name="Seo Juyeon" userId="225f51a902c18bbe" providerId="LiveId" clId="{092F6E59-66F1-4F92-B76D-17507DE4DAEC}" dt="2021-01-14T14:46:45.330" v="5077" actId="20577"/>
            <ac:spMkLst>
              <pc:docMk/>
              <pc:sldMasterMk cId="2489668441" sldId="2147483648"/>
              <pc:sldLayoutMk cId="70876099" sldId="2147483650"/>
              <ac:spMk id="6" creationId="{55D5D559-6FFE-4A55-BD4A-0A140CF4B0F5}"/>
            </ac:spMkLst>
          </pc:spChg>
        </pc:sldLayoutChg>
      </pc:sldMasterChg>
    </pc:docChg>
  </pc:docChgLst>
  <pc:docChgLst>
    <pc:chgData name="서 주연" userId="225f51a902c18bbe" providerId="LiveId" clId="{E63E2810-7520-4A56-BDB8-B1ABB7BE5B1E}"/>
    <pc:docChg chg="undo custSel addSld delSld modSld modMainMaster">
      <pc:chgData name="서 주연" userId="225f51a902c18bbe" providerId="LiveId" clId="{E63E2810-7520-4A56-BDB8-B1ABB7BE5B1E}" dt="2020-07-16T18:02:52.661" v="15040" actId="20577"/>
      <pc:docMkLst>
        <pc:docMk/>
      </pc:docMkLst>
      <pc:sldChg chg="delSp modSp">
        <pc:chgData name="서 주연" userId="225f51a902c18bbe" providerId="LiveId" clId="{E63E2810-7520-4A56-BDB8-B1ABB7BE5B1E}" dt="2020-07-13T07:09:17.206" v="29" actId="1076"/>
        <pc:sldMkLst>
          <pc:docMk/>
          <pc:sldMk cId="1781123192" sldId="256"/>
        </pc:sldMkLst>
        <pc:spChg chg="mod">
          <ac:chgData name="서 주연" userId="225f51a902c18bbe" providerId="LiveId" clId="{E63E2810-7520-4A56-BDB8-B1ABB7BE5B1E}" dt="2020-07-13T07:09:17.206" v="29" actId="1076"/>
          <ac:spMkLst>
            <pc:docMk/>
            <pc:sldMk cId="1781123192" sldId="256"/>
            <ac:spMk id="5" creationId="{14B0122A-3F53-4794-B392-937169D2B2BA}"/>
          </ac:spMkLst>
        </pc:spChg>
        <pc:spChg chg="del">
          <ac:chgData name="서 주연" userId="225f51a902c18bbe" providerId="LiveId" clId="{E63E2810-7520-4A56-BDB8-B1ABB7BE5B1E}" dt="2020-07-13T07:09:08.347" v="24" actId="478"/>
          <ac:spMkLst>
            <pc:docMk/>
            <pc:sldMk cId="1781123192" sldId="256"/>
            <ac:spMk id="7" creationId="{97CCC794-919F-4891-8E57-C6D8B35DC061}"/>
          </ac:spMkLst>
        </pc:spChg>
        <pc:spChg chg="mod">
          <ac:chgData name="서 주연" userId="225f51a902c18bbe" providerId="LiveId" clId="{E63E2810-7520-4A56-BDB8-B1ABB7BE5B1E}" dt="2020-07-13T07:09:03.057" v="23" actId="1076"/>
          <ac:spMkLst>
            <pc:docMk/>
            <pc:sldMk cId="1781123192" sldId="256"/>
            <ac:spMk id="8" creationId="{64EB2DE5-09E7-45A1-803C-D7C1BE62F527}"/>
          </ac:spMkLst>
        </pc:spChg>
      </pc:sldChg>
      <pc:sldChg chg="addSp delSp modSp modNotesTx">
        <pc:chgData name="서 주연" userId="225f51a902c18bbe" providerId="LiveId" clId="{E63E2810-7520-4A56-BDB8-B1ABB7BE5B1E}" dt="2020-07-16T17:02:32.736" v="2990" actId="20577"/>
        <pc:sldMkLst>
          <pc:docMk/>
          <pc:sldMk cId="3162316287" sldId="257"/>
        </pc:sldMkLst>
        <pc:spChg chg="mod">
          <ac:chgData name="서 주연" userId="225f51a902c18bbe" providerId="LiveId" clId="{E63E2810-7520-4A56-BDB8-B1ABB7BE5B1E}" dt="2020-07-16T07:33:41.827" v="705" actId="20577"/>
          <ac:spMkLst>
            <pc:docMk/>
            <pc:sldMk cId="3162316287" sldId="257"/>
            <ac:spMk id="2" creationId="{C40A4DA0-F88C-45A7-8A76-FA7FCB6372E9}"/>
          </ac:spMkLst>
        </pc:spChg>
        <pc:picChg chg="add del mod">
          <ac:chgData name="서 주연" userId="225f51a902c18bbe" providerId="LiveId" clId="{E63E2810-7520-4A56-BDB8-B1ABB7BE5B1E}" dt="2020-07-16T08:37:48.306" v="1555" actId="478"/>
          <ac:picMkLst>
            <pc:docMk/>
            <pc:sldMk cId="3162316287" sldId="257"/>
            <ac:picMk id="3" creationId="{CD3D5EF6-FC83-42F7-9096-489CE7AB5829}"/>
          </ac:picMkLst>
        </pc:picChg>
        <pc:picChg chg="add mod">
          <ac:chgData name="서 주연" userId="225f51a902c18bbe" providerId="LiveId" clId="{E63E2810-7520-4A56-BDB8-B1ABB7BE5B1E}" dt="2020-07-16T08:37:59.094" v="1559" actId="14861"/>
          <ac:picMkLst>
            <pc:docMk/>
            <pc:sldMk cId="3162316287" sldId="257"/>
            <ac:picMk id="4" creationId="{12BDABB8-F344-47B1-A9FA-55270C5A299C}"/>
          </ac:picMkLst>
        </pc:picChg>
        <pc:picChg chg="add del mod">
          <ac:chgData name="서 주연" userId="225f51a902c18bbe" providerId="LiveId" clId="{E63E2810-7520-4A56-BDB8-B1ABB7BE5B1E}" dt="2020-07-16T08:30:36.844" v="1463" actId="478"/>
          <ac:picMkLst>
            <pc:docMk/>
            <pc:sldMk cId="3162316287" sldId="257"/>
            <ac:picMk id="8" creationId="{9D877EAA-01A5-48EC-8EF5-8D8857F1A375}"/>
          </ac:picMkLst>
        </pc:picChg>
      </pc:sldChg>
      <pc:sldChg chg="modSp">
        <pc:chgData name="서 주연" userId="225f51a902c18bbe" providerId="LiveId" clId="{E63E2810-7520-4A56-BDB8-B1ABB7BE5B1E}" dt="2020-07-15T08:25:49.151" v="593" actId="1076"/>
        <pc:sldMkLst>
          <pc:docMk/>
          <pc:sldMk cId="1438490744" sldId="262"/>
        </pc:sldMkLst>
        <pc:spChg chg="mod">
          <ac:chgData name="서 주연" userId="225f51a902c18bbe" providerId="LiveId" clId="{E63E2810-7520-4A56-BDB8-B1ABB7BE5B1E}" dt="2020-07-15T08:25:49.151" v="593" actId="1076"/>
          <ac:spMkLst>
            <pc:docMk/>
            <pc:sldMk cId="1438490744" sldId="262"/>
            <ac:spMk id="19" creationId="{3C4C453E-EA71-4D99-BB0C-357B05288627}"/>
          </ac:spMkLst>
        </pc:spChg>
        <pc:spChg chg="mod">
          <ac:chgData name="서 주연" userId="225f51a902c18bbe" providerId="LiveId" clId="{E63E2810-7520-4A56-BDB8-B1ABB7BE5B1E}" dt="2020-07-15T08:25:49.151" v="593" actId="1076"/>
          <ac:spMkLst>
            <pc:docMk/>
            <pc:sldMk cId="1438490744" sldId="262"/>
            <ac:spMk id="20" creationId="{8918B4E7-E980-477A-B0D3-3902C4F3A6FE}"/>
          </ac:spMkLst>
        </pc:spChg>
        <pc:spChg chg="mod">
          <ac:chgData name="서 주연" userId="225f51a902c18bbe" providerId="LiveId" clId="{E63E2810-7520-4A56-BDB8-B1ABB7BE5B1E}" dt="2020-07-15T08:25:49.151" v="593" actId="1076"/>
          <ac:spMkLst>
            <pc:docMk/>
            <pc:sldMk cId="1438490744" sldId="262"/>
            <ac:spMk id="22" creationId="{7858D51C-FFEE-44E0-9F08-232409CC238C}"/>
          </ac:spMkLst>
        </pc:spChg>
        <pc:spChg chg="mod">
          <ac:chgData name="서 주연" userId="225f51a902c18bbe" providerId="LiveId" clId="{E63E2810-7520-4A56-BDB8-B1ABB7BE5B1E}" dt="2020-07-15T08:25:49.151" v="593" actId="1076"/>
          <ac:spMkLst>
            <pc:docMk/>
            <pc:sldMk cId="1438490744" sldId="262"/>
            <ac:spMk id="23" creationId="{A21077F8-2BBF-46B4-A430-A4D92F6FC65B}"/>
          </ac:spMkLst>
        </pc:spChg>
        <pc:spChg chg="mod">
          <ac:chgData name="서 주연" userId="225f51a902c18bbe" providerId="LiveId" clId="{E63E2810-7520-4A56-BDB8-B1ABB7BE5B1E}" dt="2020-07-15T08:25:49.151" v="593" actId="1076"/>
          <ac:spMkLst>
            <pc:docMk/>
            <pc:sldMk cId="1438490744" sldId="262"/>
            <ac:spMk id="24" creationId="{F8B47017-03B4-466B-AD26-EACBFDE6A884}"/>
          </ac:spMkLst>
        </pc:spChg>
      </pc:sldChg>
      <pc:sldChg chg="addSp delSp modSp modNotesTx">
        <pc:chgData name="서 주연" userId="225f51a902c18bbe" providerId="LiveId" clId="{E63E2810-7520-4A56-BDB8-B1ABB7BE5B1E}" dt="2020-07-16T17:07:30.096" v="4663" actId="20577"/>
        <pc:sldMkLst>
          <pc:docMk/>
          <pc:sldMk cId="2609411349" sldId="266"/>
        </pc:sldMkLst>
        <pc:spChg chg="del">
          <ac:chgData name="서 주연" userId="225f51a902c18bbe" providerId="LiveId" clId="{E63E2810-7520-4A56-BDB8-B1ABB7BE5B1E}" dt="2020-07-15T07:51:46.133" v="380" actId="478"/>
          <ac:spMkLst>
            <pc:docMk/>
            <pc:sldMk cId="2609411349" sldId="266"/>
            <ac:spMk id="2" creationId="{C40A4DA0-F88C-45A7-8A76-FA7FCB6372E9}"/>
          </ac:spMkLst>
        </pc:spChg>
        <pc:spChg chg="mod">
          <ac:chgData name="서 주연" userId="225f51a902c18bbe" providerId="LiveId" clId="{E63E2810-7520-4A56-BDB8-B1ABB7BE5B1E}" dt="2020-07-15T08:20:40.187" v="481" actId="20577"/>
          <ac:spMkLst>
            <pc:docMk/>
            <pc:sldMk cId="2609411349" sldId="266"/>
            <ac:spMk id="7" creationId="{EF844E4C-8C38-42AE-BA2C-18EBC414C4A9}"/>
          </ac:spMkLst>
        </pc:spChg>
        <pc:picChg chg="add del mod">
          <ac:chgData name="서 주연" userId="225f51a902c18bbe" providerId="LiveId" clId="{E63E2810-7520-4A56-BDB8-B1ABB7BE5B1E}" dt="2020-07-15T08:11:52.351" v="418" actId="478"/>
          <ac:picMkLst>
            <pc:docMk/>
            <pc:sldMk cId="2609411349" sldId="266"/>
            <ac:picMk id="3" creationId="{34588E43-D03F-4C99-BC5B-2B3D0F8E0871}"/>
          </ac:picMkLst>
        </pc:picChg>
        <pc:picChg chg="add del mod">
          <ac:chgData name="서 주연" userId="225f51a902c18bbe" providerId="LiveId" clId="{E63E2810-7520-4A56-BDB8-B1ABB7BE5B1E}" dt="2020-07-15T08:18:28.451" v="436" actId="478"/>
          <ac:picMkLst>
            <pc:docMk/>
            <pc:sldMk cId="2609411349" sldId="266"/>
            <ac:picMk id="4" creationId="{6DFD648B-49E2-4033-864B-0E8440650570}"/>
          </ac:picMkLst>
        </pc:picChg>
        <pc:picChg chg="add mod">
          <ac:chgData name="서 주연" userId="225f51a902c18bbe" providerId="LiveId" clId="{E63E2810-7520-4A56-BDB8-B1ABB7BE5B1E}" dt="2020-07-15T08:22:39.280" v="534" actId="14861"/>
          <ac:picMkLst>
            <pc:docMk/>
            <pc:sldMk cId="2609411349" sldId="266"/>
            <ac:picMk id="8" creationId="{D59C9A9A-8E77-4B7B-8149-2AC95F678485}"/>
          </ac:picMkLst>
        </pc:picChg>
      </pc:sldChg>
      <pc:sldChg chg="addSp modSp modNotesTx">
        <pc:chgData name="서 주연" userId="225f51a902c18bbe" providerId="LiveId" clId="{E63E2810-7520-4A56-BDB8-B1ABB7BE5B1E}" dt="2020-07-16T17:22:04.859" v="8209" actId="20577"/>
        <pc:sldMkLst>
          <pc:docMk/>
          <pc:sldMk cId="2770871108" sldId="267"/>
        </pc:sldMkLst>
        <pc:spChg chg="mod">
          <ac:chgData name="서 주연" userId="225f51a902c18bbe" providerId="LiveId" clId="{E63E2810-7520-4A56-BDB8-B1ABB7BE5B1E}" dt="2020-07-16T08:05:05.672" v="1434" actId="14"/>
          <ac:spMkLst>
            <pc:docMk/>
            <pc:sldMk cId="2770871108" sldId="267"/>
            <ac:spMk id="2" creationId="{C40A4DA0-F88C-45A7-8A76-FA7FCB6372E9}"/>
          </ac:spMkLst>
        </pc:spChg>
        <pc:spChg chg="mod">
          <ac:chgData name="서 주연" userId="225f51a902c18bbe" providerId="LiveId" clId="{E63E2810-7520-4A56-BDB8-B1ABB7BE5B1E}" dt="2020-07-16T04:23:08.906" v="694" actId="20577"/>
          <ac:spMkLst>
            <pc:docMk/>
            <pc:sldMk cId="2770871108" sldId="267"/>
            <ac:spMk id="7" creationId="{EF844E4C-8C38-42AE-BA2C-18EBC414C4A9}"/>
          </ac:spMkLst>
        </pc:spChg>
        <pc:picChg chg="add mod">
          <ac:chgData name="서 주연" userId="225f51a902c18bbe" providerId="LiveId" clId="{E63E2810-7520-4A56-BDB8-B1ABB7BE5B1E}" dt="2020-07-16T08:04:43.085" v="1427" actId="1076"/>
          <ac:picMkLst>
            <pc:docMk/>
            <pc:sldMk cId="2770871108" sldId="267"/>
            <ac:picMk id="3" creationId="{615009D3-C860-4520-9BDD-C96D1AC86E5D}"/>
          </ac:picMkLst>
        </pc:picChg>
      </pc:sldChg>
      <pc:sldChg chg="modNotesTx">
        <pc:chgData name="서 주연" userId="225f51a902c18bbe" providerId="LiveId" clId="{E63E2810-7520-4A56-BDB8-B1ABB7BE5B1E}" dt="2020-07-16T17:23:07.673" v="8471" actId="20577"/>
        <pc:sldMkLst>
          <pc:docMk/>
          <pc:sldMk cId="2103302660" sldId="268"/>
        </pc:sldMkLst>
      </pc:sldChg>
      <pc:sldChg chg="addSp delSp modSp modNotesTx">
        <pc:chgData name="서 주연" userId="225f51a902c18bbe" providerId="LiveId" clId="{E63E2810-7520-4A56-BDB8-B1ABB7BE5B1E}" dt="2020-07-16T17:51:05.975" v="12550" actId="20577"/>
        <pc:sldMkLst>
          <pc:docMk/>
          <pc:sldMk cId="1140897694" sldId="271"/>
        </pc:sldMkLst>
        <pc:spChg chg="del">
          <ac:chgData name="서 주연" userId="225f51a902c18bbe" providerId="LiveId" clId="{E63E2810-7520-4A56-BDB8-B1ABB7BE5B1E}" dt="2020-07-15T08:26:40.334" v="602" actId="478"/>
          <ac:spMkLst>
            <pc:docMk/>
            <pc:sldMk cId="1140897694" sldId="271"/>
            <ac:spMk id="2" creationId="{C40A4DA0-F88C-45A7-8A76-FA7FCB6372E9}"/>
          </ac:spMkLst>
        </pc:spChg>
        <pc:graphicFrameChg chg="add mod">
          <ac:chgData name="서 주연" userId="225f51a902c18bbe" providerId="LiveId" clId="{E63E2810-7520-4A56-BDB8-B1ABB7BE5B1E}" dt="2020-07-15T08:27:38.229" v="612" actId="1076"/>
          <ac:graphicFrameMkLst>
            <pc:docMk/>
            <pc:sldMk cId="1140897694" sldId="271"/>
            <ac:graphicFrameMk id="7" creationId="{AC1B29AB-FD1C-41BC-8AAF-B87FC975ED93}"/>
          </ac:graphicFrameMkLst>
        </pc:graphicFrameChg>
      </pc:sldChg>
      <pc:sldChg chg="modSp modNotesTx">
        <pc:chgData name="서 주연" userId="225f51a902c18bbe" providerId="LiveId" clId="{E63E2810-7520-4A56-BDB8-B1ABB7BE5B1E}" dt="2020-07-16T17:55:33.847" v="14047" actId="20577"/>
        <pc:sldMkLst>
          <pc:docMk/>
          <pc:sldMk cId="1469420222" sldId="272"/>
        </pc:sldMkLst>
        <pc:spChg chg="mod">
          <ac:chgData name="서 주연" userId="225f51a902c18bbe" providerId="LiveId" clId="{E63E2810-7520-4A56-BDB8-B1ABB7BE5B1E}" dt="2020-07-16T10:08:47.367" v="1578" actId="20577"/>
          <ac:spMkLst>
            <pc:docMk/>
            <pc:sldMk cId="1469420222" sldId="272"/>
            <ac:spMk id="2" creationId="{C40A4DA0-F88C-45A7-8A76-FA7FCB6372E9}"/>
          </ac:spMkLst>
        </pc:spChg>
      </pc:sldChg>
      <pc:sldChg chg="modNotesTx">
        <pc:chgData name="서 주연" userId="225f51a902c18bbe" providerId="LiveId" clId="{E63E2810-7520-4A56-BDB8-B1ABB7BE5B1E}" dt="2020-07-16T17:23:36.303" v="8512" actId="20577"/>
        <pc:sldMkLst>
          <pc:docMk/>
          <pc:sldMk cId="3319291507" sldId="273"/>
        </pc:sldMkLst>
      </pc:sldChg>
      <pc:sldChg chg="modNotesTx">
        <pc:chgData name="서 주연" userId="225f51a902c18bbe" providerId="LiveId" clId="{E63E2810-7520-4A56-BDB8-B1ABB7BE5B1E}" dt="2020-07-16T17:23:48.058" v="8545" actId="20577"/>
        <pc:sldMkLst>
          <pc:docMk/>
          <pc:sldMk cId="1552780711" sldId="274"/>
        </pc:sldMkLst>
      </pc:sldChg>
      <pc:sldChg chg="modNotesTx">
        <pc:chgData name="서 주연" userId="225f51a902c18bbe" providerId="LiveId" clId="{E63E2810-7520-4A56-BDB8-B1ABB7BE5B1E}" dt="2020-07-16T17:24:36.366" v="8781" actId="20577"/>
        <pc:sldMkLst>
          <pc:docMk/>
          <pc:sldMk cId="3095199793" sldId="275"/>
        </pc:sldMkLst>
      </pc:sldChg>
      <pc:sldChg chg="modNotesTx">
        <pc:chgData name="서 주연" userId="225f51a902c18bbe" providerId="LiveId" clId="{E63E2810-7520-4A56-BDB8-B1ABB7BE5B1E}" dt="2020-07-16T17:25:42.555" v="9094" actId="20577"/>
        <pc:sldMkLst>
          <pc:docMk/>
          <pc:sldMk cId="168654854" sldId="276"/>
        </pc:sldMkLst>
      </pc:sldChg>
      <pc:sldChg chg="modNotesTx">
        <pc:chgData name="서 주연" userId="225f51a902c18bbe" providerId="LiveId" clId="{E63E2810-7520-4A56-BDB8-B1ABB7BE5B1E}" dt="2020-07-16T18:02:52.661" v="15040" actId="20577"/>
        <pc:sldMkLst>
          <pc:docMk/>
          <pc:sldMk cId="2278281583" sldId="277"/>
        </pc:sldMkLst>
      </pc:sldChg>
      <pc:sldChg chg="modNotesTx">
        <pc:chgData name="서 주연" userId="225f51a902c18bbe" providerId="LiveId" clId="{E63E2810-7520-4A56-BDB8-B1ABB7BE5B1E}" dt="2020-07-16T17:27:46.675" v="9585" actId="20577"/>
        <pc:sldMkLst>
          <pc:docMk/>
          <pc:sldMk cId="3776497058" sldId="278"/>
        </pc:sldMkLst>
      </pc:sldChg>
      <pc:sldChg chg="modNotesTx">
        <pc:chgData name="서 주연" userId="225f51a902c18bbe" providerId="LiveId" clId="{E63E2810-7520-4A56-BDB8-B1ABB7BE5B1E}" dt="2020-07-16T17:28:09.423" v="9713" actId="20577"/>
        <pc:sldMkLst>
          <pc:docMk/>
          <pc:sldMk cId="1678302603" sldId="279"/>
        </pc:sldMkLst>
      </pc:sldChg>
      <pc:sldChg chg="modNotesTx">
        <pc:chgData name="서 주연" userId="225f51a902c18bbe" providerId="LiveId" clId="{E63E2810-7520-4A56-BDB8-B1ABB7BE5B1E}" dt="2020-07-16T17:28:38.526" v="9852" actId="20577"/>
        <pc:sldMkLst>
          <pc:docMk/>
          <pc:sldMk cId="607485044" sldId="280"/>
        </pc:sldMkLst>
      </pc:sldChg>
      <pc:sldChg chg="modNotesTx">
        <pc:chgData name="서 주연" userId="225f51a902c18bbe" providerId="LiveId" clId="{E63E2810-7520-4A56-BDB8-B1ABB7BE5B1E}" dt="2020-07-16T17:29:22.848" v="10049" actId="20577"/>
        <pc:sldMkLst>
          <pc:docMk/>
          <pc:sldMk cId="351707918" sldId="282"/>
        </pc:sldMkLst>
      </pc:sldChg>
      <pc:sldChg chg="modNotesTx">
        <pc:chgData name="서 주연" userId="225f51a902c18bbe" providerId="LiveId" clId="{E63E2810-7520-4A56-BDB8-B1ABB7BE5B1E}" dt="2020-07-16T17:30:21.590" v="10239" actId="20577"/>
        <pc:sldMkLst>
          <pc:docMk/>
          <pc:sldMk cId="779444460" sldId="284"/>
        </pc:sldMkLst>
      </pc:sldChg>
      <pc:sldChg chg="modNotesTx">
        <pc:chgData name="서 주연" userId="225f51a902c18bbe" providerId="LiveId" clId="{E63E2810-7520-4A56-BDB8-B1ABB7BE5B1E}" dt="2020-07-16T17:30:40.083" v="10346" actId="20577"/>
        <pc:sldMkLst>
          <pc:docMk/>
          <pc:sldMk cId="2934263922" sldId="285"/>
        </pc:sldMkLst>
      </pc:sldChg>
      <pc:sldChg chg="modSp modNotesTx">
        <pc:chgData name="서 주연" userId="225f51a902c18bbe" providerId="LiveId" clId="{E63E2810-7520-4A56-BDB8-B1ABB7BE5B1E}" dt="2020-07-16T16:58:40.862" v="1972" actId="20577"/>
        <pc:sldMkLst>
          <pc:docMk/>
          <pc:sldMk cId="1564417830" sldId="291"/>
        </pc:sldMkLst>
        <pc:spChg chg="mod">
          <ac:chgData name="서 주연" userId="225f51a902c18bbe" providerId="LiveId" clId="{E63E2810-7520-4A56-BDB8-B1ABB7BE5B1E}" dt="2020-07-16T04:22:29.930" v="648" actId="20577"/>
          <ac:spMkLst>
            <pc:docMk/>
            <pc:sldMk cId="1564417830" sldId="291"/>
            <ac:spMk id="19" creationId="{3C4C453E-EA71-4D99-BB0C-357B05288627}"/>
          </ac:spMkLst>
        </pc:spChg>
        <pc:spChg chg="mod">
          <ac:chgData name="서 주연" userId="225f51a902c18bbe" providerId="LiveId" clId="{E63E2810-7520-4A56-BDB8-B1ABB7BE5B1E}" dt="2020-07-16T04:22:39.948" v="682" actId="1036"/>
          <ac:spMkLst>
            <pc:docMk/>
            <pc:sldMk cId="1564417830" sldId="291"/>
            <ac:spMk id="20" creationId="{8918B4E7-E980-477A-B0D3-3902C4F3A6FE}"/>
          </ac:spMkLst>
        </pc:spChg>
        <pc:spChg chg="mod">
          <ac:chgData name="서 주연" userId="225f51a902c18bbe" providerId="LiveId" clId="{E63E2810-7520-4A56-BDB8-B1ABB7BE5B1E}" dt="2020-07-16T04:22:39.948" v="682" actId="1036"/>
          <ac:spMkLst>
            <pc:docMk/>
            <pc:sldMk cId="1564417830" sldId="291"/>
            <ac:spMk id="22" creationId="{7858D51C-FFEE-44E0-9F08-232409CC238C}"/>
          </ac:spMkLst>
        </pc:spChg>
        <pc:spChg chg="mod">
          <ac:chgData name="서 주연" userId="225f51a902c18bbe" providerId="LiveId" clId="{E63E2810-7520-4A56-BDB8-B1ABB7BE5B1E}" dt="2020-07-16T04:22:39.948" v="682" actId="1036"/>
          <ac:spMkLst>
            <pc:docMk/>
            <pc:sldMk cId="1564417830" sldId="291"/>
            <ac:spMk id="23" creationId="{A21077F8-2BBF-46B4-A430-A4D92F6FC65B}"/>
          </ac:spMkLst>
        </pc:spChg>
        <pc:spChg chg="mod">
          <ac:chgData name="서 주연" userId="225f51a902c18bbe" providerId="LiveId" clId="{E63E2810-7520-4A56-BDB8-B1ABB7BE5B1E}" dt="2020-07-16T04:22:39.948" v="682" actId="1036"/>
          <ac:spMkLst>
            <pc:docMk/>
            <pc:sldMk cId="1564417830" sldId="291"/>
            <ac:spMk id="24" creationId="{F8B47017-03B4-466B-AD26-EACBFDE6A884}"/>
          </ac:spMkLst>
        </pc:spChg>
      </pc:sldChg>
      <pc:sldChg chg="modNotesTx">
        <pc:chgData name="서 주연" userId="225f51a902c18bbe" providerId="LiveId" clId="{E63E2810-7520-4A56-BDB8-B1ABB7BE5B1E}" dt="2020-07-16T17:22:36.995" v="8371" actId="20577"/>
        <pc:sldMkLst>
          <pc:docMk/>
          <pc:sldMk cId="1453727552" sldId="292"/>
        </pc:sldMkLst>
      </pc:sldChg>
      <pc:sldChg chg="modNotesTx">
        <pc:chgData name="서 주연" userId="225f51a902c18bbe" providerId="LiveId" clId="{E63E2810-7520-4A56-BDB8-B1ABB7BE5B1E}" dt="2020-07-16T17:47:20.621" v="11573" actId="20577"/>
        <pc:sldMkLst>
          <pc:docMk/>
          <pc:sldMk cId="2228842542" sldId="293"/>
        </pc:sldMkLst>
      </pc:sldChg>
      <pc:sldChg chg="modNotesTx">
        <pc:chgData name="서 주연" userId="225f51a902c18bbe" providerId="LiveId" clId="{E63E2810-7520-4A56-BDB8-B1ABB7BE5B1E}" dt="2020-07-16T17:48:27.293" v="11867" actId="20577"/>
        <pc:sldMkLst>
          <pc:docMk/>
          <pc:sldMk cId="2762574155" sldId="294"/>
        </pc:sldMkLst>
      </pc:sldChg>
      <pc:sldChg chg="addSp delSp modSp modNotesTx">
        <pc:chgData name="서 주연" userId="225f51a902c18bbe" providerId="LiveId" clId="{E63E2810-7520-4A56-BDB8-B1ABB7BE5B1E}" dt="2020-07-16T17:54:26.369" v="13665" actId="20577"/>
        <pc:sldMkLst>
          <pc:docMk/>
          <pc:sldMk cId="442075221" sldId="295"/>
        </pc:sldMkLst>
        <pc:spChg chg="del">
          <ac:chgData name="서 주연" userId="225f51a902c18bbe" providerId="LiveId" clId="{E63E2810-7520-4A56-BDB8-B1ABB7BE5B1E}" dt="2020-07-15T08:28:24.089" v="618" actId="478"/>
          <ac:spMkLst>
            <pc:docMk/>
            <pc:sldMk cId="442075221" sldId="295"/>
            <ac:spMk id="2" creationId="{C40A4DA0-F88C-45A7-8A76-FA7FCB6372E9}"/>
          </ac:spMkLst>
        </pc:spChg>
        <pc:graphicFrameChg chg="add mod">
          <ac:chgData name="서 주연" userId="225f51a902c18bbe" providerId="LiveId" clId="{E63E2810-7520-4A56-BDB8-B1ABB7BE5B1E}" dt="2020-07-15T08:28:46.906" v="623" actId="14861"/>
          <ac:graphicFrameMkLst>
            <pc:docMk/>
            <pc:sldMk cId="442075221" sldId="295"/>
            <ac:graphicFrameMk id="7" creationId="{388D312B-592A-41F9-8B1E-98A9499C12B6}"/>
          </ac:graphicFrameMkLst>
        </pc:graphicFrameChg>
      </pc:sldChg>
      <pc:sldChg chg="modNotesTx">
        <pc:chgData name="서 주연" userId="225f51a902c18bbe" providerId="LiveId" clId="{E63E2810-7520-4A56-BDB8-B1ABB7BE5B1E}" dt="2020-07-16T17:54:36.723" v="13693" actId="20577"/>
        <pc:sldMkLst>
          <pc:docMk/>
          <pc:sldMk cId="248518339" sldId="296"/>
        </pc:sldMkLst>
      </pc:sldChg>
      <pc:sldChg chg="del">
        <pc:chgData name="서 주연" userId="225f51a902c18bbe" providerId="LiveId" clId="{E63E2810-7520-4A56-BDB8-B1ABB7BE5B1E}" dt="2020-07-16T08:05:21.539" v="1435" actId="2696"/>
        <pc:sldMkLst>
          <pc:docMk/>
          <pc:sldMk cId="1057850267" sldId="297"/>
        </pc:sldMkLst>
      </pc:sldChg>
      <pc:sldChg chg="addSp delSp modSp add modNotesTx">
        <pc:chgData name="서 주연" userId="225f51a902c18bbe" providerId="LiveId" clId="{E63E2810-7520-4A56-BDB8-B1ABB7BE5B1E}" dt="2020-07-16T17:08:04.706" v="4762" actId="20577"/>
        <pc:sldMkLst>
          <pc:docMk/>
          <pc:sldMk cId="2825928873" sldId="298"/>
        </pc:sldMkLst>
        <pc:spChg chg="del">
          <ac:chgData name="서 주연" userId="225f51a902c18bbe" providerId="LiveId" clId="{E63E2810-7520-4A56-BDB8-B1ABB7BE5B1E}" dt="2020-07-15T06:51:03.743" v="31" actId="478"/>
          <ac:spMkLst>
            <pc:docMk/>
            <pc:sldMk cId="2825928873" sldId="298"/>
            <ac:spMk id="2" creationId="{C40A4DA0-F88C-45A7-8A76-FA7FCB6372E9}"/>
          </ac:spMkLst>
        </pc:spChg>
        <pc:spChg chg="add del mod">
          <ac:chgData name="서 주연" userId="225f51a902c18bbe" providerId="LiveId" clId="{E63E2810-7520-4A56-BDB8-B1ABB7BE5B1E}" dt="2020-07-15T07:22:04.523" v="54" actId="478"/>
          <ac:spMkLst>
            <pc:docMk/>
            <pc:sldMk cId="2825928873" sldId="298"/>
            <ac:spMk id="3" creationId="{05C3B62F-FC5F-47C7-9FCB-2F37D2CC1EA5}"/>
          </ac:spMkLst>
        </pc:spChg>
        <pc:spChg chg="add del mod">
          <ac:chgData name="서 주연" userId="225f51a902c18bbe" providerId="LiveId" clId="{E63E2810-7520-4A56-BDB8-B1ABB7BE5B1E}" dt="2020-07-15T07:22:04.523" v="54" actId="478"/>
          <ac:spMkLst>
            <pc:docMk/>
            <pc:sldMk cId="2825928873" sldId="298"/>
            <ac:spMk id="4" creationId="{45D954A0-82B4-48E7-BF76-40DBCB7B5DBD}"/>
          </ac:spMkLst>
        </pc:spChg>
        <pc:spChg chg="del">
          <ac:chgData name="서 주연" userId="225f51a902c18bbe" providerId="LiveId" clId="{E63E2810-7520-4A56-BDB8-B1ABB7BE5B1E}" dt="2020-07-15T08:20:56.180" v="487" actId="478"/>
          <ac:spMkLst>
            <pc:docMk/>
            <pc:sldMk cId="2825928873" sldId="298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0:59.636" v="488"/>
          <ac:spMkLst>
            <pc:docMk/>
            <pc:sldMk cId="2825928873" sldId="298"/>
            <ac:spMk id="11" creationId="{6C7CADA4-8A44-4178-90FE-CF0B7069A529}"/>
          </ac:spMkLst>
        </pc:spChg>
        <pc:picChg chg="add del mod">
          <ac:chgData name="서 주연" userId="225f51a902c18bbe" providerId="LiveId" clId="{E63E2810-7520-4A56-BDB8-B1ABB7BE5B1E}" dt="2020-07-15T08:11:56.120" v="420" actId="478"/>
          <ac:picMkLst>
            <pc:docMk/>
            <pc:sldMk cId="2825928873" sldId="298"/>
            <ac:picMk id="8" creationId="{93F2AE5C-62EC-4CBA-8E4E-0DE891C47CB9}"/>
          </ac:picMkLst>
        </pc:picChg>
        <pc:picChg chg="add del mod">
          <ac:chgData name="서 주연" userId="225f51a902c18bbe" providerId="LiveId" clId="{E63E2810-7520-4A56-BDB8-B1ABB7BE5B1E}" dt="2020-07-15T08:18:29.336" v="437" actId="478"/>
          <ac:picMkLst>
            <pc:docMk/>
            <pc:sldMk cId="2825928873" sldId="298"/>
            <ac:picMk id="9" creationId="{C1F7FB59-09AD-4550-B610-D2ED80516748}"/>
          </ac:picMkLst>
        </pc:picChg>
        <pc:picChg chg="add mod">
          <ac:chgData name="서 주연" userId="225f51a902c18bbe" providerId="LiveId" clId="{E63E2810-7520-4A56-BDB8-B1ABB7BE5B1E}" dt="2020-07-15T08:22:42.893" v="535" actId="14861"/>
          <ac:picMkLst>
            <pc:docMk/>
            <pc:sldMk cId="2825928873" sldId="298"/>
            <ac:picMk id="10" creationId="{1BB56D5D-6465-40D2-A4FF-6D4866CEEBE0}"/>
          </ac:picMkLst>
        </pc:picChg>
      </pc:sldChg>
      <pc:sldChg chg="addSp delSp modSp add modNotesTx">
        <pc:chgData name="서 주연" userId="225f51a902c18bbe" providerId="LiveId" clId="{E63E2810-7520-4A56-BDB8-B1ABB7BE5B1E}" dt="2020-07-16T17:08:33.683" v="4896" actId="20577"/>
        <pc:sldMkLst>
          <pc:docMk/>
          <pc:sldMk cId="138156948" sldId="299"/>
        </pc:sldMkLst>
        <pc:spChg chg="del">
          <ac:chgData name="서 주연" userId="225f51a902c18bbe" providerId="LiveId" clId="{E63E2810-7520-4A56-BDB8-B1ABB7BE5B1E}" dt="2020-07-15T08:21:02.265" v="489" actId="478"/>
          <ac:spMkLst>
            <pc:docMk/>
            <pc:sldMk cId="138156948" sldId="299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1:02.939" v="490"/>
          <ac:spMkLst>
            <pc:docMk/>
            <pc:sldMk cId="138156948" sldId="299"/>
            <ac:spMk id="9" creationId="{AF93E51E-A3BD-4317-9AEC-2D2D641324AB}"/>
          </ac:spMkLst>
        </pc:spChg>
        <pc:picChg chg="add del mod">
          <ac:chgData name="서 주연" userId="225f51a902c18bbe" providerId="LiveId" clId="{E63E2810-7520-4A56-BDB8-B1ABB7BE5B1E}" dt="2020-07-15T07:54:39.856" v="404" actId="478"/>
          <ac:picMkLst>
            <pc:docMk/>
            <pc:sldMk cId="138156948" sldId="299"/>
            <ac:picMk id="2" creationId="{67EE1BE8-4973-4DF4-AEE2-2AFED1E01582}"/>
          </ac:picMkLst>
        </pc:picChg>
        <pc:picChg chg="add del mod">
          <ac:chgData name="서 주연" userId="225f51a902c18bbe" providerId="LiveId" clId="{E63E2810-7520-4A56-BDB8-B1ABB7BE5B1E}" dt="2020-07-15T08:11:57.100" v="421" actId="478"/>
          <ac:picMkLst>
            <pc:docMk/>
            <pc:sldMk cId="138156948" sldId="299"/>
            <ac:picMk id="3" creationId="{843FA8F6-6E87-4CD6-B0B6-C657675ABCBC}"/>
          </ac:picMkLst>
        </pc:picChg>
        <pc:picChg chg="add del">
          <ac:chgData name="서 주연" userId="225f51a902c18bbe" providerId="LiveId" clId="{E63E2810-7520-4A56-BDB8-B1ABB7BE5B1E}" dt="2020-07-15T08:18:30.179" v="438" actId="478"/>
          <ac:picMkLst>
            <pc:docMk/>
            <pc:sldMk cId="138156948" sldId="299"/>
            <ac:picMk id="4" creationId="{1A279524-86A1-4C39-AF92-DA3DDCBC9930}"/>
          </ac:picMkLst>
        </pc:picChg>
        <pc:picChg chg="add mod">
          <ac:chgData name="서 주연" userId="225f51a902c18bbe" providerId="LiveId" clId="{E63E2810-7520-4A56-BDB8-B1ABB7BE5B1E}" dt="2020-07-15T08:22:46.069" v="536" actId="14861"/>
          <ac:picMkLst>
            <pc:docMk/>
            <pc:sldMk cId="138156948" sldId="299"/>
            <ac:picMk id="8" creationId="{B90A0956-8BA4-415B-93F2-F6721B8C6CF1}"/>
          </ac:picMkLst>
        </pc:picChg>
      </pc:sldChg>
      <pc:sldChg chg="addSp delSp modSp add modNotesTx">
        <pc:chgData name="서 주연" userId="225f51a902c18bbe" providerId="LiveId" clId="{E63E2810-7520-4A56-BDB8-B1ABB7BE5B1E}" dt="2020-07-16T17:10:58.530" v="5586" actId="20577"/>
        <pc:sldMkLst>
          <pc:docMk/>
          <pc:sldMk cId="2382441993" sldId="300"/>
        </pc:sldMkLst>
        <pc:spChg chg="del">
          <ac:chgData name="서 주연" userId="225f51a902c18bbe" providerId="LiveId" clId="{E63E2810-7520-4A56-BDB8-B1ABB7BE5B1E}" dt="2020-07-15T08:21:05.768" v="491" actId="478"/>
          <ac:spMkLst>
            <pc:docMk/>
            <pc:sldMk cId="2382441993" sldId="300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1:06.356" v="492"/>
          <ac:spMkLst>
            <pc:docMk/>
            <pc:sldMk cId="2382441993" sldId="300"/>
            <ac:spMk id="9" creationId="{406114FB-3290-4D04-A8E6-647D3923172A}"/>
          </ac:spMkLst>
        </pc:spChg>
        <pc:picChg chg="add del mod">
          <ac:chgData name="서 주연" userId="225f51a902c18bbe" providerId="LiveId" clId="{E63E2810-7520-4A56-BDB8-B1ABB7BE5B1E}" dt="2020-07-15T07:54:58.239" v="408" actId="478"/>
          <ac:picMkLst>
            <pc:docMk/>
            <pc:sldMk cId="2382441993" sldId="300"/>
            <ac:picMk id="2" creationId="{4D6F84E4-1F71-4402-A56B-80F81CE7DBDB}"/>
          </ac:picMkLst>
        </pc:picChg>
        <pc:picChg chg="add del mod">
          <ac:chgData name="서 주연" userId="225f51a902c18bbe" providerId="LiveId" clId="{E63E2810-7520-4A56-BDB8-B1ABB7BE5B1E}" dt="2020-07-15T08:11:57.858" v="422" actId="478"/>
          <ac:picMkLst>
            <pc:docMk/>
            <pc:sldMk cId="2382441993" sldId="300"/>
            <ac:picMk id="3" creationId="{E583F569-1866-427D-84DB-7F8B7F5B3A14}"/>
          </ac:picMkLst>
        </pc:picChg>
        <pc:picChg chg="add del">
          <ac:chgData name="서 주연" userId="225f51a902c18bbe" providerId="LiveId" clId="{E63E2810-7520-4A56-BDB8-B1ABB7BE5B1E}" dt="2020-07-15T08:18:31.026" v="439" actId="478"/>
          <ac:picMkLst>
            <pc:docMk/>
            <pc:sldMk cId="2382441993" sldId="300"/>
            <ac:picMk id="4" creationId="{D086A793-EC11-4D89-B0E8-73C655F6500D}"/>
          </ac:picMkLst>
        </pc:picChg>
        <pc:picChg chg="add mod">
          <ac:chgData name="서 주연" userId="225f51a902c18bbe" providerId="LiveId" clId="{E63E2810-7520-4A56-BDB8-B1ABB7BE5B1E}" dt="2020-07-15T08:22:52.123" v="537" actId="14861"/>
          <ac:picMkLst>
            <pc:docMk/>
            <pc:sldMk cId="2382441993" sldId="300"/>
            <ac:picMk id="8" creationId="{9719B386-4957-4C56-96FF-95DDFA9B299E}"/>
          </ac:picMkLst>
        </pc:picChg>
      </pc:sldChg>
      <pc:sldChg chg="addSp delSp modSp add modNotesTx">
        <pc:chgData name="서 주연" userId="225f51a902c18bbe" providerId="LiveId" clId="{E63E2810-7520-4A56-BDB8-B1ABB7BE5B1E}" dt="2020-07-16T17:13:11.307" v="6233" actId="20577"/>
        <pc:sldMkLst>
          <pc:docMk/>
          <pc:sldMk cId="973939692" sldId="301"/>
        </pc:sldMkLst>
        <pc:spChg chg="del">
          <ac:chgData name="서 주연" userId="225f51a902c18bbe" providerId="LiveId" clId="{E63E2810-7520-4A56-BDB8-B1ABB7BE5B1E}" dt="2020-07-15T08:21:15.276" v="497" actId="478"/>
          <ac:spMkLst>
            <pc:docMk/>
            <pc:sldMk cId="973939692" sldId="301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1:15.535" v="498"/>
          <ac:spMkLst>
            <pc:docMk/>
            <pc:sldMk cId="973939692" sldId="301"/>
            <ac:spMk id="8" creationId="{2B54D1CB-38F8-4599-9655-3036956E4227}"/>
          </ac:spMkLst>
        </pc:spChg>
        <pc:picChg chg="add mod">
          <ac:chgData name="서 주연" userId="225f51a902c18bbe" providerId="LiveId" clId="{E63E2810-7520-4A56-BDB8-B1ABB7BE5B1E}" dt="2020-07-15T08:23:01.963" v="540" actId="14861"/>
          <ac:picMkLst>
            <pc:docMk/>
            <pc:sldMk cId="973939692" sldId="301"/>
            <ac:picMk id="2" creationId="{506FF206-6EAA-408C-80C1-330141C84043}"/>
          </ac:picMkLst>
        </pc:picChg>
      </pc:sldChg>
      <pc:sldChg chg="addSp delSp modSp add modNotesTx">
        <pc:chgData name="서 주연" userId="225f51a902c18bbe" providerId="LiveId" clId="{E63E2810-7520-4A56-BDB8-B1ABB7BE5B1E}" dt="2020-07-16T17:11:32.578" v="5741" actId="20577"/>
        <pc:sldMkLst>
          <pc:docMk/>
          <pc:sldMk cId="3654510656" sldId="302"/>
        </pc:sldMkLst>
        <pc:spChg chg="del">
          <ac:chgData name="서 주연" userId="225f51a902c18bbe" providerId="LiveId" clId="{E63E2810-7520-4A56-BDB8-B1ABB7BE5B1E}" dt="2020-07-15T08:21:09.208" v="493" actId="478"/>
          <ac:spMkLst>
            <pc:docMk/>
            <pc:sldMk cId="3654510656" sldId="302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1:09.534" v="494"/>
          <ac:spMkLst>
            <pc:docMk/>
            <pc:sldMk cId="3654510656" sldId="302"/>
            <ac:spMk id="8" creationId="{6DB4BC85-5DFB-4D71-8FD5-1D888D5DC731}"/>
          </ac:spMkLst>
        </pc:spChg>
        <pc:picChg chg="add del">
          <ac:chgData name="서 주연" userId="225f51a902c18bbe" providerId="LiveId" clId="{E63E2810-7520-4A56-BDB8-B1ABB7BE5B1E}" dt="2020-07-15T08:18:31.876" v="440" actId="478"/>
          <ac:picMkLst>
            <pc:docMk/>
            <pc:sldMk cId="3654510656" sldId="302"/>
            <ac:picMk id="2" creationId="{BE1DA9E9-331D-4329-884E-BD5A03A1E365}"/>
          </ac:picMkLst>
        </pc:picChg>
        <pc:picChg chg="add mod">
          <ac:chgData name="서 주연" userId="225f51a902c18bbe" providerId="LiveId" clId="{E63E2810-7520-4A56-BDB8-B1ABB7BE5B1E}" dt="2020-07-15T08:22:55.974" v="538" actId="14861"/>
          <ac:picMkLst>
            <pc:docMk/>
            <pc:sldMk cId="3654510656" sldId="302"/>
            <ac:picMk id="3" creationId="{64CB0B9D-CF73-4891-92C2-96E1DAC1D018}"/>
          </ac:picMkLst>
        </pc:picChg>
      </pc:sldChg>
      <pc:sldChg chg="addSp delSp modSp add modNotesTx">
        <pc:chgData name="서 주연" userId="225f51a902c18bbe" providerId="LiveId" clId="{E63E2810-7520-4A56-BDB8-B1ABB7BE5B1E}" dt="2020-07-16T17:12:22.537" v="5937" actId="20577"/>
        <pc:sldMkLst>
          <pc:docMk/>
          <pc:sldMk cId="3608547090" sldId="303"/>
        </pc:sldMkLst>
        <pc:spChg chg="del">
          <ac:chgData name="서 주연" userId="225f51a902c18bbe" providerId="LiveId" clId="{E63E2810-7520-4A56-BDB8-B1ABB7BE5B1E}" dt="2020-07-15T08:21:12.535" v="495" actId="478"/>
          <ac:spMkLst>
            <pc:docMk/>
            <pc:sldMk cId="3608547090" sldId="303"/>
            <ac:spMk id="7" creationId="{EF844E4C-8C38-42AE-BA2C-18EBC414C4A9}"/>
          </ac:spMkLst>
        </pc:spChg>
        <pc:spChg chg="add">
          <ac:chgData name="서 주연" userId="225f51a902c18bbe" providerId="LiveId" clId="{E63E2810-7520-4A56-BDB8-B1ABB7BE5B1E}" dt="2020-07-15T08:21:12.823" v="496"/>
          <ac:spMkLst>
            <pc:docMk/>
            <pc:sldMk cId="3608547090" sldId="303"/>
            <ac:spMk id="8" creationId="{91A401EE-5561-423E-AAE3-CA5B0BE5EB34}"/>
          </ac:spMkLst>
        </pc:spChg>
        <pc:picChg chg="add del">
          <ac:chgData name="서 주연" userId="225f51a902c18bbe" providerId="LiveId" clId="{E63E2810-7520-4A56-BDB8-B1ABB7BE5B1E}" dt="2020-07-15T08:18:32.663" v="441" actId="478"/>
          <ac:picMkLst>
            <pc:docMk/>
            <pc:sldMk cId="3608547090" sldId="303"/>
            <ac:picMk id="2" creationId="{1B0D3FBE-05FC-4D5D-833D-52AE16CE9027}"/>
          </ac:picMkLst>
        </pc:picChg>
        <pc:picChg chg="add mod">
          <ac:chgData name="서 주연" userId="225f51a902c18bbe" providerId="LiveId" clId="{E63E2810-7520-4A56-BDB8-B1ABB7BE5B1E}" dt="2020-07-15T08:22:58.945" v="539" actId="14861"/>
          <ac:picMkLst>
            <pc:docMk/>
            <pc:sldMk cId="3608547090" sldId="303"/>
            <ac:picMk id="3" creationId="{FDAA5EEA-772D-4EB2-B96F-E65853DEDE1A}"/>
          </ac:picMkLst>
        </pc:picChg>
      </pc:sldChg>
      <pc:sldChg chg="addSp delSp modSp add del">
        <pc:chgData name="서 주연" userId="225f51a902c18bbe" providerId="LiveId" clId="{E63E2810-7520-4A56-BDB8-B1ABB7BE5B1E}" dt="2020-07-16T04:22:52.005" v="683" actId="2696"/>
        <pc:sldMkLst>
          <pc:docMk/>
          <pc:sldMk cId="2034457060" sldId="304"/>
        </pc:sldMkLst>
        <pc:spChg chg="del mod">
          <ac:chgData name="서 주연" userId="225f51a902c18bbe" providerId="LiveId" clId="{E63E2810-7520-4A56-BDB8-B1ABB7BE5B1E}" dt="2020-07-15T08:21:19.119" v="501" actId="478"/>
          <ac:spMkLst>
            <pc:docMk/>
            <pc:sldMk cId="2034457060" sldId="304"/>
            <ac:spMk id="7" creationId="{EF844E4C-8C38-42AE-BA2C-18EBC414C4A9}"/>
          </ac:spMkLst>
        </pc:spChg>
        <pc:spChg chg="add mod">
          <ac:chgData name="서 주연" userId="225f51a902c18bbe" providerId="LiveId" clId="{E63E2810-7520-4A56-BDB8-B1ABB7BE5B1E}" dt="2020-07-15T08:26:02.109" v="601" actId="20577"/>
          <ac:spMkLst>
            <pc:docMk/>
            <pc:sldMk cId="2034457060" sldId="304"/>
            <ac:spMk id="8" creationId="{05DFD857-B18C-4E92-B812-D24A3209D6EE}"/>
          </ac:spMkLst>
        </pc:spChg>
      </pc:sldChg>
      <pc:sldChg chg="addSp delSp modSp add modNotesTx">
        <pc:chgData name="서 주연" userId="225f51a902c18bbe" providerId="LiveId" clId="{E63E2810-7520-4A56-BDB8-B1ABB7BE5B1E}" dt="2020-07-16T17:52:56.512" v="13201" actId="20577"/>
        <pc:sldMkLst>
          <pc:docMk/>
          <pc:sldMk cId="2171305362" sldId="305"/>
        </pc:sldMkLst>
        <pc:graphicFrameChg chg="del">
          <ac:chgData name="서 주연" userId="225f51a902c18bbe" providerId="LiveId" clId="{E63E2810-7520-4A56-BDB8-B1ABB7BE5B1E}" dt="2020-07-15T08:27:12.075" v="609" actId="478"/>
          <ac:graphicFrameMkLst>
            <pc:docMk/>
            <pc:sldMk cId="2171305362" sldId="305"/>
            <ac:graphicFrameMk id="7" creationId="{AC1B29AB-FD1C-41BC-8AAF-B87FC975ED93}"/>
          </ac:graphicFrameMkLst>
        </pc:graphicFrameChg>
        <pc:graphicFrameChg chg="add mod">
          <ac:chgData name="서 주연" userId="225f51a902c18bbe" providerId="LiveId" clId="{E63E2810-7520-4A56-BDB8-B1ABB7BE5B1E}" dt="2020-07-15T08:28:18.185" v="617" actId="1076"/>
          <ac:graphicFrameMkLst>
            <pc:docMk/>
            <pc:sldMk cId="2171305362" sldId="305"/>
            <ac:graphicFrameMk id="8" creationId="{3C2CE4FC-54C9-424A-872D-6CFA92C9B7B4}"/>
          </ac:graphicFrameMkLst>
        </pc:graphicFrameChg>
      </pc:sldChg>
      <pc:sldChg chg="addSp delSp modSp add">
        <pc:chgData name="서 주연" userId="225f51a902c18bbe" providerId="LiveId" clId="{E63E2810-7520-4A56-BDB8-B1ABB7BE5B1E}" dt="2020-07-15T08:29:28.965" v="631" actId="1076"/>
        <pc:sldMkLst>
          <pc:docMk/>
          <pc:sldMk cId="3331884643" sldId="306"/>
        </pc:sldMkLst>
        <pc:spChg chg="del">
          <ac:chgData name="서 주연" userId="225f51a902c18bbe" providerId="LiveId" clId="{E63E2810-7520-4A56-BDB8-B1ABB7BE5B1E}" dt="2020-07-15T08:28:25.601" v="619" actId="478"/>
          <ac:spMkLst>
            <pc:docMk/>
            <pc:sldMk cId="3331884643" sldId="306"/>
            <ac:spMk id="2" creationId="{C40A4DA0-F88C-45A7-8A76-FA7FCB6372E9}"/>
          </ac:spMkLst>
        </pc:spChg>
        <pc:graphicFrameChg chg="add mod">
          <ac:chgData name="서 주연" userId="225f51a902c18bbe" providerId="LiveId" clId="{E63E2810-7520-4A56-BDB8-B1ABB7BE5B1E}" dt="2020-07-15T08:29:28.965" v="631" actId="1076"/>
          <ac:graphicFrameMkLst>
            <pc:docMk/>
            <pc:sldMk cId="3331884643" sldId="306"/>
            <ac:graphicFrameMk id="7" creationId="{E8A0D775-AE54-4228-A130-ECC632FA0821}"/>
          </ac:graphicFrameMkLst>
        </pc:graphicFrameChg>
      </pc:sldChg>
      <pc:sldChg chg="addSp modSp add del">
        <pc:chgData name="서 주연" userId="225f51a902c18bbe" providerId="LiveId" clId="{E63E2810-7520-4A56-BDB8-B1ABB7BE5B1E}" dt="2020-07-16T07:38:33.925" v="985" actId="2696"/>
        <pc:sldMkLst>
          <pc:docMk/>
          <pc:sldMk cId="3977745995" sldId="307"/>
        </pc:sldMkLst>
        <pc:spChg chg="mod">
          <ac:chgData name="서 주연" userId="225f51a902c18bbe" providerId="LiveId" clId="{E63E2810-7520-4A56-BDB8-B1ABB7BE5B1E}" dt="2020-07-16T07:22:57.931" v="696"/>
          <ac:spMkLst>
            <pc:docMk/>
            <pc:sldMk cId="3977745995" sldId="307"/>
            <ac:spMk id="7" creationId="{EF844E4C-8C38-42AE-BA2C-18EBC414C4A9}"/>
          </ac:spMkLst>
        </pc:spChg>
        <pc:picChg chg="add mod">
          <ac:chgData name="서 주연" userId="225f51a902c18bbe" providerId="LiveId" clId="{E63E2810-7520-4A56-BDB8-B1ABB7BE5B1E}" dt="2020-07-16T07:23:04.993" v="698" actId="14100"/>
          <ac:picMkLst>
            <pc:docMk/>
            <pc:sldMk cId="3977745995" sldId="307"/>
            <ac:picMk id="3" creationId="{12B84503-995E-4951-AEF0-82FA10D0563B}"/>
          </ac:picMkLst>
        </pc:picChg>
      </pc:sldChg>
      <pc:sldChg chg="addSp delSp modSp add modNotesTx">
        <pc:chgData name="서 주연" userId="225f51a902c18bbe" providerId="LiveId" clId="{E63E2810-7520-4A56-BDB8-B1ABB7BE5B1E}" dt="2020-07-16T17:05:34.627" v="4067" actId="20577"/>
        <pc:sldMkLst>
          <pc:docMk/>
          <pc:sldMk cId="462888074" sldId="308"/>
        </pc:sldMkLst>
        <pc:spChg chg="mod">
          <ac:chgData name="서 주연" userId="225f51a902c18bbe" providerId="LiveId" clId="{E63E2810-7520-4A56-BDB8-B1ABB7BE5B1E}" dt="2020-07-16T08:47:53.864" v="1567" actId="20577"/>
          <ac:spMkLst>
            <pc:docMk/>
            <pc:sldMk cId="462888074" sldId="308"/>
            <ac:spMk id="2" creationId="{C40A4DA0-F88C-45A7-8A76-FA7FCB6372E9}"/>
          </ac:spMkLst>
        </pc:spChg>
        <pc:picChg chg="add del mod">
          <ac:chgData name="서 주연" userId="225f51a902c18bbe" providerId="LiveId" clId="{E63E2810-7520-4A56-BDB8-B1ABB7BE5B1E}" dt="2020-07-16T07:38:16.774" v="984"/>
          <ac:picMkLst>
            <pc:docMk/>
            <pc:sldMk cId="462888074" sldId="308"/>
            <ac:picMk id="8" creationId="{7592EC45-0BFD-432A-9968-4B86FE0B605A}"/>
          </ac:picMkLst>
        </pc:picChg>
      </pc:sldChg>
      <pc:sldMasterChg chg="modSp modSldLayout">
        <pc:chgData name="서 주연" userId="225f51a902c18bbe" providerId="LiveId" clId="{E63E2810-7520-4A56-BDB8-B1ABB7BE5B1E}" dt="2020-07-16T08:08:21.337" v="1460" actId="20577"/>
        <pc:sldMasterMkLst>
          <pc:docMk/>
          <pc:sldMasterMk cId="2489668441" sldId="2147483648"/>
        </pc:sldMasterMkLst>
        <pc:spChg chg="mod">
          <ac:chgData name="서 주연" userId="225f51a902c18bbe" providerId="LiveId" clId="{E63E2810-7520-4A56-BDB8-B1ABB7BE5B1E}" dt="2020-07-16T08:08:09.900" v="1455" actId="6549"/>
          <ac:spMkLst>
            <pc:docMk/>
            <pc:sldMasterMk cId="2489668441" sldId="2147483648"/>
            <ac:spMk id="6" creationId="{376E91D0-2477-4C6B-8512-50AD00E9B5EA}"/>
          </ac:spMkLst>
        </pc:spChg>
        <pc:sldLayoutChg chg="modSp">
          <pc:chgData name="서 주연" userId="225f51a902c18bbe" providerId="LiveId" clId="{E63E2810-7520-4A56-BDB8-B1ABB7BE5B1E}" dt="2020-07-16T08:08:21.337" v="1460" actId="20577"/>
          <pc:sldLayoutMkLst>
            <pc:docMk/>
            <pc:sldMasterMk cId="2489668441" sldId="2147483648"/>
            <pc:sldLayoutMk cId="70876099" sldId="2147483650"/>
          </pc:sldLayoutMkLst>
          <pc:spChg chg="mod">
            <ac:chgData name="서 주연" userId="225f51a902c18bbe" providerId="LiveId" clId="{E63E2810-7520-4A56-BDB8-B1ABB7BE5B1E}" dt="2020-07-16T08:08:21.337" v="1460" actId="20577"/>
            <ac:spMkLst>
              <pc:docMk/>
              <pc:sldMasterMk cId="2489668441" sldId="2147483648"/>
              <pc:sldLayoutMk cId="70876099" sldId="2147483650"/>
              <ac:spMk id="6" creationId="{55D5D559-6FFE-4A55-BD4A-0A140CF4B0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573D-5CB4-48F5-B4EF-90E4E6D449E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3CA1D-D0E7-49BD-A503-F7013E42A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6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34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ML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수행 과정을 논문의 그림으로 설명하는 다음과 같음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 period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끝나면 현재 워크로드에 대한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repository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저장된 데이터를 이용해서 가장 유사한 워크로드를 추가로 탐색하기 위해 현재 워크로드를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특성화해야함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FA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K-means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다음에는 워크로드가 아니라 현재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 중 어떤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성능에 가장 큰 영향을 미치는지를 탐색하는데 이때는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가장 영향력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ranked list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두 단계가 완료되면 두 단계에서 얻어낸 결과를 가지고 실제로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configuration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추천하는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automatic tuning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수행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GP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1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2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타겟 워크로드를 가장 잘 표현하는 모델을 발견하기 위해서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workload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characterizatio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진행한다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저장소에 있는 이전에 봤던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wokrload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 중에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비슷한지 발견할 수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튜닝 세션에서 수집한 정보를 사용할 수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내부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runtime 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characterize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해서 사용한다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이렇게 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runtime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behavior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를 더 잘 캡처하므로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정확한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workload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representatio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제공함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세팅에 의해 직접적으로 영향을 받는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Workload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characterizatio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하기 전에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statistics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collectio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진행한다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기간의 초기에 컨트롤러는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DBMS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모든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리셋한다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 period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후반에 새로운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statistics data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검색함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또한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pruning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하는데요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필요치않은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을 제거해서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OtterTune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최소한의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만을 고려하도록 한다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무엇이냐면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성능에 가변성과 다른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workload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구별되는 특징을 캡처하는 것들입니다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본격적으로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workload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characterization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동작방식을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설명드릴건데요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그림과같이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analysi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k-means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clustering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사용합니다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 analysis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설명하겠습니다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 analysis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차원 축소를 해주는 기법이라고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알려져있습니다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고차원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 metric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저차원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transform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해줍니다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변수의 집합을 더 작은 집합의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감소를 해주는데 이렇게 해서 오리지널 변수의 상관관계 패턴을 포착을 해줍니다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논문에서는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analysi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에서의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입력값은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인데 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row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column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configuration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metric x factors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요인 개수는 설정을 해줄 수 있음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6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factor analysis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얻은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그래프에 좌표를 찍을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앞에서 얻은 값들을 통해 그들이 얼마나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비슷한지를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기반으로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 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그룹핑을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2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pruning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후에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OtterTune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어떤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target objective function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가장 영향력이 있는지 확인해야함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수백개의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가질 수 있지만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사실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subset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성능에 영향을 미침 예를 들면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 buffer pool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메모리 할당 량을 줄이는 것이 시스템 전체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latency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줄이는 것 처럼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전체 성능에 강한 관련이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찾기 위해서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linear regression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으로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 selection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13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regression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방법론인데 하나 이상의 종속변수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각각의 독립변수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사이의 관계의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strength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결정하는데 사용됨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논문에서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의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y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기간 동안 수집된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metrics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들임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Least square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최소 </a:t>
            </a:r>
            <a:r>
              <a:rPr lang="ko-KR" altLang="en-US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제곱법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가중치의 개수를 의미함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https://bskyvision.com/193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Linear regression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regression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때 값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workload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얻은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그중에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쓰는데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어떤식으로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쓴다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관련없는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variable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impact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줄임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어떻게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하냐면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커다란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weight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줘서 모델한테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penalizing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MSE Loss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L1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regularization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합한게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 linear regression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모델이 예측한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2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중요도 순위를 결정하기 위해서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Lasso path algorithm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사용함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 순서는 다음과 같음</a:t>
            </a: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baseline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두 가지 전처리 과정은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피쳐들을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바이너리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피쳐들로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변환하고 데이터를 스케일링을 해줌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ML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 기본적으로 많이 해주는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전처리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테크닉이므로 굳이 설명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안해도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될듯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2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8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55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60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65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9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0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3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18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80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49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41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42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6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20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05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3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에서 좋은 성능을 내게 하는 것은 쉽지 않음 왜냐하면 튜닝할 수 있는 옵션들이 많은 복잡한 시스템이기 때문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데이터베이스가 점점 커지고 복잡해지면서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를 최적화하는 것은 인간의 능력을 넘어섬 왜냐면 최적의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은 수많은 요소에 의해 결정됨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의 성능은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에 매우 많은 영향을 받으므로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처리하고자 하는 워크로드에 대해 어떤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이 가장 좋은 성능을 낼지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파라미터 튜닝이 꼭 필요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본 논문에서는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를 튜닝할 때 이전에 튜닝할 때 수집했던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training 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데이터를 재사용하는 방법을 제안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가장 중요한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knob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를 찾기 위해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본적이 없는 데이터베이스 </a:t>
            </a:r>
            <a:r>
              <a:rPr lang="ko-KR" altLang="en-US" sz="1800" dirty="0" err="1">
                <a:latin typeface="Arial Nova" panose="020B0504020202020204" pitchFamily="34" charset="0"/>
                <a:cs typeface="Arial" panose="020B0604020202020204" pitchFamily="34" charset="0"/>
              </a:rPr>
              <a:t>워크로드와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 알고 있는 워크로드를 매핑을 해서 이전의 경험을 전이할 수 있음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Target workload 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성능을 향상 시키는 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knob </a:t>
            </a:r>
            <a:r>
              <a:rPr lang="ko-KR" alt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세팅 추천</a:t>
            </a: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과거의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experience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재사용함으로써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어플리케이션의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조정하는 데 소요되는 시간과 리소스를 줄일 수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3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Motivation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으로 문제점을 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4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가지로 분류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8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1. 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는 한번에 하나의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knob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만 바꿔서 실행시킬 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ㅇ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–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하나의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knob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만 바꾸는게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다른데에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영향을 끼치므로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는 모든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dependency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를 파악해서 최적의 파라미터 세팅을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맞춰야되는데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이게 어려움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  그림에서 예를 들면 버퍼 사이즈와 로그 파일 사이즈에 따른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latency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를 측정한 것인데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버퍼 사이즈와 로그 파일 사이즈가 둘 다 클 때 좋은 성능을 보임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.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 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하지만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latency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는 버퍼 사이즈와 로그 파일 사이즈가 중간 수준으로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balance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를 이룰 때 가장 낮음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8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2.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가능한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knob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세팅들은 많은데 성능 차이는 규칙적이지 않음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  그림에서 보면 버퍼 사이즈에 따른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latency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를 나타낸 것인데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버퍼 사이즈가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1500MB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까지는 크게 차이가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안나는데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그 이상부터는 성능에 영향 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도 파악하기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힘듬</a:t>
            </a:r>
            <a:endParaRPr lang="ko-KR" altLang="en-US" sz="18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8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3. 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가 아무리 힘들게 가장 좋은 최적의 파라미터 세팅을 찾는다고 해도 이게 다른 워크로드에서는 재사용될 수 없음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  그림에서 보면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Config 1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Workload 3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에서 제일 좋은데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Config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9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OtterTune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에 상관없이 적용할 수 </a:t>
            </a:r>
            <a:r>
              <a:rPr lang="ko-KR" alt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ㅇ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이전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tuning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단계에서 사용했던 데이터를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repository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에 계속해서 유지하여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이 데이터를 모델 학습에 사용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이 모델은 나중에 새로운 워크로드에 대해 최적의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parameter setting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을 추천해줌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OtterTune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은 그림과 같이 크게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개의 파트로 </a:t>
            </a:r>
            <a:r>
              <a:rPr lang="ko-KR" alt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나눠져있음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측의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Controller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와 직접적으로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interaction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함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Tuning Manager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가 생성한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에 직접 입력해서 성능을 측정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–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얻어낸 결과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(runtime </a:t>
            </a:r>
            <a:r>
              <a:rPr lang="en-US" altLang="ko-KR" sz="1600" dirty="0" smtClean="0">
                <a:latin typeface="Arial Nova" panose="020B0504020202020204" pitchFamily="34" charset="0"/>
                <a:cs typeface="Arial" panose="020B0604020202020204" pitchFamily="34" charset="0"/>
              </a:rPr>
              <a:t>information=metric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를 수집하여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Tuning Manager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에게 전달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2. </a:t>
            </a: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OtterTune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Tuning Manager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Controller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로부터 받은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의 성능에 관련된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runtime data,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즉 성능 측정 결과를 수집하는 것을 목표로 함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저장을 할 때는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DBMS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의 종류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버전에 따라서 다르게 분류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– DBMS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가 버전이 달라짐에 따라서 이전에 사용하던걸 안 </a:t>
            </a:r>
            <a:r>
              <a:rPr lang="ko-KR" alt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사용하게된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knob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나 새로 생긴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knob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가 있을 수 </a:t>
            </a:r>
            <a:r>
              <a:rPr lang="ko-KR" alt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ㅇ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이런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knob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들은 각각 버전에 따라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unique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하기 때문에 공통된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knob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만 찾기 위해서 이렇게 분류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그리고 백그라운드에서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repository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에 저장되어 있는 데이터를 활용하여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configuration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을 추천해줄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ML 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모델을 훈련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이 과정을 다음 슬라이드에서 좀 더 </a:t>
            </a:r>
            <a:r>
              <a:rPr lang="ko-KR" alt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디테일하게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 설명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28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OtterTune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어떤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metric(latency, throughput, …)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목표로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할거냐를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입력해야함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Controller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연결하여 하드웨어 정보와 현재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configuration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정보를 수집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그리고나서 첫번째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 period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종류의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측정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워크로드에 대해서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입력한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측정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independent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external 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이라고 표현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이와 동시에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specific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internal metric,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runtime metric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측정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읽어온 페이지 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디스크에 쓰여진 페이지 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…)</a:t>
            </a: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Observation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period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끝난 다음에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Tuning Manager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그 결과들을 받아서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repository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controller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어떤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configuration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돌리면 좋을지를 계산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 탐색된 워크로드를 기반으로 해서 현재 워크로드에서 가장 좋은 성능을 낼 수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configuration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추천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tuning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단계에서 같은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수행했던 워크로드와 현재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워크로드를 매핑해서 비슷한 워크로드를 찾음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걔를 이용해서 가장 최적의 성능을 낼 수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knob configuration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추천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3CA1D-D0E7-49BD-A503-F7013E42A2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>
            <a:extLst>
              <a:ext uri="{FF2B5EF4-FFF2-40B4-BE49-F238E27FC236}">
                <a16:creationId xmlns:a16="http://schemas.microsoft.com/office/drawing/2014/main" id="{B3798DA3-207D-4F0D-855C-A1305529C48E}"/>
              </a:ext>
            </a:extLst>
          </p:cNvPr>
          <p:cNvSpPr/>
          <p:nvPr userDrawn="1"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5C1C737-97CB-4C81-8C12-0482F862BD14}"/>
              </a:ext>
            </a:extLst>
          </p:cNvPr>
          <p:cNvSpPr/>
          <p:nvPr userDrawn="1"/>
        </p:nvSpPr>
        <p:spPr>
          <a:xfrm>
            <a:off x="7325360" y="3900960"/>
            <a:ext cx="1607474" cy="1607474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3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28D5A-A38F-4ED9-BC2C-30CA0A99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F2CBA-7701-439C-BA56-857E1B63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32851-9250-4792-B147-09CDDEE3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E2B9C-DFBE-4E1C-B65F-D4AC059C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47CD6-0E21-490D-B68B-91E89DD8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6D76A-01F6-4862-B7CD-4FF20FFF0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8F6DE3-D37C-4EBB-BE91-1EB60B961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B0FCB-46FA-41C2-B2DF-599C8367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092CC-2B07-4E98-8CF5-50ECF1B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BA5A-D7A8-4743-AE8A-EAB34B18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63B4B-1D45-4A36-BA32-9E2FBC07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01"/>
            <a:ext cx="10515600" cy="5276010"/>
          </a:xfrm>
        </p:spPr>
        <p:txBody>
          <a:bodyPr>
            <a:normAutofit/>
          </a:bodyPr>
          <a:lstStyle>
            <a:lvl1pPr>
              <a:defRPr sz="2200"/>
            </a:lvl1pPr>
            <a:lvl2pPr marL="685800" indent="-228600">
              <a:buFont typeface="맑은 고딕" panose="020B0503020000020004" pitchFamily="50" charset="-127"/>
              <a:buChar char="»"/>
              <a:defRPr sz="2000"/>
            </a:lvl2pPr>
            <a:lvl3pPr marL="1143000" indent="-228600">
              <a:buFont typeface="맑은 고딕" panose="020B0503020000020004" pitchFamily="50" charset="-127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A8B45-E5A8-4667-969B-C10E8115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291C-FB97-45BD-864B-E35F4A1D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5D559-6FFE-4A55-BD4A-0A140CF4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36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42F312-EF64-4BE6-B348-7C3EE8D350AA}"/>
              </a:ext>
            </a:extLst>
          </p:cNvPr>
          <p:cNvSpPr/>
          <p:nvPr/>
        </p:nvSpPr>
        <p:spPr>
          <a:xfrm>
            <a:off x="149782" y="112074"/>
            <a:ext cx="614068" cy="614068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B284-B8AD-402E-B9F9-D40B34F4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47EAF-FCDC-4E4B-BBA6-20F1E81B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C9F3-DB03-4161-B564-74C67F93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70AC0-C9A4-4BA0-9A06-89CEF6A3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3C313-1BDC-4EE9-8915-A3F2185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B076-7936-47E7-9EAD-E4A26C21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7A3D1-202E-492E-A48D-27EE5FFF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413CF-7946-4A9B-BA36-2D99B694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C9EAC-BE20-440A-8188-732C8B57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F7BDF-9951-47D8-A31D-05645103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055E6-5575-4EA7-B916-CB1D22F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6392-D41C-44DA-A308-D93BB5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E188E-9CF0-4EAD-8683-909C7537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24F85-BB8A-4CFB-BDE0-7ABEE071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4C38A6-606C-4CD0-97B3-63D9B245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86BA63-565B-42C6-A230-EBD81DD3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6AD84-DD65-4DAC-89F9-C86C51D2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C4614-1BF4-4FC0-B2B8-74333599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99DCB-3D29-4BF4-8D3D-AE34D07A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89AF2-2A39-4ABE-99D1-78C0EFE6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5503C-E9E2-4253-8398-2AE74A1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03C79-AF5A-4EB4-9FAD-969F6C99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0960C-C808-4E11-BF47-2DC46A95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8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32865-D0C8-437D-A85B-9CCF059C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3F2BB-FB4E-4B5B-980A-5CCA0D5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B23B7-D73E-485B-BD60-AAE5EB1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D90A-ABDD-44FE-9276-189DE1EB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E8BCF-E146-4CCD-956D-A4CBF6D7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68200-50B2-488D-BB01-AF416705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03838-5386-4F5D-B883-6060A439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A372-A3C8-43ED-A437-097331B5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ECAF7-793A-4B48-BE8A-57F411D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5F72-94D4-438F-8111-4DC2B804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5259D4-8442-484D-AAEE-7C94D7154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ACED-F134-4F36-A993-D2229330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39ED9-EEBF-4CDB-95D9-E8FA2FF1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AC8F7-3E72-48EB-9205-544A9740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38282-C949-4F56-BCF6-72B1DD24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0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C8246C-51CE-4D78-94F1-03905207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07B21-B085-4BB1-A2CF-FE53989F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592E5-8C18-433D-9EFD-710081D77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DF664-F603-47FD-927A-7006032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E91D0-2477-4C6B-8512-50AD00E9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1943-B248-4960-AEDB-0906FB8D48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0122A-3F53-4794-B392-937169D2B2BA}"/>
              </a:ext>
            </a:extLst>
          </p:cNvPr>
          <p:cNvSpPr txBox="1"/>
          <p:nvPr/>
        </p:nvSpPr>
        <p:spPr>
          <a:xfrm>
            <a:off x="3945411" y="2173740"/>
            <a:ext cx="4301178" cy="222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Automatic Database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Management System Tuning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Through Large-scale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B2DE5-09E7-45A1-803C-D7C1BE62F527}"/>
              </a:ext>
            </a:extLst>
          </p:cNvPr>
          <p:cNvSpPr txBox="1"/>
          <p:nvPr/>
        </p:nvSpPr>
        <p:spPr>
          <a:xfrm>
            <a:off x="7658048" y="4214227"/>
            <a:ext cx="954107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서주연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03.24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EAD354CB-3785-4FB9-B09E-0A2B4CE686EB}"/>
              </a:ext>
            </a:extLst>
          </p:cNvPr>
          <p:cNvSpPr/>
          <p:nvPr/>
        </p:nvSpPr>
        <p:spPr>
          <a:xfrm>
            <a:off x="-84222" y="168896"/>
            <a:ext cx="1691680" cy="360040"/>
          </a:xfrm>
          <a:prstGeom prst="homePlate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SIGMOD’17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1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11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Overview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426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 panose="020B0504020202020204" pitchFamily="34" charset="0"/>
              </a:rPr>
              <a:t>┗ OtterTune Machine Learning Pipeline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A7E133F-FAD7-445F-B216-AF8B3EBBFC72}"/>
              </a:ext>
            </a:extLst>
          </p:cNvPr>
          <p:cNvSpPr txBox="1">
            <a:spLocks/>
          </p:cNvSpPr>
          <p:nvPr/>
        </p:nvSpPr>
        <p:spPr>
          <a:xfrm>
            <a:off x="719456" y="1095102"/>
            <a:ext cx="10612772" cy="549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All previous observations reside in its repository</a:t>
            </a:r>
          </a:p>
          <a:p>
            <a:pPr>
              <a:lnSpc>
                <a:spcPct val="10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Workload Characterization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Identify the most distinguishing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DBMS metrics</a:t>
            </a:r>
          </a:p>
          <a:p>
            <a:pPr>
              <a:lnSpc>
                <a:spcPct val="10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Knob Identification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Generate a ranked list of the most important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knobs</a:t>
            </a:r>
          </a:p>
          <a:p>
            <a:pPr>
              <a:lnSpc>
                <a:spcPct val="10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Automatic Tuner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Map the target DBMS’s workload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to a previously seen workload and generate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better configurations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4C5B7-30D4-43FE-A3FB-8B36CC11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92" y="4344890"/>
            <a:ext cx="8337900" cy="2388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60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Workload Characterization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76B114B1-77F1-4CB4-9341-12931376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951861"/>
            <a:ext cx="10612772" cy="57178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To discover a model that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best represents the distinguishing aspects of the target workload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Can identify which previously seen workloads in the repository are similar to it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Enable OtterTune to leverage the information that it has collected from previous tuning sessions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ko-KR" sz="1600" b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DBMS’s internal runtime metrics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to characterize how a workload behaves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Provide a more accurate representation of a workload because they capture more aspects of its runtime behavior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Be directly affected by the knobs’ settings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Statistics Collection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At the beginning of each observation period, the controller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resets all of the statistics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for the target DBMS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Retrieve the new statistics data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at the end of the period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Pruning Redundant Metrics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Remove the superfluous metrics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so that OtterTune only has to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consider the smallest set of metrics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that capture the variability in performance and distinguishing characteristics for different workloads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Workload Characterization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 panose="020B0504020202020204" pitchFamily="34" charset="0"/>
              </a:rPr>
              <a:t>┗ Pruning Redundant Metrics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A7E133F-FAD7-445F-B216-AF8B3EBBFC72}"/>
              </a:ext>
            </a:extLst>
          </p:cNvPr>
          <p:cNvSpPr txBox="1">
            <a:spLocks/>
          </p:cNvSpPr>
          <p:nvPr/>
        </p:nvSpPr>
        <p:spPr>
          <a:xfrm>
            <a:off x="719456" y="1296645"/>
            <a:ext cx="10612772" cy="529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Factor Analysis (FA)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Transform the high dimensional DBMS metric data into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lower dimensional data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Reduce a set of real-valued variables to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smaller</a:t>
            </a:r>
            <a:r>
              <a:rPr lang="ko-KR" altLang="en-US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factors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capture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correlation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patterns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original</a:t>
            </a:r>
            <a:r>
              <a:rPr lang="ko-KR" alt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Input </a:t>
            </a:r>
            <a:r>
              <a:rPr lang="en-US" altLang="ko-KR" sz="1400" i="1" dirty="0">
                <a:latin typeface="Arial Nova" panose="020B0504020202020204" pitchFamily="34" charset="0"/>
                <a:cs typeface="Arial" panose="020B0604020202020204" pitchFamily="34" charset="0"/>
              </a:rPr>
              <a:t>X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– row: metrics, column: knob configurations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ko-KR" sz="1400" i="1" dirty="0">
                <a:latin typeface="Arial Nova" panose="020B05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– row: metrics, column: factors</a:t>
            </a:r>
          </a:p>
          <a:p>
            <a:pPr lvl="1">
              <a:lnSpc>
                <a:spcPct val="120000"/>
              </a:lnSpc>
            </a:pPr>
            <a:endParaRPr lang="en-US" altLang="ko-KR" sz="14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DFDCB7-FD02-4804-BC07-1ACA4B61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21" y="3060628"/>
            <a:ext cx="3843444" cy="30889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2CEDA4-9C27-4F31-A429-32D2D47DF518}"/>
                  </a:ext>
                </a:extLst>
              </p:cNvPr>
              <p:cNvSpPr txBox="1"/>
              <p:nvPr/>
            </p:nvSpPr>
            <p:spPr>
              <a:xfrm>
                <a:off x="697884" y="3170947"/>
                <a:ext cx="5677901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latin typeface="Arial Nova" panose="020B0504020202020204" pitchFamily="34" charset="0"/>
                    <a:cs typeface="Arial" panose="020B0604020202020204" pitchFamily="34" charset="0"/>
                  </a:rPr>
                  <a:t>Find correlations among metrics using Factor Analysis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⋯+0.01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=0.6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+0.3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⋯+0.01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2CEDA4-9C27-4F31-A429-32D2D47D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4" y="3170947"/>
                <a:ext cx="5677901" cy="2585323"/>
              </a:xfrm>
              <a:prstGeom prst="rect">
                <a:avLst/>
              </a:prstGeom>
              <a:blipFill>
                <a:blip r:embed="rId4"/>
                <a:stretch>
                  <a:fillRect l="-858" r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68546" y="3687998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46" y="3687998"/>
                <a:ext cx="242054" cy="276999"/>
              </a:xfrm>
              <a:prstGeom prst="rect">
                <a:avLst/>
              </a:prstGeom>
              <a:blipFill>
                <a:blip r:embed="rId5"/>
                <a:stretch>
                  <a:fillRect l="-17500" r="-15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95353" y="564572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353" y="5645728"/>
                <a:ext cx="250068" cy="276999"/>
              </a:xfrm>
              <a:prstGeom prst="rect">
                <a:avLst/>
              </a:prstGeom>
              <a:blipFill>
                <a:blip r:embed="rId6"/>
                <a:stretch>
                  <a:fillRect l="-17073" r="-1707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66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Workload Characterization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 panose="020B0504020202020204" pitchFamily="34" charset="0"/>
              </a:rPr>
              <a:t>┗ Pruning Redundant Metrics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AE2D25-5E63-42B6-8A51-851461AC4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60" y="3230632"/>
            <a:ext cx="7387392" cy="29870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41422306-E8E0-47DD-8F6E-18D73363B6AE}"/>
              </a:ext>
            </a:extLst>
          </p:cNvPr>
          <p:cNvSpPr txBox="1">
            <a:spLocks/>
          </p:cNvSpPr>
          <p:nvPr/>
        </p:nvSpPr>
        <p:spPr>
          <a:xfrm>
            <a:off x="719456" y="1296645"/>
            <a:ext cx="10612772" cy="529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K-means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Grouping DBMS metrics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based on how similar they are to each other as identified by Factor Analysis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Choosing a single metric for each cluster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 the one closest to the cluster center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 clusters correspond to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distinct aspects of a DBMS’s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2CEDA4-9C27-4F31-A429-32D2D47DF518}"/>
                  </a:ext>
                </a:extLst>
              </p:cNvPr>
              <p:cNvSpPr txBox="1"/>
              <p:nvPr/>
            </p:nvSpPr>
            <p:spPr>
              <a:xfrm>
                <a:off x="149539" y="3846985"/>
                <a:ext cx="385900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trike="sngStrike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⋯+0.01</m:t>
                      </m:r>
                      <m:sSub>
                        <m:sSubPr>
                          <m:ctrlP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strike="sngStrike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trike="sngStrike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⋯+0.02</m:t>
                      </m:r>
                      <m:sSub>
                        <m:sSubPr>
                          <m:ctrlP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strike="sngStrike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trike="sngStrike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⋯+0.01</m:t>
                      </m:r>
                      <m:sSub>
                        <m:sSubPr>
                          <m:ctrlP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strike="sngStrik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2CEDA4-9C27-4F31-A429-32D2D47D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9" y="3846985"/>
                <a:ext cx="3859005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70171" y="3733800"/>
            <a:ext cx="21771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1313" y="4747132"/>
            <a:ext cx="21771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99913" y="4518532"/>
            <a:ext cx="21771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37170" y="4471909"/>
            <a:ext cx="21771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6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863"/>
            <a:ext cx="10612772" cy="5471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After pruning the redundant </a:t>
            </a:r>
            <a:r>
              <a:rPr lang="en-US" altLang="ko-KR" sz="1400" dirty="0">
                <a:latin typeface="Arial Nova"/>
              </a:rPr>
              <a:t>metrics</a:t>
            </a:r>
            <a:r>
              <a:rPr lang="en-US" altLang="ko-KR" sz="1600" dirty="0">
                <a:latin typeface="Arial Nova"/>
              </a:rPr>
              <a:t>,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next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identifies which knobs have the strongest impact on the DBA’s target objective function</a:t>
            </a:r>
          </a:p>
          <a:p>
            <a:pPr>
              <a:lnSpc>
                <a:spcPct val="100000"/>
              </a:lnSpc>
            </a:pPr>
            <a:endParaRPr lang="en-US" altLang="ko-KR" sz="900" b="1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DBMSs can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have hundreds of knobs</a:t>
            </a:r>
            <a:r>
              <a:rPr lang="en-US" altLang="ko-KR" sz="1600" dirty="0">
                <a:latin typeface="Arial Nova"/>
              </a:rPr>
              <a:t>, but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only a subset </a:t>
            </a:r>
            <a:r>
              <a:rPr lang="en-US" altLang="ko-KR" sz="1600" dirty="0">
                <a:latin typeface="Arial Nova"/>
              </a:rPr>
              <a:t>actually affect the DBMS’s performance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Ex. Reducing the amount of memory allocated for the DBMS’s buffer pool is likely to degrade the system’s overall latency</a:t>
            </a:r>
          </a:p>
          <a:p>
            <a:pPr>
              <a:lnSpc>
                <a:spcPct val="100000"/>
              </a:lnSpc>
            </a:pPr>
            <a:endParaRPr lang="en-US" altLang="ko-KR" sz="9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To expose the knobs that have the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strongest correlation to the system’s overall performance</a:t>
            </a:r>
            <a:r>
              <a:rPr lang="en-US" altLang="ko-KR" sz="1600" dirty="0">
                <a:latin typeface="Arial Nova"/>
              </a:rPr>
              <a:t>,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uses a popular feature selection technique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for linear regression</a:t>
            </a:r>
            <a:r>
              <a:rPr lang="en-US" altLang="ko-KR" sz="1600" dirty="0">
                <a:latin typeface="Arial Nova"/>
              </a:rPr>
              <a:t>, called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Lasso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Identifying Important Knobs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D4DB5C-3C90-405C-B485-921CFFE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11" y="4133640"/>
            <a:ext cx="7966364" cy="2407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0D53F-0498-4BE0-BFC1-36993527EC8C}"/>
              </a:ext>
            </a:extLst>
          </p:cNvPr>
          <p:cNvSpPr/>
          <p:nvPr/>
        </p:nvSpPr>
        <p:spPr>
          <a:xfrm>
            <a:off x="5011276" y="4133640"/>
            <a:ext cx="2133236" cy="241931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BBFCE-B1BB-43B7-9943-45E990DEF251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61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Linear Regression is a statistical method used to determine the strength of the relationship between one or more dependent variables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y </a:t>
                </a:r>
                <a:r>
                  <a:rPr lang="en-US" altLang="ko-KR" sz="1600" dirty="0">
                    <a:latin typeface="Arial Nova"/>
                  </a:rPr>
                  <a:t>and each of the independent variables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X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X: DBMS’s </a:t>
                </a:r>
                <a:r>
                  <a:rPr lang="en-US" altLang="ko-KR" sz="1400" dirty="0" err="1">
                    <a:latin typeface="Arial Nova"/>
                  </a:rPr>
                  <a:t>konbs</a:t>
                </a:r>
                <a:r>
                  <a:rPr lang="en-US" altLang="ko-KR" sz="1400" dirty="0">
                    <a:latin typeface="Arial Nova"/>
                  </a:rPr>
                  <a:t>    y: the metrics that </a:t>
                </a:r>
                <a:r>
                  <a:rPr lang="en-US" altLang="ko-KR" sz="1400" dirty="0" err="1">
                    <a:latin typeface="Arial Nova"/>
                  </a:rPr>
                  <a:t>OtterTune</a:t>
                </a:r>
                <a:r>
                  <a:rPr lang="en-US" altLang="ko-KR" sz="1400" dirty="0">
                    <a:latin typeface="Arial Nova"/>
                  </a:rPr>
                  <a:t> collects during an observation period from the DBMS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 err="1">
                    <a:latin typeface="Arial Nova"/>
                  </a:rPr>
                  <a:t>OtterTune</a:t>
                </a:r>
                <a:r>
                  <a:rPr lang="en-US" altLang="ko-KR" sz="1600" dirty="0">
                    <a:latin typeface="Arial Nova"/>
                  </a:rPr>
                  <a:t> employs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a regularized version of least squares</a:t>
                </a:r>
                <a:r>
                  <a:rPr lang="en-US" altLang="ko-KR" sz="1600" dirty="0">
                    <a:latin typeface="Arial Nova"/>
                  </a:rPr>
                  <a:t>, known as </a:t>
                </a:r>
                <a:r>
                  <a:rPr lang="en-US" altLang="ko-KR" sz="1600" i="1" dirty="0">
                    <a:solidFill>
                      <a:srgbClr val="FF0000"/>
                    </a:solidFill>
                    <a:latin typeface="Arial Nova"/>
                  </a:rPr>
                  <a:t>Lasso</a:t>
                </a:r>
                <a:r>
                  <a:rPr lang="en-US" altLang="ko-KR" sz="1600" dirty="0">
                    <a:latin typeface="Arial Nova"/>
                  </a:rPr>
                  <a:t>, that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reduces the effect of irrelevant variables</a:t>
                </a:r>
                <a:r>
                  <a:rPr lang="en-US" altLang="ko-KR" sz="1600" dirty="0">
                    <a:latin typeface="Arial Nova"/>
                  </a:rPr>
                  <a:t> in linear regression models by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penalizing models with large weights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i="1" dirty="0">
                    <a:latin typeface="Arial Nova"/>
                  </a:rPr>
                  <a:t>Lasso</a:t>
                </a:r>
                <a:r>
                  <a:rPr lang="en-US" altLang="ko-KR" sz="1600" dirty="0">
                    <a:latin typeface="Arial Nova"/>
                  </a:rPr>
                  <a:t> linear regression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600" dirty="0">
                  <a:latin typeface="Arial Nov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Weights close non-zero mean more relevant features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Others(zeros) are discarded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  <a:blipFill>
                <a:blip r:embed="rId3"/>
                <a:stretch>
                  <a:fillRect l="-230" t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Identifying Important Knobs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Feature Selection with Lasso</a:t>
            </a:r>
            <a:endParaRPr lang="ko-KR" altLang="en-US" dirty="0">
              <a:latin typeface="Arial Nov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1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uses </a:t>
            </a:r>
            <a:r>
              <a:rPr lang="en-US" altLang="ko-KR" sz="1600" i="1" dirty="0">
                <a:latin typeface="Arial Nova"/>
              </a:rPr>
              <a:t>the </a:t>
            </a:r>
            <a:r>
              <a:rPr lang="en-US" altLang="ko-KR" sz="1600" i="1" dirty="0">
                <a:solidFill>
                  <a:srgbClr val="FF0000"/>
                </a:solidFill>
                <a:latin typeface="Arial Nova"/>
              </a:rPr>
              <a:t>Lasso path algorithm</a:t>
            </a:r>
            <a:r>
              <a:rPr lang="en-US" altLang="ko-KR" sz="1600" i="1" dirty="0">
                <a:latin typeface="Arial Nov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to determine the order of importance of the DBMS’s </a:t>
            </a:r>
            <a:r>
              <a:rPr lang="en-US" altLang="ko-KR" sz="1600" dirty="0" err="1">
                <a:solidFill>
                  <a:srgbClr val="FF0000"/>
                </a:solidFill>
                <a:latin typeface="Arial Nova"/>
              </a:rPr>
              <a:t>konbs</a:t>
            </a:r>
            <a:endParaRPr lang="en-US" altLang="ko-KR" sz="1600" dirty="0">
              <a:solidFill>
                <a:srgbClr val="FF0000"/>
              </a:solidFill>
              <a:latin typeface="Arial Nova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Starts with a high penalty setting where all weights are zero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Thus no features are selected in the regression model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Then decreases the penalty in small increments, recomputes the regression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And tracks what features are added back to the model at each step</a:t>
            </a:r>
          </a:p>
          <a:p>
            <a:pPr lvl="1">
              <a:lnSpc>
                <a:spcPct val="100000"/>
              </a:lnSpc>
            </a:pPr>
            <a:endParaRPr lang="en-US" altLang="ko-KR" sz="14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Finally,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uses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the order </a:t>
            </a:r>
            <a:r>
              <a:rPr lang="en-US" altLang="ko-KR" sz="1600" dirty="0">
                <a:latin typeface="Arial Nova"/>
              </a:rPr>
              <a:t>in which the knobs first appear in the regression to determine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how much of an impact </a:t>
            </a:r>
            <a:r>
              <a:rPr lang="en-US" altLang="ko-KR" sz="1600" dirty="0">
                <a:latin typeface="Arial Nova"/>
              </a:rPr>
              <a:t>they have on target metric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the first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selected knob is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the most important</a:t>
            </a:r>
            <a:endParaRPr lang="en-US" altLang="ko-KR" sz="1600" dirty="0">
              <a:solidFill>
                <a:srgbClr val="FF0000"/>
              </a:solidFill>
              <a:latin typeface="Arial Nova"/>
            </a:endParaRPr>
          </a:p>
          <a:p>
            <a:pPr>
              <a:lnSpc>
                <a:spcPct val="100000"/>
              </a:lnSpc>
            </a:pPr>
            <a:endParaRPr lang="en-US" altLang="ko-KR" sz="14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Before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computes this model, it executes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two preprocessing steps </a:t>
            </a:r>
            <a:r>
              <a:rPr lang="en-US" altLang="ko-KR" sz="1600" dirty="0">
                <a:latin typeface="Arial Nova"/>
              </a:rPr>
              <a:t>to normalize the knobs data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 provides higher quality results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  <a:sym typeface="Wingdings" panose="05000000000000000000" pitchFamily="2" charset="2"/>
              </a:rPr>
              <a:t>when features are (1) </a:t>
            </a:r>
            <a:r>
              <a:rPr lang="en-US" altLang="ko-KR" sz="1400" dirty="0">
                <a:solidFill>
                  <a:schemeClr val="accent2"/>
                </a:solidFill>
                <a:latin typeface="Arial Nova"/>
                <a:sym typeface="Wingdings" panose="05000000000000000000" pitchFamily="2" charset="2"/>
              </a:rPr>
              <a:t>continuous</a:t>
            </a:r>
            <a:r>
              <a:rPr lang="en-US" altLang="ko-KR" sz="1400" dirty="0">
                <a:latin typeface="Arial Nova"/>
                <a:sym typeface="Wingdings" panose="05000000000000000000" pitchFamily="2" charset="2"/>
              </a:rPr>
              <a:t>, (2) have approximately </a:t>
            </a:r>
            <a:r>
              <a:rPr lang="en-US" altLang="ko-KR" sz="1400" dirty="0">
                <a:solidFill>
                  <a:schemeClr val="accent2"/>
                </a:solidFill>
                <a:latin typeface="Arial Nova"/>
                <a:sym typeface="Wingdings" panose="05000000000000000000" pitchFamily="2" charset="2"/>
              </a:rPr>
              <a:t>the same order of magnitude</a:t>
            </a:r>
            <a:r>
              <a:rPr lang="en-US" altLang="ko-KR" sz="1400" dirty="0">
                <a:latin typeface="Arial Nova"/>
                <a:sym typeface="Wingdings" panose="05000000000000000000" pitchFamily="2" charset="2"/>
              </a:rPr>
              <a:t>, and (3) have </a:t>
            </a:r>
            <a:r>
              <a:rPr lang="en-US" altLang="ko-KR" sz="1400" dirty="0">
                <a:solidFill>
                  <a:schemeClr val="accent2"/>
                </a:solidFill>
                <a:latin typeface="Arial Nova"/>
                <a:sym typeface="Wingdings" panose="05000000000000000000" pitchFamily="2" charset="2"/>
              </a:rPr>
              <a:t>similar variances</a:t>
            </a:r>
            <a:endParaRPr lang="en-US" altLang="ko-KR" sz="1400" dirty="0">
              <a:solidFill>
                <a:schemeClr val="accent2"/>
              </a:solidFill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Identifying Important Knobs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Feature Selection with Lasso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815CB-89A7-4051-951B-976501C52F99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50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Arial Nova"/>
              </a:rPr>
              <a:t>Dependencies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Many</a:t>
            </a:r>
            <a:r>
              <a:rPr lang="ko-KR" altLang="en-US" sz="1600" dirty="0">
                <a:latin typeface="Arial Nova"/>
              </a:rPr>
              <a:t> </a:t>
            </a:r>
            <a:r>
              <a:rPr lang="en-US" altLang="ko-KR" sz="1600" dirty="0">
                <a:latin typeface="Arial Nova"/>
              </a:rPr>
              <a:t>of a DBMS’s knobs are non-independent, which means changing one may affect another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Including polynomial features in the regression captures dependencies between knobs</a:t>
            </a:r>
          </a:p>
          <a:p>
            <a:pPr lvl="1">
              <a:lnSpc>
                <a:spcPct val="100000"/>
              </a:lnSpc>
            </a:pPr>
            <a:endParaRPr lang="en-US" altLang="ko-KR" sz="14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Arial Nova"/>
              </a:rPr>
              <a:t>Incremental Knob Selection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now has a ranked list of all knobs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Must decide how many of these knobs to use in its recommendation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Using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too many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increases optimization time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significantly because the size of the configuration space grow exponentially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Using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too few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prevents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 finding the best configuration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To resolve this, uses an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incremental approach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  <a:sym typeface="Wingdings" panose="05000000000000000000" pitchFamily="2" charset="2"/>
              </a:rPr>
              <a:t>dynamically increases </a:t>
            </a:r>
            <a:r>
              <a:rPr lang="en-US" altLang="ko-KR" sz="1600" dirty="0">
                <a:latin typeface="Arial Nova"/>
                <a:sym typeface="Wingdings" panose="05000000000000000000" pitchFamily="2" charset="2"/>
              </a:rPr>
              <a:t>the number of knobs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Identifying Important Knobs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537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Dependencies &amp; Incremental Knob Selection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F496B-726F-4871-84EB-86DB1215C76B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4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9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Now at this point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has (1)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the set of non-redundant metrics</a:t>
            </a:r>
            <a:r>
              <a:rPr lang="en-US" altLang="ko-KR" sz="1600" dirty="0">
                <a:latin typeface="Arial Nova"/>
              </a:rPr>
              <a:t>, (2)the set of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most impactful configuration </a:t>
            </a:r>
            <a:r>
              <a:rPr lang="en-US" altLang="ko-KR" sz="1600" dirty="0" err="1">
                <a:solidFill>
                  <a:srgbClr val="FF0000"/>
                </a:solidFill>
                <a:latin typeface="Arial Nova"/>
              </a:rPr>
              <a:t>konbs</a:t>
            </a:r>
            <a:r>
              <a:rPr lang="en-US" altLang="ko-KR" sz="1600" dirty="0">
                <a:latin typeface="Arial Nova"/>
              </a:rPr>
              <a:t>, and (3)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the data from previous tuning sessions</a:t>
            </a:r>
            <a:r>
              <a:rPr lang="en-US" altLang="ko-KR" sz="1600" dirty="0">
                <a:latin typeface="Arial Nova"/>
              </a:rPr>
              <a:t> stored in its repository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Two-step analysis</a:t>
            </a:r>
            <a:endParaRPr lang="en-US" altLang="ko-KR" sz="1400" dirty="0">
              <a:latin typeface="Arial Nova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Arial Nova"/>
              </a:rPr>
              <a:t>The system identifies which workload from a previous tuning session is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most emblematic of the target workload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Choose a configuration</a:t>
            </a:r>
            <a:r>
              <a:rPr lang="en-US" altLang="ko-KR" sz="1400" dirty="0">
                <a:latin typeface="Arial Nova"/>
              </a:rPr>
              <a:t> that is explicitly selected to maximize the target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D4DB5C-3C90-405C-B485-921CFFE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11" y="3769955"/>
            <a:ext cx="7966364" cy="2407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0D53F-0498-4BE0-BFC1-36993527EC8C}"/>
              </a:ext>
            </a:extLst>
          </p:cNvPr>
          <p:cNvSpPr/>
          <p:nvPr/>
        </p:nvSpPr>
        <p:spPr>
          <a:xfrm>
            <a:off x="6984290" y="3769955"/>
            <a:ext cx="2713710" cy="241931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779BF-2E53-4711-8CFD-83BE8AB6920C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4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The goal of this step is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to match the target DBMS’s workload with the most similar workload</a:t>
                </a:r>
                <a:r>
                  <a:rPr lang="en-US" altLang="ko-KR" sz="1600" dirty="0">
                    <a:latin typeface="Arial Nova"/>
                  </a:rPr>
                  <a:t> in its repository based on the performance measurements for the selected group of metrics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Build a set S of N matrices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Arial Nova"/>
                  </a:rPr>
                  <a:t>, identical row and column labels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Row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 Nova"/>
                  </a:rPr>
                  <a:t>: workload in repository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Column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 Nova"/>
                  </a:rPr>
                  <a:t>: DBMS configuration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𝑤𝑜𝑟𝑘𝑙𝑜𝑎𝑑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𝑐𝑜𝑛𝑓𝑖𝑔𝑢𝑟𝑎𝑡𝑖𝑜𝑛</m:t>
                    </m:r>
                  </m:oMath>
                </a14:m>
                <a:endParaRPr lang="en-US" altLang="ko-KR" sz="1400" i="1" dirty="0">
                  <a:latin typeface="Arial Nova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1400" i="1" dirty="0">
                  <a:latin typeface="Arial Nova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1400" i="1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Calculate the Euclidean distance between the vector of measurements for the target workload and the corresponding vector for each workload </a:t>
                </a:r>
                <a:r>
                  <a:rPr lang="en-US" altLang="ko-KR" sz="1600" dirty="0" err="1">
                    <a:latin typeface="Arial Nova"/>
                  </a:rPr>
                  <a:t>i</a:t>
                </a:r>
                <a:r>
                  <a:rPr lang="en-US" altLang="ko-KR" sz="1600" dirty="0">
                    <a:latin typeface="Arial Nova"/>
                  </a:rPr>
                  <a:t> in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600" dirty="0">
                  <a:latin typeface="Arial Nova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  <a:blipFill>
                <a:blip r:embed="rId3"/>
                <a:stretch>
                  <a:fillRect l="-230" t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#1 – Workload Mapping</a:t>
            </a:r>
            <a:endParaRPr lang="ko-KR" altLang="en-US" dirty="0">
              <a:latin typeface="Arial Nov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723768" y="2267034"/>
            <a:ext cx="3258432" cy="2197227"/>
            <a:chOff x="5984235" y="2466780"/>
            <a:chExt cx="3258432" cy="2197227"/>
          </a:xfrm>
        </p:grpSpPr>
        <p:sp>
          <p:nvSpPr>
            <p:cNvPr id="9" name="직사각형 8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245" r="-12245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14" name="왼쪽 중괄호 13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16" name="왼쪽 중괄호 15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E0EE58-C52A-41FE-A185-288926A41E89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2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Calculate the Euclidean distance between the vector of measurements for the target workload and the corresponding vector for each workload </a:t>
                </a:r>
                <a:r>
                  <a:rPr lang="en-US" altLang="ko-KR" sz="1600" dirty="0" err="1">
                    <a:latin typeface="Arial Nova"/>
                  </a:rPr>
                  <a:t>i</a:t>
                </a:r>
                <a:r>
                  <a:rPr lang="en-US" altLang="ko-KR" sz="1600" dirty="0">
                    <a:latin typeface="Arial Nova"/>
                  </a:rPr>
                  <a:t> in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600" dirty="0">
                  <a:latin typeface="Arial Nova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  <a:blipFill>
                <a:blip r:embed="rId3"/>
                <a:stretch>
                  <a:fillRect l="-230" t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#1 – Workload Mapping</a:t>
            </a:r>
            <a:endParaRPr lang="ko-KR" altLang="en-US" dirty="0">
              <a:latin typeface="Arial Nov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764772" y="1954988"/>
            <a:ext cx="3258432" cy="2197227"/>
            <a:chOff x="5984235" y="2466780"/>
            <a:chExt cx="3258432" cy="2197227"/>
          </a:xfrm>
        </p:grpSpPr>
        <p:sp>
          <p:nvSpPr>
            <p:cNvPr id="9" name="직사각형 8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245" r="-12245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14" name="왼쪽 중괄호 13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16" name="왼쪽 중괄호 15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345888" y="2447561"/>
            <a:ext cx="825909" cy="825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>
            <a:off x="3095226" y="2447561"/>
            <a:ext cx="164660" cy="825909"/>
          </a:xfrm>
          <a:prstGeom prst="leftBrace">
            <a:avLst>
              <a:gd name="adj1" fmla="val 5206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3676513" y="3025281"/>
            <a:ext cx="164660" cy="825909"/>
          </a:xfrm>
          <a:prstGeom prst="leftBrace">
            <a:avLst>
              <a:gd name="adj1" fmla="val 5206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27035" y="3535728"/>
            <a:ext cx="111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metrics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22987" y="2441053"/>
            <a:ext cx="190825" cy="1929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46711" y="2690649"/>
            <a:ext cx="205557" cy="956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129626" y="4507146"/>
            <a:ext cx="3258432" cy="2197227"/>
            <a:chOff x="5984235" y="2466780"/>
            <a:chExt cx="3258432" cy="2197227"/>
          </a:xfrm>
        </p:grpSpPr>
        <p:sp>
          <p:nvSpPr>
            <p:cNvPr id="33" name="직사각형 32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0000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직사각형 35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중괄호 37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40" name="왼쪽 중괄호 39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42" name="왼쪽 중괄호 41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cxnSp>
        <p:nvCxnSpPr>
          <p:cNvPr id="56" name="직선 화살표 연결선 55"/>
          <p:cNvCxnSpPr>
            <a:stCxn id="26" idx="1"/>
          </p:cNvCxnSpPr>
          <p:nvPr/>
        </p:nvCxnSpPr>
        <p:spPr>
          <a:xfrm flipH="1">
            <a:off x="3418400" y="3168873"/>
            <a:ext cx="3428311" cy="2174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61718" y="3860815"/>
            <a:ext cx="14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Euclidean distance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21478" y="5261275"/>
            <a:ext cx="205557" cy="956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25" idx="2"/>
            <a:endCxn id="46" idx="0"/>
          </p:cNvCxnSpPr>
          <p:nvPr/>
        </p:nvCxnSpPr>
        <p:spPr>
          <a:xfrm flipH="1">
            <a:off x="3324257" y="2633976"/>
            <a:ext cx="94143" cy="2627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31439" y="2699974"/>
            <a:ext cx="128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configuration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93902" y="2054561"/>
            <a:ext cx="163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Target workload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032379" y="2756197"/>
            <a:ext cx="163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Workloads in the repository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453691-202F-4A21-A418-8D47D35EF3D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73911" y="4450247"/>
            <a:ext cx="262952" cy="2629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773911" y="5042786"/>
            <a:ext cx="262952" cy="1578466"/>
            <a:chOff x="7297649" y="4657148"/>
            <a:chExt cx="262952" cy="157846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" name="직사각형 47"/>
            <p:cNvSpPr/>
            <p:nvPr/>
          </p:nvSpPr>
          <p:spPr>
            <a:xfrm>
              <a:off x="7297649" y="4657148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297649" y="4920251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297649" y="5183354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297649" y="5446457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297649" y="5709560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97649" y="5972662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425804" y="4700256"/>
            <a:ext cx="262952" cy="1578466"/>
            <a:chOff x="7297649" y="4657148"/>
            <a:chExt cx="262952" cy="157846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297649" y="4657148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297649" y="4920251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97649" y="5183354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297649" y="5446457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297649" y="5709560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297649" y="5972662"/>
              <a:ext cx="262952" cy="2629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>
            <a:stCxn id="45" idx="3"/>
            <a:endCxn id="60" idx="1"/>
          </p:cNvCxnSpPr>
          <p:nvPr/>
        </p:nvCxnSpPr>
        <p:spPr>
          <a:xfrm>
            <a:off x="8036863" y="4581723"/>
            <a:ext cx="1388941" cy="250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48" idx="3"/>
            <a:endCxn id="60" idx="1"/>
          </p:cNvCxnSpPr>
          <p:nvPr/>
        </p:nvCxnSpPr>
        <p:spPr>
          <a:xfrm flipV="1">
            <a:off x="8036863" y="4831732"/>
            <a:ext cx="1388941" cy="3425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45" idx="3"/>
            <a:endCxn id="62" idx="1"/>
          </p:cNvCxnSpPr>
          <p:nvPr/>
        </p:nvCxnSpPr>
        <p:spPr>
          <a:xfrm>
            <a:off x="8036863" y="4581723"/>
            <a:ext cx="1388941" cy="513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51" idx="3"/>
            <a:endCxn id="62" idx="1"/>
          </p:cNvCxnSpPr>
          <p:nvPr/>
        </p:nvCxnSpPr>
        <p:spPr>
          <a:xfrm flipV="1">
            <a:off x="8036863" y="5094835"/>
            <a:ext cx="1388941" cy="3425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45" idx="3"/>
            <a:endCxn id="66" idx="1"/>
          </p:cNvCxnSpPr>
          <p:nvPr/>
        </p:nvCxnSpPr>
        <p:spPr>
          <a:xfrm>
            <a:off x="8036863" y="4581723"/>
            <a:ext cx="1388941" cy="1565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58" idx="3"/>
            <a:endCxn id="66" idx="1"/>
          </p:cNvCxnSpPr>
          <p:nvPr/>
        </p:nvCxnSpPr>
        <p:spPr>
          <a:xfrm flipV="1">
            <a:off x="8036863" y="6147246"/>
            <a:ext cx="1388941" cy="3425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 rot="19097472">
                <a:off x="8545067" y="5673055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⋰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7472">
                <a:off x="8545067" y="5673055"/>
                <a:ext cx="299762" cy="369332"/>
              </a:xfrm>
              <a:prstGeom prst="rect">
                <a:avLst/>
              </a:prstGeom>
              <a:blipFill>
                <a:blip r:embed="rId6"/>
                <a:stretch>
                  <a:fillRect r="-7692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6223230" y="4421274"/>
            <a:ext cx="163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Target workload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609100" y="5021576"/>
            <a:ext cx="122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Workload 1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604996" y="5316303"/>
            <a:ext cx="122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Workload 2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9735605" y="4658490"/>
            <a:ext cx="163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Euclidean distance results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4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1" grpId="0"/>
      <p:bldP spid="46" grpId="0" animBg="1"/>
      <p:bldP spid="45" grpId="0" animBg="1"/>
      <p:bldP spid="141" grpId="0"/>
      <p:bldP spid="142" grpId="0"/>
      <p:bldP spid="143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Calculate the Euclidean distance between the vector of measurements for the target workload and the corresponding vector for each workload </a:t>
                </a:r>
                <a:r>
                  <a:rPr lang="en-US" altLang="ko-KR" sz="1600" dirty="0" err="1">
                    <a:latin typeface="Arial Nova"/>
                  </a:rPr>
                  <a:t>i</a:t>
                </a:r>
                <a:r>
                  <a:rPr lang="en-US" altLang="ko-KR" sz="1600" dirty="0">
                    <a:latin typeface="Arial Nova"/>
                  </a:rPr>
                  <a:t> in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600" dirty="0">
                  <a:latin typeface="Arial Nova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  <a:blipFill>
                <a:blip r:embed="rId3"/>
                <a:stretch>
                  <a:fillRect l="-230" t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#1 – Workload Mapping</a:t>
            </a:r>
            <a:endParaRPr lang="ko-KR" altLang="en-US" dirty="0">
              <a:latin typeface="Arial Nov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764772" y="1954988"/>
            <a:ext cx="3258432" cy="2197227"/>
            <a:chOff x="5984235" y="2466780"/>
            <a:chExt cx="3258432" cy="2197227"/>
          </a:xfrm>
        </p:grpSpPr>
        <p:sp>
          <p:nvSpPr>
            <p:cNvPr id="9" name="직사각형 8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245" r="-12245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14" name="왼쪽 중괄호 13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16" name="왼쪽 중괄호 15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345888" y="2447561"/>
            <a:ext cx="825909" cy="825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>
            <a:off x="3095226" y="2447561"/>
            <a:ext cx="164660" cy="825909"/>
          </a:xfrm>
          <a:prstGeom prst="leftBrace">
            <a:avLst>
              <a:gd name="adj1" fmla="val 5206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3676513" y="3025281"/>
            <a:ext cx="164660" cy="825909"/>
          </a:xfrm>
          <a:prstGeom prst="leftBrace">
            <a:avLst>
              <a:gd name="adj1" fmla="val 5206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27035" y="3535728"/>
            <a:ext cx="111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metrics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34745" y="2645788"/>
            <a:ext cx="190825" cy="1929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70969" y="2710785"/>
            <a:ext cx="205557" cy="956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129626" y="4507146"/>
            <a:ext cx="3258432" cy="2197227"/>
            <a:chOff x="5984235" y="2466780"/>
            <a:chExt cx="3258432" cy="2197227"/>
          </a:xfrm>
        </p:grpSpPr>
        <p:sp>
          <p:nvSpPr>
            <p:cNvPr id="33" name="직사각형 32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0000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직사각형 35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중괄호 37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40" name="왼쪽 중괄호 39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42" name="왼쪽 중괄호 41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cxnSp>
        <p:nvCxnSpPr>
          <p:cNvPr id="56" name="직선 화살표 연결선 55"/>
          <p:cNvCxnSpPr>
            <a:stCxn id="26" idx="1"/>
          </p:cNvCxnSpPr>
          <p:nvPr/>
        </p:nvCxnSpPr>
        <p:spPr>
          <a:xfrm flipH="1">
            <a:off x="3613317" y="3189009"/>
            <a:ext cx="3457652" cy="2127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42690" y="3831872"/>
            <a:ext cx="14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Euclidean distance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07759" y="5234144"/>
            <a:ext cx="205557" cy="956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25" idx="2"/>
            <a:endCxn id="46" idx="0"/>
          </p:cNvCxnSpPr>
          <p:nvPr/>
        </p:nvCxnSpPr>
        <p:spPr>
          <a:xfrm>
            <a:off x="3430158" y="2838711"/>
            <a:ext cx="80380" cy="2395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31439" y="2699974"/>
            <a:ext cx="128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configuration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89F32-55EE-4153-8EDC-CE3BF36F5A22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7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Computes a “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score</a:t>
            </a:r>
            <a:r>
              <a:rPr lang="en-US" altLang="ko-KR" sz="1600" dirty="0">
                <a:latin typeface="Arial Nova"/>
              </a:rPr>
              <a:t>” for each workload </a:t>
            </a:r>
            <a:r>
              <a:rPr lang="en-US" altLang="ko-KR" sz="1600" dirty="0" err="1">
                <a:latin typeface="Arial Nova"/>
              </a:rPr>
              <a:t>i</a:t>
            </a:r>
            <a:r>
              <a:rPr lang="en-US" altLang="ko-KR" sz="1600" dirty="0">
                <a:latin typeface="Arial Nova"/>
              </a:rPr>
              <a:t> by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taking the average </a:t>
            </a:r>
            <a:r>
              <a:rPr lang="en-US" altLang="ko-KR" sz="1600" dirty="0">
                <a:latin typeface="Arial Nova"/>
              </a:rPr>
              <a:t>of these distances over all metrics m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The algorithm then chooses the workload with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the lowest score </a:t>
            </a:r>
            <a:r>
              <a:rPr lang="en-US" altLang="ko-KR" sz="1600" dirty="0">
                <a:latin typeface="Arial Nova"/>
              </a:rPr>
              <a:t>as the one that is most similar to the target workload for that observation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#1 – Workload Mapping</a:t>
            </a:r>
            <a:endParaRPr lang="ko-KR" altLang="en-US" dirty="0">
              <a:latin typeface="Arial Nov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131745" y="3845977"/>
            <a:ext cx="2147043" cy="1403627"/>
            <a:chOff x="7064151" y="4805010"/>
            <a:chExt cx="2147043" cy="1403627"/>
          </a:xfrm>
        </p:grpSpPr>
        <p:sp>
          <p:nvSpPr>
            <p:cNvPr id="49" name="직사각형 48"/>
            <p:cNvSpPr/>
            <p:nvPr/>
          </p:nvSpPr>
          <p:spPr>
            <a:xfrm>
              <a:off x="8183723" y="4805010"/>
              <a:ext cx="825909" cy="8259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왼쪽 중괄호 49"/>
            <p:cNvSpPr/>
            <p:nvPr/>
          </p:nvSpPr>
          <p:spPr>
            <a:xfrm>
              <a:off x="7933061" y="480501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64151" y="507813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52" name="왼쪽 중괄호 51"/>
            <p:cNvSpPr/>
            <p:nvPr/>
          </p:nvSpPr>
          <p:spPr>
            <a:xfrm rot="16200000">
              <a:off x="8514348" y="538273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97721" y="593163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7996" y="3431715"/>
            <a:ext cx="3258432" cy="2197227"/>
            <a:chOff x="5984235" y="2466780"/>
            <a:chExt cx="3258432" cy="2197227"/>
          </a:xfrm>
        </p:grpSpPr>
        <p:sp>
          <p:nvSpPr>
            <p:cNvPr id="106" name="직사각형 105"/>
            <p:cNvSpPr/>
            <p:nvPr/>
          </p:nvSpPr>
          <p:spPr>
            <a:xfrm>
              <a:off x="8131278" y="24667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29716" y="2606611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178" y="2873078"/>
                  <a:ext cx="2997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245" r="-12245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직사각형 108"/>
            <p:cNvSpPr/>
            <p:nvPr/>
          </p:nvSpPr>
          <p:spPr>
            <a:xfrm>
              <a:off x="7305369" y="3120549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103807" y="3260380"/>
              <a:ext cx="825909" cy="825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왼쪽 중괄호 110"/>
            <p:cNvSpPr/>
            <p:nvPr/>
          </p:nvSpPr>
          <p:spPr>
            <a:xfrm>
              <a:off x="6853145" y="326038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84235" y="3533503"/>
              <a:ext cx="1076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workload</a:t>
              </a:r>
              <a:endParaRPr lang="ko-KR" altLang="en-US" sz="1200" dirty="0"/>
            </a:p>
          </p:txBody>
        </p:sp>
        <p:sp>
          <p:nvSpPr>
            <p:cNvPr id="113" name="왼쪽 중괄호 112"/>
            <p:cNvSpPr/>
            <p:nvPr/>
          </p:nvSpPr>
          <p:spPr>
            <a:xfrm rot="16200000">
              <a:off x="7434432" y="3838100"/>
              <a:ext cx="164660" cy="82590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17805" y="4387008"/>
              <a:ext cx="111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configuration</a:t>
              </a:r>
              <a:endParaRPr lang="ko-KR" altLang="en-US" sz="1200" dirty="0"/>
            </a:p>
          </p:txBody>
        </p:sp>
        <p:sp>
          <p:nvSpPr>
            <p:cNvPr id="115" name="왼쪽 중괄호 114"/>
            <p:cNvSpPr/>
            <p:nvPr/>
          </p:nvSpPr>
          <p:spPr>
            <a:xfrm rot="14006814">
              <a:off x="8489718" y="3127895"/>
              <a:ext cx="164660" cy="1341239"/>
            </a:xfrm>
            <a:prstGeom prst="leftBrace">
              <a:avLst>
                <a:gd name="adj1" fmla="val 5206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 rot="19286327">
              <a:off x="8427036" y="3873071"/>
              <a:ext cx="61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metric</a:t>
              </a:r>
              <a:endParaRPr lang="ko-KR" altLang="en-US" sz="1200" dirty="0"/>
            </a:p>
          </p:txBody>
        </p:sp>
      </p:grpSp>
      <p:sp>
        <p:nvSpPr>
          <p:cNvPr id="117" name="오른쪽 화살표 116"/>
          <p:cNvSpPr/>
          <p:nvPr/>
        </p:nvSpPr>
        <p:spPr>
          <a:xfrm>
            <a:off x="5458354" y="3893353"/>
            <a:ext cx="1335702" cy="7284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average</a:t>
            </a:r>
            <a:endParaRPr lang="ko-KR" altLang="en-US" sz="1600" dirty="0"/>
          </a:p>
        </p:txBody>
      </p:sp>
      <p:sp>
        <p:nvSpPr>
          <p:cNvPr id="119" name="순서도: 처리 118"/>
          <p:cNvSpPr/>
          <p:nvPr/>
        </p:nvSpPr>
        <p:spPr>
          <a:xfrm>
            <a:off x="2917568" y="4225315"/>
            <a:ext cx="201562" cy="170784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순서도: 처리 119"/>
          <p:cNvSpPr/>
          <p:nvPr/>
        </p:nvSpPr>
        <p:spPr>
          <a:xfrm>
            <a:off x="3119130" y="4093692"/>
            <a:ext cx="197235" cy="13162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순서도: 처리 120"/>
          <p:cNvSpPr/>
          <p:nvPr/>
        </p:nvSpPr>
        <p:spPr>
          <a:xfrm>
            <a:off x="3938990" y="3439923"/>
            <a:ext cx="197235" cy="13162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처리 121"/>
          <p:cNvSpPr/>
          <p:nvPr/>
        </p:nvSpPr>
        <p:spPr>
          <a:xfrm>
            <a:off x="3743477" y="3579754"/>
            <a:ext cx="201562" cy="170784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3000577" y="3496847"/>
            <a:ext cx="1043577" cy="817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251317" y="5276904"/>
            <a:ext cx="107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scores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104A0-7E08-4ACD-957D-C0BE23160F51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77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In this step, </a:t>
                </a:r>
                <a:r>
                  <a:rPr lang="en-US" altLang="ko-KR" sz="1600" dirty="0" err="1">
                    <a:latin typeface="Arial Nova"/>
                  </a:rPr>
                  <a:t>OtterTune</a:t>
                </a:r>
                <a:r>
                  <a:rPr lang="en-US" altLang="ko-KR" sz="1600" dirty="0">
                    <a:latin typeface="Arial Nova"/>
                  </a:rPr>
                  <a:t> uses </a:t>
                </a:r>
                <a:r>
                  <a:rPr lang="en-US" altLang="ko-KR" sz="1600" i="1" dirty="0">
                    <a:solidFill>
                      <a:srgbClr val="FF0000"/>
                    </a:solidFill>
                    <a:latin typeface="Arial Nova"/>
                  </a:rPr>
                  <a:t>Gaussian Process(GP) regression </a:t>
                </a:r>
                <a:r>
                  <a:rPr lang="en-US" altLang="ko-KR" sz="1600" dirty="0">
                    <a:latin typeface="Arial Nova"/>
                  </a:rPr>
                  <a:t>to recommend configurations that it believes will improve the target metric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b="0" dirty="0">
                    <a:latin typeface="Arial Nova"/>
                  </a:rPr>
                  <a:t>Not </a:t>
                </a:r>
                <a:r>
                  <a:rPr lang="en-US" altLang="ko-KR" sz="1400" b="0" dirty="0" err="1">
                    <a:latin typeface="Arial Nova"/>
                  </a:rPr>
                  <a:t>est</a:t>
                </a:r>
                <a:r>
                  <a:rPr lang="en-US" altLang="ko-KR" sz="1400" b="0" dirty="0">
                    <a:latin typeface="Arial Nova"/>
                  </a:rPr>
                  <a:t>imate variable,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400" b="0" dirty="0">
                  <a:latin typeface="Arial Nov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400" dirty="0">
                    <a:latin typeface="Arial Nova"/>
                  </a:rPr>
                  <a:t>Estimate Gaussian distribution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14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Starts the recommendation step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by reusing the data </a:t>
                </a:r>
                <a:r>
                  <a:rPr lang="en-US" altLang="ko-KR" sz="1600" dirty="0">
                    <a:latin typeface="Arial Nova"/>
                  </a:rPr>
                  <a:t>from the workload that it selected previously to train a GP model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</a:rPr>
                  <a:t>Add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Nova"/>
                  </a:rPr>
                  <a:t>a ridge term to the covariance</a:t>
                </a:r>
                <a:r>
                  <a:rPr lang="en-US" altLang="ko-KR" sz="1600" dirty="0">
                    <a:latin typeface="Arial Nova"/>
                  </a:rPr>
                  <a:t> </a:t>
                </a:r>
                <a:r>
                  <a:rPr lang="en-US" altLang="ko-KR" sz="1600" dirty="0">
                    <a:latin typeface="Arial Nova"/>
                    <a:sym typeface="Wingdings" panose="05000000000000000000" pitchFamily="2" charset="2"/>
                  </a:rPr>
                  <a:t> mapped workload is not exactly identical to the unknown one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>
                  <a:latin typeface="Arial Nova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600" dirty="0">
                    <a:latin typeface="Arial Nova"/>
                    <a:sym typeface="Wingdings" panose="05000000000000000000" pitchFamily="2" charset="2"/>
                  </a:rPr>
                  <a:t>Also add a smaller ridge term for each configuration that </a:t>
                </a:r>
                <a:r>
                  <a:rPr lang="en-US" altLang="ko-KR" sz="1600" dirty="0" err="1">
                    <a:latin typeface="Arial Nova"/>
                    <a:sym typeface="Wingdings" panose="05000000000000000000" pitchFamily="2" charset="2"/>
                  </a:rPr>
                  <a:t>OtterTune</a:t>
                </a:r>
                <a:r>
                  <a:rPr lang="en-US" altLang="ko-KR" sz="1600" dirty="0">
                    <a:latin typeface="Arial Nova"/>
                    <a:sym typeface="Wingdings" panose="05000000000000000000" pitchFamily="2" charset="2"/>
                  </a:rPr>
                  <a:t> selects</a:t>
                </a:r>
                <a:endParaRPr lang="en-US" altLang="ko-KR" sz="1600" dirty="0">
                  <a:latin typeface="Arial Nova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C40A4DA0-F88C-45A7-8A76-FA7FCB63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087"/>
                <a:ext cx="10612772" cy="5321557"/>
              </a:xfrm>
              <a:blipFill>
                <a:blip r:embed="rId3"/>
                <a:stretch>
                  <a:fillRect l="-230" t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510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#2 – Configuration Recommendation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F6E4B-7562-499E-928A-A2A890226BC5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8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In this step, </a:t>
            </a:r>
            <a:r>
              <a:rPr lang="en-US" altLang="ko-KR" sz="1600" dirty="0" err="1">
                <a:latin typeface="Arial Nova"/>
              </a:rPr>
              <a:t>OtterTune</a:t>
            </a:r>
            <a:r>
              <a:rPr lang="en-US" altLang="ko-KR" sz="1600" dirty="0">
                <a:latin typeface="Arial Nova"/>
              </a:rPr>
              <a:t> tries to find a better configuration than the best configuration that it has seen thus far in this session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Do this by either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latin typeface="Arial Nova"/>
              </a:rPr>
              <a:t>Exploration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Nova"/>
              </a:rPr>
              <a:t>searching an </a:t>
            </a:r>
            <a:r>
              <a:rPr lang="en-US" altLang="ko-KR" sz="1200" dirty="0">
                <a:solidFill>
                  <a:srgbClr val="FF0000"/>
                </a:solidFill>
                <a:latin typeface="Arial Nova"/>
              </a:rPr>
              <a:t>unknown region </a:t>
            </a:r>
            <a:r>
              <a:rPr lang="en-US" altLang="ko-KR" sz="1200" dirty="0">
                <a:latin typeface="Arial Nova"/>
              </a:rPr>
              <a:t>in its GP (workloads for which it has little to no data for)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Nova"/>
              </a:rPr>
              <a:t>This helps </a:t>
            </a:r>
            <a:r>
              <a:rPr lang="en-US" altLang="ko-KR" sz="1200" dirty="0" err="1">
                <a:latin typeface="Arial Nova"/>
              </a:rPr>
              <a:t>OtterTune</a:t>
            </a:r>
            <a:r>
              <a:rPr lang="en-US" altLang="ko-KR" sz="1200" dirty="0">
                <a:latin typeface="Arial Nova"/>
              </a:rPr>
              <a:t> look for configurations where knobs are set to values that are </a:t>
            </a:r>
            <a:r>
              <a:rPr lang="en-US" altLang="ko-KR" sz="1200" dirty="0">
                <a:solidFill>
                  <a:srgbClr val="FF0000"/>
                </a:solidFill>
                <a:latin typeface="Arial Nova"/>
              </a:rPr>
              <a:t>beyond the minimum or maximum values</a:t>
            </a:r>
            <a:r>
              <a:rPr lang="en-US" altLang="ko-KR" sz="1200" dirty="0">
                <a:latin typeface="Arial Nova"/>
              </a:rPr>
              <a:t> that it has tried in the past (ex. Where the upper limit depend on the underlying hardware)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altLang="ko-KR" sz="1400" dirty="0">
              <a:latin typeface="Arial Nova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latin typeface="Arial Nova"/>
              </a:rPr>
              <a:t>Exploitation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Nova"/>
              </a:rPr>
              <a:t>Selecting a configuration that is near the best configuration in its GP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Nova"/>
              </a:rPr>
              <a:t>This is where </a:t>
            </a:r>
            <a:r>
              <a:rPr lang="en-US" altLang="ko-KR" sz="1200" dirty="0" err="1">
                <a:latin typeface="Arial Nova"/>
              </a:rPr>
              <a:t>OtterTune</a:t>
            </a:r>
            <a:r>
              <a:rPr lang="en-US" altLang="ko-KR" sz="1200" dirty="0">
                <a:latin typeface="Arial Nov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Arial Nova"/>
              </a:rPr>
              <a:t>has found a good configuration </a:t>
            </a:r>
            <a:r>
              <a:rPr lang="en-US" altLang="ko-KR" sz="1200" dirty="0">
                <a:latin typeface="Arial Nova"/>
              </a:rPr>
              <a:t>and It tries </a:t>
            </a:r>
            <a:r>
              <a:rPr lang="en-US" altLang="ko-KR" sz="1200" dirty="0">
                <a:solidFill>
                  <a:srgbClr val="FF0000"/>
                </a:solidFill>
                <a:latin typeface="Arial Nova"/>
              </a:rPr>
              <a:t>slight modifications </a:t>
            </a:r>
            <a:r>
              <a:rPr lang="en-US" altLang="ko-KR" sz="1200" dirty="0">
                <a:latin typeface="Arial Nova"/>
              </a:rPr>
              <a:t>to the knobs to see whether it can further improve the performance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altLang="ko-KR" sz="1400" dirty="0"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Automated Tuning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510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Step #2 – Configuration Recommendation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09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/>
              </a:rPr>
              <a:t>Using three different DBMS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MySQL(v5.6)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 err="1">
                <a:latin typeface="Arial Nova"/>
              </a:rPr>
              <a:t>Postgres</a:t>
            </a:r>
            <a:r>
              <a:rPr lang="en-US" altLang="ko-KR" sz="1400" dirty="0">
                <a:latin typeface="Arial Nova"/>
              </a:rPr>
              <a:t>(v9.3)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 err="1">
                <a:latin typeface="Arial Nova"/>
              </a:rPr>
              <a:t>Actian</a:t>
            </a:r>
            <a:r>
              <a:rPr lang="en-US" altLang="ko-KR" sz="1400" dirty="0">
                <a:latin typeface="Arial Nova"/>
              </a:rPr>
              <a:t> Vector(v4.2)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/>
              </a:rPr>
              <a:t>Workloads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YCSB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TPC-C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Wikipedia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TPC-H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Experiment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Analysis of </a:t>
            </a:r>
            <a:r>
              <a:rPr lang="en-US" altLang="ko-KR" sz="1600" dirty="0" err="1">
                <a:latin typeface="Arial Nova"/>
              </a:rPr>
              <a:t>OtterTune’s</a:t>
            </a:r>
            <a:r>
              <a:rPr lang="en-US" altLang="ko-KR" sz="1600" dirty="0">
                <a:latin typeface="Arial Nova"/>
              </a:rPr>
              <a:t> performance when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optimizing different numbers of knobs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The goal is to show that </a:t>
            </a:r>
            <a:r>
              <a:rPr lang="en-US" altLang="ko-KR" sz="1400" dirty="0" err="1">
                <a:latin typeface="Arial Nova"/>
              </a:rPr>
              <a:t>OtterTune</a:t>
            </a:r>
            <a:r>
              <a:rPr lang="en-US" altLang="ko-KR" sz="1400" dirty="0">
                <a:latin typeface="Arial Nova"/>
              </a:rPr>
              <a:t> can properly identify the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optimal number of knobs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TPC-C benchmark for the OLTP DBMSs – MySQL and </a:t>
            </a:r>
            <a:r>
              <a:rPr lang="en-US" altLang="ko-KR" sz="1600" dirty="0" err="1">
                <a:latin typeface="Arial Nova"/>
              </a:rPr>
              <a:t>Postgres</a:t>
            </a: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TPC-H benchmark for the OLAP DBMS - Vector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Two type of knob count settings – </a:t>
            </a:r>
            <a:r>
              <a:rPr lang="en-US" altLang="ko-KR" sz="1600" dirty="0">
                <a:solidFill>
                  <a:srgbClr val="FF0000"/>
                </a:solidFill>
                <a:latin typeface="Arial Nova"/>
              </a:rPr>
              <a:t>(1) fixed (2) incremental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Number of Knobs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89" y="3863844"/>
            <a:ext cx="7753350" cy="235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56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/>
              </a:rPr>
              <a:t>MySQL (TPC-C)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Best is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incremental method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The next is using 4 knobs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DBMS’s buffer pool and log file size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The method used to flush data to storage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The larger knob count setting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Ability to control additional thread policies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The number of pages prefetched into the buffer pool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Including these less impactful knobs increases the amount of noise in the model, making it harder to find the knobs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Number of Knobs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4003675"/>
            <a:ext cx="7753350" cy="235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0D53F-0498-4BE0-BFC1-36993527EC8C}"/>
              </a:ext>
            </a:extLst>
          </p:cNvPr>
          <p:cNvSpPr/>
          <p:nvPr/>
        </p:nvSpPr>
        <p:spPr>
          <a:xfrm>
            <a:off x="2329162" y="4386682"/>
            <a:ext cx="2481829" cy="166978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08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err="1">
                <a:latin typeface="Arial Nova"/>
              </a:rPr>
              <a:t>Postgres</a:t>
            </a:r>
            <a:r>
              <a:rPr lang="en-US" altLang="ko-KR" sz="1600" b="1" dirty="0">
                <a:latin typeface="Arial Nova"/>
              </a:rPr>
              <a:t> (TPC-C)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Best is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incremental method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The next is using 4 knobs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DBMS’s buffer pool size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The knob influences which query plans are selected by the optimizer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Including these less impactful knobs increases the amount of noise in the model, making it harder to find the knobs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Number of Knobs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3598426"/>
            <a:ext cx="7753350" cy="235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0D53F-0498-4BE0-BFC1-36993527EC8C}"/>
              </a:ext>
            </a:extLst>
          </p:cNvPr>
          <p:cNvSpPr/>
          <p:nvPr/>
        </p:nvSpPr>
        <p:spPr>
          <a:xfrm>
            <a:off x="4874932" y="3981433"/>
            <a:ext cx="2481829" cy="166978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6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/>
              </a:rPr>
              <a:t>Vector (TPC-H)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Best is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8 </a:t>
            </a:r>
            <a:r>
              <a:rPr lang="en-US" altLang="ko-KR" sz="1400" dirty="0" err="1">
                <a:solidFill>
                  <a:srgbClr val="FF0000"/>
                </a:solidFill>
                <a:latin typeface="Arial Nova"/>
              </a:rPr>
              <a:t>konbs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, 16 knobs and incremental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This is because some of Vector’s 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more impactful knobs are present in the 8 </a:t>
            </a:r>
            <a:r>
              <a:rPr lang="en-US" altLang="ko-KR" sz="1400" dirty="0" err="1">
                <a:solidFill>
                  <a:srgbClr val="FF0000"/>
                </a:solidFill>
                <a:latin typeface="Arial Nova"/>
              </a:rPr>
              <a:t>konbs</a:t>
            </a: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 setting</a:t>
            </a:r>
            <a:r>
              <a:rPr lang="en-US" altLang="ko-KR" sz="1400" dirty="0">
                <a:latin typeface="Arial Nova"/>
              </a:rPr>
              <a:t> but not in the four knob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4 knobs include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The level of parallelism for query execution and the buffer pool’s size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latin typeface="Arial Nova"/>
              </a:rPr>
              <a:t>Prefetching option and the SIMD capabilities of the DBMS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/>
              </a:rPr>
              <a:t>Including these less impactful knobs increases the amount of noise in the model, making it harder to find the knobs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Number of Knobs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3598426"/>
            <a:ext cx="7753350" cy="235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C0D53F-0498-4BE0-BFC1-36993527EC8C}"/>
              </a:ext>
            </a:extLst>
          </p:cNvPr>
          <p:cNvSpPr/>
          <p:nvPr/>
        </p:nvSpPr>
        <p:spPr>
          <a:xfrm>
            <a:off x="7451877" y="3981433"/>
            <a:ext cx="2481829" cy="166978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77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Demonstrate how learning from previous tuning sessions improves </a:t>
            </a:r>
            <a:r>
              <a:rPr lang="en-US" altLang="ko-KR" sz="1600" dirty="0" err="1">
                <a:latin typeface="Arial Nova"/>
              </a:rPr>
              <a:t>OtterTune’s</a:t>
            </a:r>
            <a:r>
              <a:rPr lang="en-US" altLang="ko-KR" sz="1600" dirty="0">
                <a:latin typeface="Arial Nova"/>
              </a:rPr>
              <a:t> ability to find a good DBMS knob configuration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Compared another tuning tool, </a:t>
            </a:r>
            <a:r>
              <a:rPr lang="en-US" altLang="ko-KR" sz="1600" dirty="0" err="1">
                <a:latin typeface="Arial Nova"/>
              </a:rPr>
              <a:t>iTuned</a:t>
            </a:r>
            <a:endParaRPr lang="en-US" altLang="ko-KR" sz="1600" dirty="0">
              <a:latin typeface="Arial Nova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Use Gaussian process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/>
              </a:rPr>
              <a:t>But does not train its GP models using data collected from previous tuning session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Arial Nova"/>
              </a:rPr>
              <a:t>OtterTuned</a:t>
            </a:r>
            <a:r>
              <a:rPr lang="en-US" altLang="ko-KR" sz="1600" dirty="0">
                <a:latin typeface="Arial Nova"/>
              </a:rPr>
              <a:t> uses incremental knobs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Tuning Evaluation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2" y="4130465"/>
            <a:ext cx="3724275" cy="1771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572" y="3446174"/>
            <a:ext cx="4772025" cy="371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448" y="4144753"/>
            <a:ext cx="3724275" cy="1743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544" y="4125703"/>
            <a:ext cx="3771900" cy="1781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4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7"/>
            <a:ext cx="10612772" cy="5321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We presented a technique for tuning DBMS knob configurations by reusing training data gathered from previous tuning sessions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Uses a combination of supervised and unsupervised machine learning methods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latin typeface="Arial Nova"/>
              </a:rPr>
              <a:t>Select most impactful knobs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latin typeface="Arial Nova"/>
              </a:rPr>
              <a:t>Map previously unseen database workloads to known workloads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latin typeface="Arial Nova"/>
              </a:rPr>
              <a:t>Recommend knob settings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Arial Nov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Arial Nova"/>
              </a:rPr>
              <a:t>Achieves up to 94% lower latency compared to default settings or configurations generated by other tuning advisors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 &amp; Conclusion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1010153" y="64994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/>
              </a:rPr>
              <a:t>┗ Conclusion</a:t>
            </a:r>
            <a:endParaRPr lang="ko-KR" altLang="en-US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C2E1B-D847-403B-9146-FE4E464E1A13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5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6">
            <a:extLst>
              <a:ext uri="{FF2B5EF4-FFF2-40B4-BE49-F238E27FC236}">
                <a16:creationId xmlns:a16="http://schemas.microsoft.com/office/drawing/2014/main" id="{8CCFD4F1-A138-41AE-9B8E-A6CF17235F86}"/>
              </a:ext>
            </a:extLst>
          </p:cNvPr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17E145-8E5A-415E-9717-0D8C3481ECFB}"/>
              </a:ext>
            </a:extLst>
          </p:cNvPr>
          <p:cNvSpPr/>
          <p:nvPr/>
        </p:nvSpPr>
        <p:spPr>
          <a:xfrm>
            <a:off x="7325360" y="3900960"/>
            <a:ext cx="1859280" cy="1859280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0EA13-223B-4649-BEB8-3721FE8DC339}"/>
              </a:ext>
            </a:extLst>
          </p:cNvPr>
          <p:cNvSpPr txBox="1"/>
          <p:nvPr/>
        </p:nvSpPr>
        <p:spPr>
          <a:xfrm>
            <a:off x="4977745" y="31366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E636B-4670-41C3-93B9-992B8CEE588D}"/>
              </a:ext>
            </a:extLst>
          </p:cNvPr>
          <p:cNvSpPr txBox="1"/>
          <p:nvPr/>
        </p:nvSpPr>
        <p:spPr>
          <a:xfrm>
            <a:off x="7885347" y="4568990"/>
            <a:ext cx="739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Q/A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2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951861"/>
            <a:ext cx="10612772" cy="5717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Workloads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YCSB, TPC-C, Wikipedia, TPC-H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Knobs (configuration knobs)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Ex. </a:t>
            </a: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Innodb_buffer_pool_size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Innodb_log_file_size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Configuration (knob configurations)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A set of knobs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Metrics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Ex. </a:t>
            </a: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Innodb_data_read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Inno_pages_read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, latency, throughput,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00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Terms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951861"/>
            <a:ext cx="10612772" cy="57178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Achieving good performance in DBMSs is non-trivial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They are complex systems with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many tunable options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As databases grow in both size and complexity, optimizing a DBMS to meet the needs of an application has </a:t>
            </a:r>
            <a:r>
              <a:rPr lang="en-US" altLang="ko-KR" sz="18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surpassed the abilities of humans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 correct configurations of a DBMS is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highly dependent on a number of factors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Present a technique </a:t>
            </a:r>
            <a:r>
              <a:rPr lang="en-US" altLang="ko-KR" sz="1800" b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to reuse training data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 gathered from previous sessions to tune new DBMS deployments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»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Select the most important knobs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»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Map previously unseen database workloads to known workloads, so that we can transfer previous experience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»"/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Recommend knob settings that improves a target objective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Reduce the amount of time and resources</a:t>
            </a:r>
            <a:r>
              <a:rPr lang="en-US" altLang="ko-KR" sz="1800" dirty="0">
                <a:latin typeface="Arial Nova" panose="020B0504020202020204" pitchFamily="34" charset="0"/>
                <a:cs typeface="Arial" panose="020B0604020202020204" pitchFamily="34" charset="0"/>
              </a:rPr>
              <a:t> it takes to tune a DBMS for a new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 &amp; Motivation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1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A4DA0-F88C-45A7-8A76-FA7FCB63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951861"/>
            <a:ext cx="10612772" cy="571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Dependencies</a:t>
            </a:r>
            <a:endParaRPr lang="en-US" altLang="ko-KR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DBA only change one knob at a time, which is not helpful because changing one knob may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affect the benefits of another</a:t>
            </a:r>
          </a:p>
          <a:p>
            <a:pPr lvl="1">
              <a:lnSpc>
                <a:spcPct val="100000"/>
              </a:lnSpc>
            </a:pPr>
            <a:endParaRPr lang="en-US" altLang="ko-KR" sz="7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Continuous Settings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There are many possible settings for knobs, and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the differences in performance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from one setting to the next could be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irregular</a:t>
            </a:r>
          </a:p>
          <a:p>
            <a:pPr lvl="1">
              <a:lnSpc>
                <a:spcPct val="100000"/>
              </a:lnSpc>
            </a:pPr>
            <a:endParaRPr lang="en-US" altLang="ko-KR" sz="7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Non-Reusable Configurations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 effort that a DBA spends on tuning one DBMS does not make tuning the next one any easier because the best configuration for one application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may not be the best for another</a:t>
            </a:r>
          </a:p>
          <a:p>
            <a:pPr lvl="1">
              <a:lnSpc>
                <a:spcPct val="100000"/>
              </a:lnSpc>
            </a:pPr>
            <a:endParaRPr lang="en-US" altLang="ko-KR" sz="7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Arial Nova" panose="020B0504020202020204" pitchFamily="34" charset="0"/>
                <a:cs typeface="Arial" panose="020B0604020202020204" pitchFamily="34" charset="0"/>
              </a:rPr>
              <a:t>Tuning Complexity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The number of DBMS knobs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is always increasing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as new versions and features are released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 &amp; Motivation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F7AA29-B89A-4C90-9E4B-DA6AAAE5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0" y="4572440"/>
            <a:ext cx="11693912" cy="2194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6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3423441" y="756441"/>
            <a:ext cx="5345118" cy="5345118"/>
          </a:xfrm>
          <a:custGeom>
            <a:avLst/>
            <a:gdLst>
              <a:gd name="connsiteX0" fmla="*/ 3191773 w 6383548"/>
              <a:gd name="connsiteY0" fmla="*/ 782128 h 6383548"/>
              <a:gd name="connsiteX1" fmla="*/ 782128 w 6383548"/>
              <a:gd name="connsiteY1" fmla="*/ 3191773 h 6383548"/>
              <a:gd name="connsiteX2" fmla="*/ 3191773 w 6383548"/>
              <a:gd name="connsiteY2" fmla="*/ 5601418 h 6383548"/>
              <a:gd name="connsiteX3" fmla="*/ 5601418 w 6383548"/>
              <a:gd name="connsiteY3" fmla="*/ 3191773 h 6383548"/>
              <a:gd name="connsiteX4" fmla="*/ 3191773 w 6383548"/>
              <a:gd name="connsiteY4" fmla="*/ 782128 h 6383548"/>
              <a:gd name="connsiteX5" fmla="*/ 3191774 w 6383548"/>
              <a:gd name="connsiteY5" fmla="*/ 0 h 6383548"/>
              <a:gd name="connsiteX6" fmla="*/ 6383548 w 6383548"/>
              <a:gd name="connsiteY6" fmla="*/ 3191774 h 6383548"/>
              <a:gd name="connsiteX7" fmla="*/ 3191774 w 6383548"/>
              <a:gd name="connsiteY7" fmla="*/ 6383548 h 6383548"/>
              <a:gd name="connsiteX8" fmla="*/ 0 w 6383548"/>
              <a:gd name="connsiteY8" fmla="*/ 3191774 h 6383548"/>
              <a:gd name="connsiteX9" fmla="*/ 3191774 w 6383548"/>
              <a:gd name="connsiteY9" fmla="*/ 0 h 638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3548" h="6383548">
                <a:moveTo>
                  <a:pt x="3191773" y="782128"/>
                </a:moveTo>
                <a:cubicBezTo>
                  <a:pt x="1860963" y="782128"/>
                  <a:pt x="782128" y="1860963"/>
                  <a:pt x="782128" y="3191773"/>
                </a:cubicBezTo>
                <a:cubicBezTo>
                  <a:pt x="782128" y="4522583"/>
                  <a:pt x="1860963" y="5601418"/>
                  <a:pt x="3191773" y="5601418"/>
                </a:cubicBezTo>
                <a:cubicBezTo>
                  <a:pt x="4522583" y="5601418"/>
                  <a:pt x="5601418" y="4522583"/>
                  <a:pt x="5601418" y="3191773"/>
                </a:cubicBezTo>
                <a:cubicBezTo>
                  <a:pt x="5601418" y="1860963"/>
                  <a:pt x="4522583" y="782128"/>
                  <a:pt x="3191773" y="782128"/>
                </a:cubicBezTo>
                <a:close/>
                <a:moveTo>
                  <a:pt x="3191774" y="0"/>
                </a:moveTo>
                <a:cubicBezTo>
                  <a:pt x="4954542" y="0"/>
                  <a:pt x="6383548" y="1429006"/>
                  <a:pt x="6383548" y="3191774"/>
                </a:cubicBezTo>
                <a:cubicBezTo>
                  <a:pt x="6383548" y="4954542"/>
                  <a:pt x="4954542" y="6383548"/>
                  <a:pt x="3191774" y="6383548"/>
                </a:cubicBezTo>
                <a:cubicBezTo>
                  <a:pt x="1429006" y="6383548"/>
                  <a:pt x="0" y="4954542"/>
                  <a:pt x="0" y="3191774"/>
                </a:cubicBezTo>
                <a:cubicBezTo>
                  <a:pt x="0" y="1429006"/>
                  <a:pt x="1429006" y="0"/>
                  <a:pt x="319177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C453E-EA71-4D99-BB0C-357B05288627}"/>
              </a:ext>
            </a:extLst>
          </p:cNvPr>
          <p:cNvSpPr txBox="1"/>
          <p:nvPr/>
        </p:nvSpPr>
        <p:spPr>
          <a:xfrm>
            <a:off x="4394573" y="2304037"/>
            <a:ext cx="35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 Introduction &amp; Motivation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D51C-FFEE-44E0-9F08-232409CC238C}"/>
              </a:ext>
            </a:extLst>
          </p:cNvPr>
          <p:cNvSpPr txBox="1"/>
          <p:nvPr/>
        </p:nvSpPr>
        <p:spPr>
          <a:xfrm>
            <a:off x="4394572" y="2768394"/>
            <a:ext cx="250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System Overview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077F8-2BBF-46B4-A430-A4D92F6FC65B}"/>
              </a:ext>
            </a:extLst>
          </p:cNvPr>
          <p:cNvSpPr txBox="1"/>
          <p:nvPr/>
        </p:nvSpPr>
        <p:spPr>
          <a:xfrm>
            <a:off x="4394572" y="3232751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 Workload Characterization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9994AD-3ED6-4114-8F26-DA12E1888807}"/>
              </a:ext>
            </a:extLst>
          </p:cNvPr>
          <p:cNvSpPr/>
          <p:nvPr/>
        </p:nvSpPr>
        <p:spPr>
          <a:xfrm>
            <a:off x="3611262" y="944262"/>
            <a:ext cx="1429089" cy="1429089"/>
          </a:xfrm>
          <a:prstGeom prst="ellipse">
            <a:avLst/>
          </a:prstGeom>
          <a:solidFill>
            <a:srgbClr val="F50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F73506-959E-4974-A985-B791411C16CD}"/>
              </a:ext>
            </a:extLst>
          </p:cNvPr>
          <p:cNvSpPr txBox="1"/>
          <p:nvPr/>
        </p:nvSpPr>
        <p:spPr>
          <a:xfrm>
            <a:off x="3874400" y="13971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159D5-235F-4851-8B36-9A68D49E4648}"/>
              </a:ext>
            </a:extLst>
          </p:cNvPr>
          <p:cNvSpPr txBox="1"/>
          <p:nvPr/>
        </p:nvSpPr>
        <p:spPr>
          <a:xfrm>
            <a:off x="4394572" y="36971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 Identifying Important Knobs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31AF8-99D8-4690-B45A-B1F7B7315893}"/>
              </a:ext>
            </a:extLst>
          </p:cNvPr>
          <p:cNvSpPr txBox="1"/>
          <p:nvPr/>
        </p:nvSpPr>
        <p:spPr>
          <a:xfrm>
            <a:off x="4394572" y="4161465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 Automated 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E0DF3-659D-4C7F-A6DA-7CB4E38DC4D7}"/>
              </a:ext>
            </a:extLst>
          </p:cNvPr>
          <p:cNvSpPr txBox="1"/>
          <p:nvPr/>
        </p:nvSpPr>
        <p:spPr>
          <a:xfrm>
            <a:off x="4394572" y="4625821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 Evaluation &amp; Conclusion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CAB3-DCB9-494A-B501-0BEDA167F1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11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Overview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 panose="020B0504020202020204" pitchFamily="34" charset="0"/>
              </a:rPr>
              <a:t>┗ OtterTune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4A233-719E-417E-8783-3AD15090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00" y="4786198"/>
            <a:ext cx="4811684" cy="195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A7E133F-FAD7-445F-B216-AF8B3EBBFC72}"/>
              </a:ext>
            </a:extLst>
          </p:cNvPr>
          <p:cNvSpPr txBox="1">
            <a:spLocks/>
          </p:cNvSpPr>
          <p:nvPr/>
        </p:nvSpPr>
        <p:spPr>
          <a:xfrm>
            <a:off x="719456" y="1095102"/>
            <a:ext cx="10612772" cy="549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OtterTune is a tuning service that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works with any DBMS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Maintain a repository of data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collected from previous tuning sessions, and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uses this data to build models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of how the DBMS responds to different knob configurations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For a new application, it uses these models to guide experimentation and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recommend optimal settings</a:t>
            </a:r>
          </a:p>
          <a:p>
            <a:pPr>
              <a:lnSpc>
                <a:spcPct val="120000"/>
              </a:lnSpc>
            </a:pPr>
            <a:endParaRPr lang="en-US" altLang="ko-KR" sz="7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client-side</a:t>
            </a:r>
            <a:r>
              <a:rPr lang="ko-KR" alt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i="1" dirty="0">
                <a:latin typeface="Arial Nova" panose="020B0504020202020204" pitchFamily="34" charset="0"/>
                <a:cs typeface="Arial" panose="020B0604020202020204" pitchFamily="34" charset="0"/>
              </a:rPr>
              <a:t>Controller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Connect to the DBMS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collect runtime information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about the performance of the system</a:t>
            </a:r>
          </a:p>
          <a:p>
            <a:pPr>
              <a:lnSpc>
                <a:spcPct val="120000"/>
              </a:lnSpc>
            </a:pPr>
            <a:endParaRPr lang="en-US" altLang="ko-KR" sz="7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OtterTune’s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i="1" dirty="0">
                <a:latin typeface="Arial Nova" panose="020B0504020202020204" pitchFamily="34" charset="0"/>
                <a:cs typeface="Arial" panose="020B0604020202020204" pitchFamily="34" charset="0"/>
              </a:rPr>
              <a:t>Tuning Manager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Receive the information about the performance of system and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store it in its repository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Build models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that are used to select an optimal configuration for the DBMS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4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47FE4-549A-49A5-A463-4439A75C1BBE}"/>
              </a:ext>
            </a:extLst>
          </p:cNvPr>
          <p:cNvSpPr txBox="1"/>
          <p:nvPr/>
        </p:nvSpPr>
        <p:spPr>
          <a:xfrm>
            <a:off x="189615" y="188275"/>
            <a:ext cx="54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C23F5-F1AA-4FB6-8217-D8A155E56DE7}"/>
              </a:ext>
            </a:extLst>
          </p:cNvPr>
          <p:cNvSpPr txBox="1"/>
          <p:nvPr/>
        </p:nvSpPr>
        <p:spPr>
          <a:xfrm>
            <a:off x="878459" y="157817"/>
            <a:ext cx="311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800" dirty="0">
                <a:ln>
                  <a:solidFill>
                    <a:schemeClr val="tx1">
                      <a:lumMod val="85000"/>
                      <a:lumOff val="15000"/>
                      <a:alpha val="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Overview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ABE8-D7C8-4068-A947-BB9A5D7E5A36}"/>
              </a:ext>
            </a:extLst>
          </p:cNvPr>
          <p:cNvSpPr txBox="1"/>
          <p:nvPr/>
        </p:nvSpPr>
        <p:spPr>
          <a:xfrm>
            <a:off x="970824" y="64994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ova" panose="020B0504020202020204" pitchFamily="34" charset="0"/>
              </a:rPr>
              <a:t>┗ Example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A7E133F-FAD7-445F-B216-AF8B3EBBFC72}"/>
              </a:ext>
            </a:extLst>
          </p:cNvPr>
          <p:cNvSpPr txBox="1">
            <a:spLocks/>
          </p:cNvSpPr>
          <p:nvPr/>
        </p:nvSpPr>
        <p:spPr>
          <a:xfrm>
            <a:off x="719456" y="1095102"/>
            <a:ext cx="10612772" cy="5496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 DBA tells OtterTune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what metric to optimize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when selecting a configuration (e.g., latency, throughput)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 OtterTune </a:t>
            </a:r>
            <a:r>
              <a:rPr lang="en-US" altLang="ko-KR" sz="1600" i="1" dirty="0">
                <a:latin typeface="Arial Nova" panose="020B05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connects to the target DBMS and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collects its hardware profile and current knob configuration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600" i="1" dirty="0">
                <a:latin typeface="Arial Nova" panose="020B0504020202020204" pitchFamily="34" charset="0"/>
                <a:cs typeface="Arial" panose="020B0604020202020204" pitchFamily="34" charset="0"/>
              </a:rPr>
              <a:t>controller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starts the first </a:t>
            </a:r>
            <a:r>
              <a:rPr lang="en-US" altLang="ko-KR" sz="1600" i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observation period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Measure </a:t>
            </a:r>
            <a:r>
              <a:rPr lang="en-US" altLang="ko-KR" sz="1400" b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DBMS-independent external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metrics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chosen by the DBA (e.g., latency)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Collect additional </a:t>
            </a:r>
            <a:r>
              <a:rPr lang="en-US" altLang="ko-KR" sz="1400" b="1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DBMS-specific internal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metrics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(e.g., counters for pages read to or written from disk)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Ottertune’s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dirty="0">
                <a:latin typeface="Arial Nova" panose="020B0504020202020204" pitchFamily="34" charset="0"/>
                <a:cs typeface="Arial" panose="020B0604020202020204" pitchFamily="34" charset="0"/>
              </a:rPr>
              <a:t>tuning manager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receives the result</a:t>
            </a: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 of a new observation period from the controller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Store that information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in its repository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Compute the next configuration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that the controller should install on the target DBMS</a:t>
            </a:r>
          </a:p>
          <a:p>
            <a:pPr>
              <a:lnSpc>
                <a:spcPct val="120000"/>
              </a:lnSpc>
            </a:pPr>
            <a:endParaRPr lang="en-US" altLang="ko-KR" sz="1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rial Nova" panose="020B0504020202020204" pitchFamily="34" charset="0"/>
                <a:cs typeface="Arial" panose="020B0604020202020204" pitchFamily="34" charset="0"/>
              </a:rPr>
              <a:t>Determine what kind of configuration the system will </a:t>
            </a:r>
            <a:r>
              <a:rPr lang="en-US" altLang="ko-KR" sz="16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recommend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Map the target workload to a workload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for the same DBMS and hardware profile that it has seen (and tuned) in the past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finding the best match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using the data that it has collected, it </a:t>
            </a:r>
            <a:r>
              <a:rPr lang="en-US" altLang="ko-KR" sz="1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recommends a knob configuration</a:t>
            </a:r>
            <a:r>
              <a:rPr lang="en-US" altLang="ko-KR" sz="1400" dirty="0">
                <a:latin typeface="Arial Nova" panose="020B0504020202020204" pitchFamily="34" charset="0"/>
                <a:cs typeface="Arial" panose="020B0604020202020204" pitchFamily="34" charset="0"/>
              </a:rPr>
              <a:t> that is specifically designed to improve the target objective for the current workload, DBMS, and hardware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943-B248-4960-AEDB-0906FB8D48D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31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4080</Words>
  <Application>Microsoft Office PowerPoint</Application>
  <PresentationFormat>와이드스크린</PresentationFormat>
  <Paragraphs>587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Nova</vt:lpstr>
      <vt:lpstr>HY헤드라인M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주연</dc:creator>
  <cp:lastModifiedBy>지은 이</cp:lastModifiedBy>
  <cp:revision>92</cp:revision>
  <dcterms:created xsi:type="dcterms:W3CDTF">2020-01-03T08:03:27Z</dcterms:created>
  <dcterms:modified xsi:type="dcterms:W3CDTF">2021-03-23T09:11:12Z</dcterms:modified>
</cp:coreProperties>
</file>