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24557"/>
            <a:ext cx="7772400" cy="1470025"/>
          </a:xfrm>
        </p:spPr>
        <p:txBody>
          <a:bodyPr/>
          <a:lstStyle/>
          <a:p>
            <a:r>
              <a:t>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145654"/>
            <a:ext cx="9144000" cy="282039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ABDUL ADEEB M</a:t>
            </a:r>
          </a:p>
          <a:p>
            <a:r>
              <a:rPr lang="en-US" b="1" dirty="0">
                <a:solidFill>
                  <a:schemeClr val="tx1"/>
                </a:solidFill>
              </a:rPr>
              <a:t>REG NO: 222406228</a:t>
            </a:r>
          </a:p>
          <a:p>
            <a:r>
              <a:rPr lang="en-US" b="1" dirty="0">
                <a:solidFill>
                  <a:schemeClr val="tx1"/>
                </a:solidFill>
              </a:rPr>
              <a:t>NM ID:EC48EC3A57F67D6BA8B4BEAEDBF9AF44</a:t>
            </a:r>
          </a:p>
          <a:p>
            <a:r>
              <a:rPr lang="en-US" b="1" dirty="0">
                <a:solidFill>
                  <a:schemeClr val="tx1"/>
                </a:solidFill>
              </a:rPr>
              <a:t>SRM ARTS AND SCIENCE COLLEGE</a:t>
            </a:r>
            <a:endParaRPr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 pursuing B.Sc. Computer Science with Artificial Intelligence at SRM Arts and Science College.</a:t>
            </a:r>
          </a:p>
          <a:p>
            <a:r>
              <a:t>Passionate about web development and committed to building innovative digital solutions while continuously enhancing my technical skills.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Java</a:t>
            </a:r>
          </a:p>
          <a:p>
            <a:r>
              <a:t>- HTML &amp; CSS</a:t>
            </a:r>
          </a:p>
          <a:p>
            <a:r>
              <a:t>- Web Development</a:t>
            </a:r>
          </a:p>
          <a:p>
            <a:r>
              <a:t>- Excel &amp; MS Word</a:t>
            </a:r>
          </a:p>
          <a:p>
            <a:r>
              <a:t>- System Analysis</a:t>
            </a:r>
          </a:p>
          <a:p>
            <a:r>
              <a:t>- Repair and Diagnostics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Developing a dynamic and responsive website using HTML, CSS, and Python as part of a web development project.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Pursuing B.Sc. Computer Science with Artificial Intelligence at SRM Arts and Science College.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Tamil</a:t>
            </a:r>
          </a:p>
          <a:p>
            <a:r>
              <a:rPr dirty="0"/>
              <a:t>- English</a:t>
            </a:r>
            <a:endParaRPr lang="en-US" dirty="0"/>
          </a:p>
          <a:p>
            <a:r>
              <a:rPr lang="en-US" dirty="0"/>
              <a:t>- Hindi</a:t>
            </a:r>
          </a:p>
          <a:p>
            <a:r>
              <a:rPr lang="en-US" dirty="0"/>
              <a:t>- Urdu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📞 9790956859</a:t>
            </a:r>
          </a:p>
          <a:p>
            <a:r>
              <a:t>📧 abduladeeb@srmasc.ac.in</a:t>
            </a:r>
          </a:p>
          <a:p>
            <a:r>
              <a:t>📍 Chennai, Tamilnadu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Portfolio</vt:lpstr>
      <vt:lpstr>About Me</vt:lpstr>
      <vt:lpstr>Skills</vt:lpstr>
      <vt:lpstr>Projects</vt:lpstr>
      <vt:lpstr>Education</vt:lpstr>
      <vt:lpstr>Languages</vt:lpstr>
      <vt:lpstr>Contact Information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</dc:title>
  <dc:subject/>
  <dc:creator/>
  <cp:keywords/>
  <dc:description>generated using python-pptx</dc:description>
  <cp:lastModifiedBy>ABDUL ADEEB</cp:lastModifiedBy>
  <cp:revision>3</cp:revision>
  <dcterms:created xsi:type="dcterms:W3CDTF">2013-01-27T09:14:16Z</dcterms:created>
  <dcterms:modified xsi:type="dcterms:W3CDTF">2025-09-03T08:31:23Z</dcterms:modified>
  <cp:category/>
</cp:coreProperties>
</file>