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2"/>
  </p:normalViewPr>
  <p:slideViewPr>
    <p:cSldViewPr snapToGrid="0" snapToObjects="1">
      <p:cViewPr varScale="1">
        <p:scale>
          <a:sx n="134" d="100"/>
          <a:sy n="134" d="100"/>
        </p:scale>
        <p:origin x="26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76CC-6DEA-2F49-80E5-99A2554D5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A6EA7-011A-E842-86E5-BE05E4EE1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56EEC-CB13-024C-893D-0E53A1685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D88D-EB3E-4640-B7DB-9AD5D03C3483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41FC0-9F31-1C42-9482-F8E90A17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12D5B-5CD4-FB42-8518-A2A7394A8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4103-A0ED-4444-B8F3-AD24CF67A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9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AFF6-B0F5-1044-99E4-8B74643D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C4CB2-BBB4-D047-825F-5228D2E54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7E0A3-8132-1E4D-A3FF-957D970A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D88D-EB3E-4640-B7DB-9AD5D03C3483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013B4-A193-494D-B699-6B4DBD823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87589-6E91-5948-9A91-854D2A35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4103-A0ED-4444-B8F3-AD24CF67A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8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F8BCDA-7A54-E34C-B202-7B7FCF146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B6C1F-0C28-B148-AB53-5F7E38ED9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DCCE-F175-794C-B15E-2FF444451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D88D-EB3E-4640-B7DB-9AD5D03C3483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7885E-0852-7544-8073-2604CE0F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74164-13C9-934C-962B-C7680AF8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4103-A0ED-4444-B8F3-AD24CF67A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4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A417C-8237-544F-AE2E-7CCA2BB5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1D59D-716C-8846-B174-A22E6B6BA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58639-0A9F-6341-AD95-D347FBC41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D88D-EB3E-4640-B7DB-9AD5D03C3483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DB10D-A486-A841-B391-D8314CF2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6C816-D752-F347-ADEC-39BE8A97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4103-A0ED-4444-B8F3-AD24CF67A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4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B715-2764-F44A-880E-7BB4179F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70623-0C53-8D4C-8829-1807A02F6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A592D-B103-1941-88AA-8626F501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D88D-EB3E-4640-B7DB-9AD5D03C3483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E3FC-09F1-1B40-A7B5-86C175C4D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F182A-F29B-9F4F-A0AC-090D0875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4103-A0ED-4444-B8F3-AD24CF67A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2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D3A0-6933-0E4A-AA3E-EC4F83138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1232A-6237-2548-A388-0477CFAC2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63213-395E-2146-9460-89273F435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8A182-E05F-B44C-BB7F-1C3B80AC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D88D-EB3E-4640-B7DB-9AD5D03C3483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F9D58-7646-0044-B668-8E4AEEF47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089C1-B23A-5F43-B8AA-B1280E8F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4103-A0ED-4444-B8F3-AD24CF67A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8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6C72-2166-0242-8B02-E8EFE49F2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2ED8C-2445-AB48-99B8-0EC4EAD5E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A52D7-29BB-CD46-872A-164551BD9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164CF-3B1D-FC4C-92CC-AEA67801A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C17DA1-1FCD-2F4B-895C-8F2C5817C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50D6BA-E0E9-124B-AAC1-7FB1308D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D88D-EB3E-4640-B7DB-9AD5D03C3483}" type="datetimeFigureOut">
              <a:rPr lang="en-US" smtClean="0"/>
              <a:t>1/8/21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4B359D-91E5-AC4D-9CB7-5238474D5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899E7-F2BC-B04A-8167-66F9B064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4103-A0ED-4444-B8F3-AD24CF67A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3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D6D0-E988-854B-BB1D-9F9BD6585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789C03-B333-AA49-817A-076F82DB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D88D-EB3E-4640-B7DB-9AD5D03C3483}" type="datetimeFigureOut">
              <a:rPr lang="en-US" smtClean="0"/>
              <a:t>1/8/21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7C235-1785-8E45-9AEF-80C325CF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B98A0-35A4-1A45-91B4-69026B40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4103-A0ED-4444-B8F3-AD24CF67A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9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8D437B-350F-454E-BB86-8CAAEF51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D88D-EB3E-4640-B7DB-9AD5D03C3483}" type="datetimeFigureOut">
              <a:rPr lang="en-US" smtClean="0"/>
              <a:t>1/8/21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362D0B-9EC3-A441-81BE-1603E6311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7DD1F-304B-9A4A-8601-6D992CB1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4103-A0ED-4444-B8F3-AD24CF67A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7CF2-50D6-8F43-985F-D6EBBE32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50446-6579-8B43-BE9D-C5EE9AE8E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4DF75-3637-DE47-BCF8-0E094A151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A450C-0961-1841-B05D-03367A42E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D88D-EB3E-4640-B7DB-9AD5D03C3483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AA305-39DE-AF44-95FA-7DADC5D2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46548-5062-3440-AEC2-8F6FDCE1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4103-A0ED-4444-B8F3-AD24CF67A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6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8C10-FDBA-6A48-9BFF-D85FCD309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567BC-55D7-7242-AFC6-D754495A7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10D01-4C98-F146-ACD1-D23FF8B31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4FFD3-5EE0-F446-B6F9-834011F6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D88D-EB3E-4640-B7DB-9AD5D03C3483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3687B-4350-4B45-A5E8-BD71181C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CB9BA-E6F3-2A42-8B89-40373372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4103-A0ED-4444-B8F3-AD24CF67A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9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FD934D-6576-4F4D-9969-202DAC7D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05C0A-5B8E-4641-9703-2C3851292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9A7C2-6317-2440-9EC7-9CDE33E05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1D88D-EB3E-4640-B7DB-9AD5D03C3483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1A113-6D9C-F64A-9A6F-992B0A403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9DB3A-F7DB-2E48-882F-FC18E100A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74103-A0ED-4444-B8F3-AD24CF67A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5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D7B49D-472B-1148-8314-D1F8BC7F2C56}"/>
              </a:ext>
            </a:extLst>
          </p:cNvPr>
          <p:cNvSpPr txBox="1"/>
          <p:nvPr/>
        </p:nvSpPr>
        <p:spPr>
          <a:xfrm>
            <a:off x="462456" y="-33397"/>
            <a:ext cx="9595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Book Component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57BE0-AD45-5344-AA6E-8C64ADB9C3A9}"/>
              </a:ext>
            </a:extLst>
          </p:cNvPr>
          <p:cNvSpPr txBox="1"/>
          <p:nvPr/>
        </p:nvSpPr>
        <p:spPr>
          <a:xfrm>
            <a:off x="1313793" y="872359"/>
            <a:ext cx="2511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 Titles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Starloy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Kindgrease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907AAF-EA2B-7F4D-B727-EB094EDFA13A}"/>
              </a:ext>
            </a:extLst>
          </p:cNvPr>
          <p:cNvSpPr txBox="1"/>
          <p:nvPr/>
        </p:nvSpPr>
        <p:spPr>
          <a:xfrm>
            <a:off x="4303987" y="872359"/>
            <a:ext cx="2511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 Authors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Mavis Henderson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Marla </a:t>
            </a:r>
            <a:r>
              <a:rPr lang="en-US" dirty="0" err="1"/>
              <a:t>Carr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9C3446-B4A5-034B-915E-046EA1057A75}"/>
              </a:ext>
            </a:extLst>
          </p:cNvPr>
          <p:cNvSpPr txBox="1"/>
          <p:nvPr/>
        </p:nvSpPr>
        <p:spPr>
          <a:xfrm>
            <a:off x="8408279" y="872359"/>
            <a:ext cx="2963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 Due Date</a:t>
            </a:r>
          </a:p>
          <a:p>
            <a:pPr marL="342900" indent="-342900">
              <a:buAutoNum type="arabicPeriod"/>
            </a:pPr>
            <a:r>
              <a:rPr lang="en-US" dirty="0"/>
              <a:t>False (available)</a:t>
            </a:r>
          </a:p>
          <a:p>
            <a:pPr marL="342900" indent="-342900">
              <a:buAutoNum type="arabicPeriod"/>
            </a:pPr>
            <a:r>
              <a:rPr lang="en-US" dirty="0"/>
              <a:t>False (available)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283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25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Lee</dc:creator>
  <cp:lastModifiedBy>Henry Lee</cp:lastModifiedBy>
  <cp:revision>4</cp:revision>
  <dcterms:created xsi:type="dcterms:W3CDTF">2021-01-08T15:23:24Z</dcterms:created>
  <dcterms:modified xsi:type="dcterms:W3CDTF">2021-01-08T16:51:18Z</dcterms:modified>
</cp:coreProperties>
</file>