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3/24/2022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Crop System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Crop System Application along with JWT authentication, Swagger and payment testing using Braintree in MERN Stack.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Adarsh.deshmukh@capgemini.com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8878976388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https://github.com/addeshmukh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6575" y="53975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2017 - 2021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33363"/>
            <a:ext cx="6223000" cy="306387"/>
          </a:xfrm>
        </p:spPr>
        <p:txBody>
          <a:bodyPr/>
          <a:lstStyle/>
          <a:p>
            <a:r>
              <a:rPr lang="en-IN" altLang="en-US" dirty="0"/>
              <a:t>Adarsh Deshmukh</a:t>
            </a:r>
          </a:p>
          <a:p>
            <a:endParaRPr lang="en-IN" altLang="en-US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" y="6072206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A63498C-0887-46E3-9148-CD99B551CA6E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" t="7863" r="-2216" b="35887"/>
          <a:stretch/>
        </p:blipFill>
        <p:spPr>
          <a:xfrm>
            <a:off x="345883" y="274638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40958</TotalTime>
  <Words>204</Words>
  <Application>Microsoft Office PowerPoint</Application>
  <PresentationFormat>Widescreen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Deshmukh, Adarsh</cp:lastModifiedBy>
  <cp:revision>120</cp:revision>
  <dcterms:created xsi:type="dcterms:W3CDTF">2017-12-08T05:27:40Z</dcterms:created>
  <dcterms:modified xsi:type="dcterms:W3CDTF">2022-03-24T04:45:33Z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