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50E8-3553-462B-BB11-1A71EC3F631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3840-8F2C-4D74-806F-66677238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5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50E8-3553-462B-BB11-1A71EC3F631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3840-8F2C-4D74-806F-66677238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6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50E8-3553-462B-BB11-1A71EC3F631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3840-8F2C-4D74-806F-66677238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2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50E8-3553-462B-BB11-1A71EC3F631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3840-8F2C-4D74-806F-66677238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50E8-3553-462B-BB11-1A71EC3F631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3840-8F2C-4D74-806F-66677238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0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50E8-3553-462B-BB11-1A71EC3F631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3840-8F2C-4D74-806F-66677238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2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50E8-3553-462B-BB11-1A71EC3F631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3840-8F2C-4D74-806F-66677238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4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50E8-3553-462B-BB11-1A71EC3F631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3840-8F2C-4D74-806F-66677238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6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50E8-3553-462B-BB11-1A71EC3F631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3840-8F2C-4D74-806F-66677238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2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50E8-3553-462B-BB11-1A71EC3F631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3840-8F2C-4D74-806F-66677238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7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E50E8-3553-462B-BB11-1A71EC3F631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93840-8F2C-4D74-806F-66677238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7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E50E8-3553-462B-BB11-1A71EC3F6317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93840-8F2C-4D74-806F-66677238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0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0836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Assignment 3: Web Engineering  CLO_2</a:t>
            </a:r>
            <a:r>
              <a:rPr lang="en-US" b="1" smtClean="0">
                <a:solidFill>
                  <a:srgbClr val="00B050"/>
                </a:solidFill>
              </a:rPr>
              <a:t>, </a:t>
            </a:r>
            <a:r>
              <a:rPr lang="en-US" b="1" smtClean="0">
                <a:solidFill>
                  <a:srgbClr val="00B050"/>
                </a:solidFill>
              </a:rPr>
              <a:t>C6, C3</a:t>
            </a:r>
            <a:r>
              <a:rPr lang="en-US" b="1" dirty="0" smtClean="0">
                <a:solidFill>
                  <a:srgbClr val="00B050"/>
                </a:solidFill>
              </a:rPr>
              <a:t>		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Q_1: </a:t>
            </a:r>
            <a:r>
              <a:rPr lang="en-US" b="1" u="sng" dirty="0" smtClean="0">
                <a:solidFill>
                  <a:srgbClr val="00B050"/>
                </a:solidFill>
              </a:rPr>
              <a:t>Write</a:t>
            </a:r>
            <a:r>
              <a:rPr lang="en-US" b="1" dirty="0" smtClean="0">
                <a:solidFill>
                  <a:srgbClr val="FF0000"/>
                </a:solidFill>
              </a:rPr>
              <a:t> a JavaScript program to display digital clock using JavaScript date object.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Q_2: </a:t>
            </a:r>
            <a:r>
              <a:rPr lang="en-US" b="1" u="sng" dirty="0" smtClean="0">
                <a:solidFill>
                  <a:srgbClr val="00B050"/>
                </a:solidFill>
              </a:rPr>
              <a:t>Write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a JavaScript program to validate registration form where you have to check the following on input fields.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Helvetica" panose="020B0604020202020204" pitchFamily="34" charset="0"/>
              </a:rPr>
              <a:t>Checking for non-empty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Helvetica" panose="020B0604020202020204" pitchFamily="34" charset="0"/>
              </a:rPr>
              <a:t>Checking for all letters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Helvetica" panose="020B0604020202020204" pitchFamily="34" charset="0"/>
              </a:rPr>
              <a:t>Checking for all numbers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Helvetica" panose="020B0604020202020204" pitchFamily="34" charset="0"/>
              </a:rPr>
              <a:t>Checking for Floating numbers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Helvetica" panose="020B0604020202020204" pitchFamily="34" charset="0"/>
              </a:rPr>
              <a:t>Checking for letters and </a:t>
            </a:r>
            <a:r>
              <a:rPr lang="en-US" dirty="0" smtClean="0">
                <a:solidFill>
                  <a:srgbClr val="00B050"/>
                </a:solidFill>
                <a:latin typeface="Helvetica" panose="020B0604020202020204" pitchFamily="34" charset="0"/>
              </a:rPr>
              <a:t>numbers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Helvetica" panose="020B0604020202020204" pitchFamily="34" charset="0"/>
              </a:rPr>
              <a:t>Checking string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Helvetica" panose="020B0604020202020204" pitchFamily="34" charset="0"/>
              </a:rPr>
              <a:t>Email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Helvetica" panose="020B0604020202020204" pitchFamily="34" charset="0"/>
              </a:rPr>
              <a:t>Date </a:t>
            </a:r>
            <a:r>
              <a:rPr lang="en-US" dirty="0" smtClean="0">
                <a:solidFill>
                  <a:srgbClr val="00B050"/>
                </a:solidFill>
                <a:latin typeface="Helvetica" panose="020B0604020202020204" pitchFamily="34" charset="0"/>
              </a:rPr>
              <a:t>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Helvetica" panose="020B0604020202020204" pitchFamily="34" charset="0"/>
              </a:rPr>
              <a:t>Phone No. </a:t>
            </a:r>
            <a:r>
              <a:rPr lang="en-US" dirty="0" smtClean="0">
                <a:solidFill>
                  <a:srgbClr val="00B050"/>
                </a:solidFill>
                <a:latin typeface="Helvetica" panose="020B0604020202020204" pitchFamily="34" charset="0"/>
              </a:rPr>
              <a:t>Validation</a:t>
            </a:r>
          </a:p>
          <a:p>
            <a:endParaRPr lang="en-US" b="1" dirty="0" smtClean="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Q_3: </a:t>
            </a:r>
            <a:r>
              <a:rPr lang="en-US" b="1" u="sng" dirty="0" smtClean="0">
                <a:solidFill>
                  <a:srgbClr val="00B050"/>
                </a:solidFill>
                <a:latin typeface="Helvetica" panose="020B0604020202020204" pitchFamily="34" charset="0"/>
              </a:rPr>
              <a:t>By applying </a:t>
            </a:r>
            <a:r>
              <a:rPr lang="en-US" b="1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the Concept of </a:t>
            </a:r>
            <a:r>
              <a:rPr lang="en-US" b="1" dirty="0">
                <a:solidFill>
                  <a:srgbClr val="FF0000"/>
                </a:solidFill>
              </a:rPr>
              <a:t>Remove elements from array in </a:t>
            </a:r>
            <a:r>
              <a:rPr lang="en-US" b="1" dirty="0">
                <a:solidFill>
                  <a:srgbClr val="FF0000"/>
                </a:solidFill>
              </a:rPr>
              <a:t>JavaScript  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delete </a:t>
            </a:r>
            <a:r>
              <a:rPr lang="en-US" b="1" dirty="0">
                <a:solidFill>
                  <a:srgbClr val="FF0000"/>
                </a:solidFill>
              </a:rPr>
              <a:t>all elements one by one from the end </a:t>
            </a:r>
            <a:r>
              <a:rPr lang="en-US" b="1" dirty="0" smtClean="0">
                <a:solidFill>
                  <a:srgbClr val="FF0000"/>
                </a:solidFill>
              </a:rPr>
              <a:t>of </a:t>
            </a:r>
            <a:r>
              <a:rPr lang="en-US" b="1" dirty="0">
                <a:solidFill>
                  <a:srgbClr val="FF0000"/>
                </a:solidFill>
              </a:rPr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array using any loop.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Remove </a:t>
            </a:r>
            <a:r>
              <a:rPr lang="en-US" b="1" dirty="0">
                <a:solidFill>
                  <a:srgbClr val="FF0000"/>
                </a:solidFill>
              </a:rPr>
              <a:t>elements from the start of the </a:t>
            </a:r>
            <a:r>
              <a:rPr lang="en-US" b="1" dirty="0" smtClean="0">
                <a:solidFill>
                  <a:srgbClr val="FF0000"/>
                </a:solidFill>
              </a:rPr>
              <a:t>array.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Remove </a:t>
            </a:r>
            <a:r>
              <a:rPr lang="en-US" b="1" dirty="0">
                <a:solidFill>
                  <a:srgbClr val="FF0000"/>
                </a:solidFill>
              </a:rPr>
              <a:t>elements from a specific index in an </a:t>
            </a:r>
            <a:r>
              <a:rPr lang="en-US" b="1" dirty="0" smtClean="0">
                <a:solidFill>
                  <a:srgbClr val="FF0000"/>
                </a:solidFill>
              </a:rPr>
              <a:t>array.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</a:rPr>
              <a:t>Remove elements from the array using filter()</a:t>
            </a:r>
          </a:p>
          <a:p>
            <a:pPr lvl="1"/>
            <a:endParaRPr lang="en-US" b="1" dirty="0" smtClean="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Helvetica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 </a:t>
            </a:r>
            <a:endParaRPr lang="en-US" b="1" u="sng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82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SoNiC</dc:creator>
  <cp:lastModifiedBy>SoNiC</cp:lastModifiedBy>
  <cp:revision>23</cp:revision>
  <dcterms:created xsi:type="dcterms:W3CDTF">2021-11-22T15:35:52Z</dcterms:created>
  <dcterms:modified xsi:type="dcterms:W3CDTF">2021-12-13T16:45:58Z</dcterms:modified>
</cp:coreProperties>
</file>