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1" r:id="rId11"/>
    <p:sldId id="263" r:id="rId12"/>
    <p:sldId id="262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9" r:id="rId22"/>
    <p:sldId id="281" r:id="rId23"/>
    <p:sldId id="282" r:id="rId24"/>
    <p:sldId id="283" r:id="rId25"/>
    <p:sldId id="296" r:id="rId26"/>
    <p:sldId id="297" r:id="rId27"/>
    <p:sldId id="298" r:id="rId28"/>
    <p:sldId id="299" r:id="rId29"/>
    <p:sldId id="300" r:id="rId30"/>
    <p:sldId id="284" r:id="rId31"/>
    <p:sldId id="285" r:id="rId32"/>
    <p:sldId id="286" r:id="rId33"/>
    <p:sldId id="287" r:id="rId34"/>
    <p:sldId id="289" r:id="rId35"/>
    <p:sldId id="288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9C2B-A77A-44F0-B11F-24C892301358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B569C2B-A77A-44F0-B11F-24C892301358}" type="datetimeFigureOut">
              <a:rPr lang="en-IN" smtClean="0"/>
              <a:t>29-04-2019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B4754A7-0745-413D-8046-DC0BF26FD04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</a:rPr>
              <a:t>CapStore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</a:t>
            </a:r>
            <a:r>
              <a:rPr lang="en-IN" dirty="0"/>
              <a:t>E-commerce - application)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296744" cy="521071"/>
          </a:xfrm>
        </p:spPr>
        <p:txBody>
          <a:bodyPr/>
          <a:lstStyle/>
          <a:p>
            <a:r>
              <a:rPr lang="en-US" dirty="0" smtClean="0"/>
              <a:t>Mentor- Bharti </a:t>
            </a:r>
            <a:r>
              <a:rPr lang="en-US" dirty="0" err="1" smtClean="0"/>
              <a:t>Thorat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28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sc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Arial Black" panose="020B0A04020102020204" pitchFamily="34" charset="0"/>
                <a:cs typeface="Arial" charset="0"/>
              </a:rPr>
              <a:t>Admin Profile Page</a:t>
            </a:r>
            <a:br>
              <a:rPr lang="en-US" altLang="en-US" dirty="0">
                <a:latin typeface="Arial Black" panose="020B0A04020102020204" pitchFamily="34" charset="0"/>
                <a:cs typeface="Arial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02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Managing Merchant : </a:t>
            </a:r>
            <a:r>
              <a:rPr lang="en-IN" dirty="0" smtClean="0"/>
              <a:t>Admin can add or remove a merchant. admin will send invitation to other merchant which are not the current supplier of products for CapStore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53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sc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>
                <a:latin typeface="Arial Black" panose="020B0A04020102020204" pitchFamily="34" charset="0"/>
                <a:cs typeface="Arial" charset="0"/>
              </a:rPr>
              <a:t>Merchant Profile Page</a:t>
            </a:r>
          </a:p>
        </p:txBody>
      </p:sp>
    </p:spTree>
    <p:extLst>
      <p:ext uri="{BB962C8B-B14F-4D97-AF65-F5344CB8AC3E}">
        <p14:creationId xmlns:p14="http://schemas.microsoft.com/office/powerpoint/2010/main" val="269348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sc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>
                <a:latin typeface="Arial Black" panose="020B0A04020102020204" pitchFamily="34" charset="0"/>
                <a:cs typeface="Arial" charset="0"/>
              </a:rPr>
              <a:t>Customer Profile Page</a:t>
            </a:r>
          </a:p>
        </p:txBody>
      </p:sp>
    </p:spTree>
    <p:extLst>
      <p:ext uri="{BB962C8B-B14F-4D97-AF65-F5344CB8AC3E}">
        <p14:creationId xmlns:p14="http://schemas.microsoft.com/office/powerpoint/2010/main" val="125080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pPr algn="just"/>
            <a:r>
              <a:rPr lang="en-IN" b="1" dirty="0" smtClean="0"/>
              <a:t>Validation </a:t>
            </a:r>
            <a:r>
              <a:rPr lang="en-IN" b="1" dirty="0"/>
              <a:t>of user </a:t>
            </a:r>
            <a:r>
              <a:rPr lang="en-IN" b="1" dirty="0" smtClean="0"/>
              <a:t>: </a:t>
            </a:r>
            <a:r>
              <a:rPr lang="en-IN" dirty="0" smtClean="0"/>
              <a:t>Admin </a:t>
            </a:r>
            <a:r>
              <a:rPr lang="en-IN" dirty="0"/>
              <a:t>will validate merchant first and only then Merchant will be able to login into Merchant Page. </a:t>
            </a:r>
            <a:endParaRPr lang="en-IN" dirty="0" smtClean="0"/>
          </a:p>
          <a:p>
            <a:pPr algn="just"/>
            <a:r>
              <a:rPr lang="en-IN" dirty="0" smtClean="0"/>
              <a:t>Validation </a:t>
            </a:r>
            <a:r>
              <a:rPr lang="en-IN" dirty="0"/>
              <a:t>of customer will be through email. </a:t>
            </a:r>
            <a:endParaRPr lang="en-IN" dirty="0" smtClean="0"/>
          </a:p>
          <a:p>
            <a:pPr algn="just"/>
            <a:r>
              <a:rPr lang="en-IN" dirty="0" smtClean="0"/>
              <a:t>Only </a:t>
            </a:r>
            <a:r>
              <a:rPr lang="en-IN" dirty="0"/>
              <a:t>after validation any user can proceed further with their tasks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latin typeface="Arial Black" panose="020B0A04020102020204" pitchFamily="34" charset="0"/>
                <a:cs typeface="Arial" charset="0"/>
              </a:rPr>
              <a:t>User  Validation</a:t>
            </a:r>
            <a:br>
              <a:rPr lang="en-US" altLang="en-US" sz="2800" dirty="0">
                <a:latin typeface="Arial Black" panose="020B0A04020102020204" pitchFamily="34" charset="0"/>
                <a:cs typeface="Arial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011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Email </a:t>
            </a:r>
            <a:r>
              <a:rPr lang="en-IN" b="1" dirty="0" smtClean="0"/>
              <a:t>Service : </a:t>
            </a:r>
          </a:p>
          <a:p>
            <a:pPr algn="just"/>
            <a:r>
              <a:rPr lang="en-IN" dirty="0" smtClean="0"/>
              <a:t>To </a:t>
            </a:r>
            <a:r>
              <a:rPr lang="en-IN" dirty="0"/>
              <a:t>verify </a:t>
            </a:r>
            <a:r>
              <a:rPr lang="en-IN" dirty="0" smtClean="0"/>
              <a:t>users</a:t>
            </a:r>
          </a:p>
          <a:p>
            <a:pPr algn="just"/>
            <a:r>
              <a:rPr lang="en-IN" dirty="0"/>
              <a:t>S</a:t>
            </a:r>
            <a:r>
              <a:rPr lang="en-IN" dirty="0" smtClean="0"/>
              <a:t>end </a:t>
            </a:r>
            <a:r>
              <a:rPr lang="en-IN" dirty="0"/>
              <a:t>invitation to customers and merchant; </a:t>
            </a:r>
            <a:endParaRPr lang="en-IN" dirty="0" smtClean="0"/>
          </a:p>
          <a:p>
            <a:pPr algn="just"/>
            <a:r>
              <a:rPr lang="en-IN" dirty="0"/>
              <a:t>S</a:t>
            </a:r>
            <a:r>
              <a:rPr lang="en-IN" dirty="0" smtClean="0"/>
              <a:t>end </a:t>
            </a:r>
            <a:r>
              <a:rPr lang="en-IN" dirty="0"/>
              <a:t>new schemes, promos to customers and merchants. </a:t>
            </a:r>
            <a:r>
              <a:rPr lang="en-IN" dirty="0" smtClean="0"/>
              <a:t>It </a:t>
            </a:r>
            <a:r>
              <a:rPr lang="en-IN" dirty="0"/>
              <a:t>can be used by admin only 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M</a:t>
            </a:r>
            <a:r>
              <a:rPr lang="en-IN" dirty="0" smtClean="0"/>
              <a:t>erchants </a:t>
            </a:r>
            <a:r>
              <a:rPr lang="en-IN" dirty="0"/>
              <a:t>will send their response to admin and admin will forward it to user via email.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800" dirty="0">
                <a:latin typeface="Arial Black" panose="020B0A04020102020204" pitchFamily="34" charset="0"/>
                <a:cs typeface="Arial" charset="0"/>
              </a:rPr>
              <a:t>Email Service</a:t>
            </a:r>
          </a:p>
        </p:txBody>
      </p:sp>
    </p:spTree>
    <p:extLst>
      <p:ext uri="{BB962C8B-B14F-4D97-AF65-F5344CB8AC3E}">
        <p14:creationId xmlns:p14="http://schemas.microsoft.com/office/powerpoint/2010/main" val="183037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pPr algn="just"/>
            <a:r>
              <a:rPr lang="en-IN" b="1" dirty="0"/>
              <a:t>Feedbacks of </a:t>
            </a:r>
            <a:r>
              <a:rPr lang="en-IN" b="1" dirty="0" smtClean="0"/>
              <a:t>products : </a:t>
            </a:r>
            <a:r>
              <a:rPr lang="en-IN" dirty="0"/>
              <a:t>Customer can give feedback on a product and it will be present on product's home page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latin typeface="Arial Black" panose="020B0A04020102020204" pitchFamily="34" charset="0"/>
                <a:cs typeface="Arial" charset="0"/>
              </a:rPr>
              <a:t>Feedback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6395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pPr algn="just"/>
            <a:r>
              <a:rPr lang="en-IN" b="1" dirty="0"/>
              <a:t>Feedbacks common : </a:t>
            </a:r>
            <a:r>
              <a:rPr lang="en-IN" dirty="0"/>
              <a:t>A customer can send feedback to admin. It can be for direct merchants or for Third party merchants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Admin </a:t>
            </a:r>
            <a:r>
              <a:rPr lang="en-IN" dirty="0"/>
              <a:t>will forward the feedbacks to merchants and also redirect their responses to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96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pPr algn="just"/>
            <a:r>
              <a:rPr lang="en-IN" dirty="0" smtClean="0"/>
              <a:t>Search </a:t>
            </a:r>
            <a:r>
              <a:rPr lang="en-IN" dirty="0"/>
              <a:t>will be available on all pages of CapStore with permissions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Admin </a:t>
            </a:r>
            <a:r>
              <a:rPr lang="en-IN" dirty="0"/>
              <a:t>can search any thing related with CapStore like it can see any Customer or Merchant's details ,all </a:t>
            </a:r>
            <a:r>
              <a:rPr lang="en-IN" dirty="0" smtClean="0"/>
              <a:t>available </a:t>
            </a:r>
            <a:r>
              <a:rPr lang="en-IN" dirty="0"/>
              <a:t>items in </a:t>
            </a:r>
            <a:r>
              <a:rPr lang="en-IN" dirty="0" smtClean="0"/>
              <a:t>inventory.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Customer can search about Products and brands </a:t>
            </a:r>
            <a:r>
              <a:rPr lang="en-IN" dirty="0" smtClean="0"/>
              <a:t>.It </a:t>
            </a:r>
            <a:r>
              <a:rPr lang="en-IN" dirty="0"/>
              <a:t>can be Category wise, name wise or type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Merchant </a:t>
            </a:r>
            <a:r>
              <a:rPr lang="en-IN" dirty="0"/>
              <a:t>can search in its own inventory only.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Search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50266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customer should be able to view products </a:t>
            </a:r>
            <a:r>
              <a:rPr lang="en-IN" dirty="0" smtClean="0"/>
              <a:t>according to :-</a:t>
            </a:r>
          </a:p>
          <a:p>
            <a:r>
              <a:rPr lang="en-IN" dirty="0"/>
              <a:t>G</a:t>
            </a:r>
            <a:r>
              <a:rPr lang="en-IN" dirty="0" smtClean="0"/>
              <a:t>iven </a:t>
            </a:r>
            <a:r>
              <a:rPr lang="en-IN" dirty="0"/>
              <a:t>range of </a:t>
            </a:r>
            <a:r>
              <a:rPr lang="en-IN" dirty="0" smtClean="0"/>
              <a:t>price</a:t>
            </a:r>
          </a:p>
          <a:p>
            <a:r>
              <a:rPr lang="en-IN" dirty="0"/>
              <a:t>M</a:t>
            </a:r>
            <a:r>
              <a:rPr lang="en-IN" dirty="0" smtClean="0"/>
              <a:t>ost </a:t>
            </a:r>
            <a:r>
              <a:rPr lang="en-IN" dirty="0"/>
              <a:t>viewed </a:t>
            </a:r>
            <a:endParaRPr lang="en-IN" dirty="0" smtClean="0"/>
          </a:p>
          <a:p>
            <a:r>
              <a:rPr lang="en-IN" dirty="0" smtClean="0"/>
              <a:t>Best </a:t>
            </a:r>
            <a:r>
              <a:rPr lang="en-IN" dirty="0"/>
              <a:t>seller </a:t>
            </a:r>
            <a:r>
              <a:rPr lang="en-IN" dirty="0" smtClean="0"/>
              <a:t> </a:t>
            </a:r>
          </a:p>
          <a:p>
            <a:r>
              <a:rPr lang="en-IN" dirty="0"/>
              <a:t>A</a:t>
            </a:r>
            <a:r>
              <a:rPr lang="en-IN" dirty="0" smtClean="0"/>
              <a:t>scending </a:t>
            </a:r>
            <a:r>
              <a:rPr lang="en-IN" dirty="0"/>
              <a:t>and descending order of price.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Sorting </a:t>
            </a:r>
            <a:br>
              <a:rPr lang="en-US" altLang="en-US" sz="3200" dirty="0">
                <a:latin typeface="Arial Black" panose="020B0A04020102020204" pitchFamily="34" charset="0"/>
                <a:cs typeface="Arial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2001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dirty="0"/>
              <a:t>The users are classified into four types: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Admin: can add/update/remove a Product &amp; Merchant.</a:t>
            </a:r>
            <a:endParaRPr lang="en-US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User : can register/view/buy/review/return the products</a:t>
            </a:r>
            <a:endParaRPr lang="en-US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Merchant:  </a:t>
            </a:r>
            <a:r>
              <a:rPr lang="en-US" dirty="0"/>
              <a:t>can </a:t>
            </a:r>
            <a:r>
              <a:rPr lang="en-US" dirty="0" smtClean="0"/>
              <a:t>add/remove </a:t>
            </a:r>
            <a:r>
              <a:rPr lang="en-US" dirty="0"/>
              <a:t>a product</a:t>
            </a:r>
            <a:r>
              <a:rPr lang="en-US" dirty="0" smtClean="0"/>
              <a:t>.</a:t>
            </a:r>
          </a:p>
          <a:p>
            <a:pPr marL="301943" lvl="1" indent="0" algn="just">
              <a:lnSpc>
                <a:spcPct val="150000"/>
              </a:lnSpc>
              <a:buNone/>
              <a:defRPr/>
            </a:pPr>
            <a:endParaRPr lang="en-US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chemeClr val="tx2"/>
                </a:solidFill>
                <a:latin typeface="Arial" charset="0"/>
                <a:cs typeface="Arial" charset="0"/>
              </a:rPr>
              <a:t>Requirement Understanding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2420888"/>
            <a:ext cx="7408333" cy="3561259"/>
          </a:xfrm>
        </p:spPr>
        <p:txBody>
          <a:bodyPr/>
          <a:lstStyle/>
          <a:p>
            <a:pPr algn="just"/>
            <a:r>
              <a:rPr lang="en-IN" dirty="0"/>
              <a:t>This page will have details about a particular </a:t>
            </a:r>
            <a:r>
              <a:rPr lang="en-IN" dirty="0" smtClean="0"/>
              <a:t>product.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will show </a:t>
            </a:r>
            <a:r>
              <a:rPr lang="en-IN" dirty="0" smtClean="0"/>
              <a:t>catalogue </a:t>
            </a:r>
            <a:r>
              <a:rPr lang="en-IN" dirty="0"/>
              <a:t>for that product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This page will also show the feedback of customers on that product.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Product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5302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 smtClean="0"/>
              <a:t>Similar Products : </a:t>
            </a:r>
            <a:r>
              <a:rPr lang="en-IN" dirty="0" smtClean="0"/>
              <a:t>Customer </a:t>
            </a:r>
            <a:r>
              <a:rPr lang="en-IN" dirty="0"/>
              <a:t>can see similar type of products on product page. This </a:t>
            </a:r>
            <a:r>
              <a:rPr lang="en-IN" dirty="0" smtClean="0"/>
              <a:t>will </a:t>
            </a:r>
            <a:r>
              <a:rPr lang="en-IN" dirty="0"/>
              <a:t>be based on category and type of </a:t>
            </a:r>
            <a:r>
              <a:rPr lang="en-IN" dirty="0" smtClean="0"/>
              <a:t>product.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198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Customer can add items to its </a:t>
            </a:r>
            <a:r>
              <a:rPr lang="en-IN" dirty="0"/>
              <a:t>W</a:t>
            </a:r>
            <a:r>
              <a:rPr lang="en-IN" dirty="0" smtClean="0"/>
              <a:t>ishlist </a:t>
            </a:r>
            <a:r>
              <a:rPr lang="en-IN" dirty="0"/>
              <a:t>and later on can see it and buy items from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>
                <a:latin typeface="Arial Black" panose="020B0A04020102020204" pitchFamily="34" charset="0"/>
                <a:cs typeface="Arial" charset="0"/>
              </a:rPr>
              <a:t>Wishlist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7938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pPr algn="just"/>
            <a:r>
              <a:rPr lang="en-IN" b="1" dirty="0" smtClean="0"/>
              <a:t> </a:t>
            </a:r>
            <a:r>
              <a:rPr lang="en-IN" dirty="0"/>
              <a:t>Admin can set some minimum cost of purchase 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Customer </a:t>
            </a:r>
            <a:r>
              <a:rPr lang="en-IN" dirty="0"/>
              <a:t>can add or remove items to the </a:t>
            </a:r>
            <a:r>
              <a:rPr lang="en-IN" dirty="0" smtClean="0"/>
              <a:t>cart.</a:t>
            </a:r>
          </a:p>
          <a:p>
            <a:pPr algn="just"/>
            <a:r>
              <a:rPr lang="en-IN" dirty="0"/>
              <a:t>The items in the cart of user will be available unless the user remove those items or purchase them. </a:t>
            </a:r>
            <a:endParaRPr lang="en-IN" dirty="0" smtClean="0"/>
          </a:p>
          <a:p>
            <a:pPr algn="just"/>
            <a:r>
              <a:rPr lang="en-IN" dirty="0" smtClean="0"/>
              <a:t>At </a:t>
            </a:r>
            <a:r>
              <a:rPr lang="en-IN" dirty="0"/>
              <a:t>any time user can see all the products in the cart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Managing Cart</a:t>
            </a:r>
            <a:br>
              <a:rPr lang="en-US" altLang="en-US" sz="3200" dirty="0">
                <a:latin typeface="Arial Black" panose="020B0A04020102020204" pitchFamily="34" charset="0"/>
                <a:cs typeface="Arial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1651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pPr algn="just"/>
            <a:r>
              <a:rPr lang="en-US" b="1" dirty="0"/>
              <a:t>Generate Invoice </a:t>
            </a:r>
            <a:r>
              <a:rPr lang="en-US" b="1" dirty="0" smtClean="0"/>
              <a:t>:-</a:t>
            </a:r>
            <a:r>
              <a:rPr lang="en-US" dirty="0"/>
              <a:t>	</a:t>
            </a:r>
            <a:r>
              <a:rPr lang="en-US" dirty="0" smtClean="0"/>
              <a:t>After </a:t>
            </a:r>
            <a:r>
              <a:rPr lang="en-US" dirty="0"/>
              <a:t>final submission of Cart , invoice </a:t>
            </a:r>
            <a:r>
              <a:rPr lang="en-US" dirty="0" smtClean="0"/>
              <a:t>will </a:t>
            </a:r>
            <a:r>
              <a:rPr lang="en-US" dirty="0"/>
              <a:t>be generated which will contain details about selected items and their price 	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latin typeface="Arial Black" panose="020B0A04020102020204" pitchFamily="34" charset="0"/>
                <a:cs typeface="Arial" charset="0"/>
              </a:rPr>
              <a:t>Orders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15798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Apply discount </a:t>
            </a:r>
            <a:r>
              <a:rPr lang="en-US" b="1" dirty="0" smtClean="0"/>
              <a:t>:-</a:t>
            </a: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discount is on products the discounted price will be calculated and reflected on invoice 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43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Apply Coupons </a:t>
            </a:r>
            <a:r>
              <a:rPr lang="en-US" b="1" dirty="0" smtClean="0"/>
              <a:t>:-</a:t>
            </a:r>
            <a:r>
              <a:rPr lang="en-US" dirty="0"/>
              <a:t>	A </a:t>
            </a:r>
            <a:r>
              <a:rPr lang="en-US" dirty="0" smtClean="0"/>
              <a:t>Customer </a:t>
            </a:r>
            <a:r>
              <a:rPr lang="en-US" dirty="0"/>
              <a:t>can apply coupons and get discount on the final bill.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7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Getting Shipping </a:t>
            </a:r>
            <a:r>
              <a:rPr lang="en-US" b="1" dirty="0" smtClean="0"/>
              <a:t>details:- </a:t>
            </a:r>
            <a:r>
              <a:rPr lang="en-US" dirty="0"/>
              <a:t>	Placing on order will take all the </a:t>
            </a:r>
            <a:r>
              <a:rPr lang="en-US" dirty="0" smtClean="0"/>
              <a:t>shipping </a:t>
            </a:r>
            <a:r>
              <a:rPr lang="en-US" dirty="0"/>
              <a:t>details of customer and will verify the customer through email.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5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Placing Order </a:t>
            </a:r>
            <a:r>
              <a:rPr lang="en-US" b="1" dirty="0" smtClean="0"/>
              <a:t>:-</a:t>
            </a:r>
            <a:r>
              <a:rPr lang="en-US" dirty="0"/>
              <a:t> </a:t>
            </a:r>
            <a:r>
              <a:rPr lang="en-US" dirty="0" smtClean="0"/>
              <a:t>Placing </a:t>
            </a:r>
            <a:r>
              <a:rPr lang="en-US" dirty="0"/>
              <a:t>the order will check availability of product at the time of </a:t>
            </a:r>
            <a:r>
              <a:rPr lang="en-US" dirty="0" smtClean="0"/>
              <a:t>purchase</a:t>
            </a:r>
            <a:r>
              <a:rPr lang="en-US" dirty="0"/>
              <a:t>. After successfully placing the order the inventory will be updated 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18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elivering </a:t>
            </a:r>
            <a:r>
              <a:rPr lang="en-US" b="1" dirty="0"/>
              <a:t>Products </a:t>
            </a:r>
            <a:r>
              <a:rPr lang="en-US" b="1" dirty="0" smtClean="0"/>
              <a:t>:-</a:t>
            </a:r>
            <a:r>
              <a:rPr lang="en-US" dirty="0"/>
              <a:t> </a:t>
            </a:r>
            <a:r>
              <a:rPr lang="en-US" dirty="0" smtClean="0"/>
              <a:t>After </a:t>
            </a:r>
            <a:r>
              <a:rPr lang="en-US" dirty="0"/>
              <a:t>successfully placing an order product will be </a:t>
            </a:r>
            <a:r>
              <a:rPr lang="en-US" dirty="0" smtClean="0"/>
              <a:t>delivered </a:t>
            </a:r>
            <a:r>
              <a:rPr lang="en-US" dirty="0"/>
              <a:t>to the customer and inventory will be updated.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1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424935" cy="3633267"/>
          </a:xfrm>
        </p:spPr>
        <p:txBody>
          <a:bodyPr numCol="2">
            <a:normAutofit fontScale="92500" lnSpcReduction="20000"/>
          </a:bodyPr>
          <a:lstStyle/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Login &amp; Registration</a:t>
            </a:r>
          </a:p>
          <a:p>
            <a:pPr algn="just">
              <a:defRPr/>
            </a:pPr>
            <a:r>
              <a:rPr lang="en-US" altLang="en-US" dirty="0">
                <a:latin typeface="Arial Black" panose="020B0A04020102020204" pitchFamily="34" charset="0"/>
                <a:cs typeface="Arial" charset="0"/>
              </a:rPr>
              <a:t>Password Management </a:t>
            </a:r>
            <a:endParaRPr lang="en-US" altLang="en-US" dirty="0" smtClean="0">
              <a:latin typeface="Arial Black" panose="020B0A04020102020204" pitchFamily="34" charset="0"/>
              <a:cs typeface="Arial" charset="0"/>
            </a:endParaRP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Homepage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Admin Profile Page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Merchant Profile Page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Customer Profile Page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User  Validation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Email Service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Feedback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Search 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Sorting 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Product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Wishlist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Managing Cart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Orders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Payment</a:t>
            </a:r>
          </a:p>
          <a:p>
            <a:pPr algn="just">
              <a:defRPr/>
            </a:pPr>
            <a:r>
              <a:rPr lang="en-US" altLang="en-US" dirty="0" smtClean="0">
                <a:latin typeface="Arial Black" panose="020B0A04020102020204" pitchFamily="34" charset="0"/>
                <a:cs typeface="Arial" charset="0"/>
              </a:rPr>
              <a:t>Return Policy</a:t>
            </a:r>
            <a:endParaRPr lang="en-US" altLang="en-US" dirty="0">
              <a:latin typeface="Arial Black" panose="020B0A04020102020204" pitchFamily="34" charset="0"/>
              <a:cs typeface="Arial" charset="0"/>
            </a:endParaRPr>
          </a:p>
          <a:p>
            <a:pPr algn="just"/>
            <a:r>
              <a:rPr lang="en-US" dirty="0" smtClean="0">
                <a:latin typeface="Arial Black" panose="020B0A04020102020204" pitchFamily="34" charset="0"/>
              </a:rPr>
              <a:t>Business Analysis</a:t>
            </a:r>
          </a:p>
          <a:p>
            <a:pPr algn="just"/>
            <a:r>
              <a:rPr lang="en-US" dirty="0" smtClean="0">
                <a:latin typeface="Arial Black" panose="020B0A04020102020204" pitchFamily="34" charset="0"/>
              </a:rPr>
              <a:t>Additional Features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  <a:latin typeface="Arial" charset="0"/>
                <a:cs typeface="Arial" charset="0"/>
              </a:rPr>
              <a:t>Modules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68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/>
              <a:t>Getting transaction </a:t>
            </a:r>
            <a:r>
              <a:rPr lang="en-IN" b="1" dirty="0" smtClean="0"/>
              <a:t>details: </a:t>
            </a:r>
            <a:r>
              <a:rPr lang="en-IN" dirty="0" smtClean="0"/>
              <a:t>Customer </a:t>
            </a:r>
            <a:r>
              <a:rPr lang="en-IN" dirty="0"/>
              <a:t>can buy any item via any mode of purchase i.e via online banking or through credit/debit card or through cash on delivery.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Payment</a:t>
            </a:r>
            <a:br>
              <a:rPr lang="en-US" altLang="en-US" sz="3200" dirty="0">
                <a:latin typeface="Arial Black" panose="020B0A04020102020204" pitchFamily="34" charset="0"/>
                <a:cs typeface="Arial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36326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Transaction Processing </a:t>
            </a:r>
            <a:r>
              <a:rPr lang="en-IN" b="1" dirty="0" smtClean="0"/>
              <a:t>: </a:t>
            </a:r>
            <a:r>
              <a:rPr lang="en-IN" dirty="0" smtClean="0"/>
              <a:t>Getting </a:t>
            </a:r>
            <a:r>
              <a:rPr lang="en-IN" dirty="0"/>
              <a:t>money from user's account and updating the revenue of CapStore.</a:t>
            </a:r>
          </a:p>
        </p:txBody>
      </p:sp>
    </p:spTree>
    <p:extLst>
      <p:ext uri="{BB962C8B-B14F-4D97-AF65-F5344CB8AC3E}">
        <p14:creationId xmlns:p14="http://schemas.microsoft.com/office/powerpoint/2010/main" val="1748127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pPr algn="just"/>
            <a:r>
              <a:rPr lang="en-IN" dirty="0"/>
              <a:t>Return Goods </a:t>
            </a:r>
            <a:r>
              <a:rPr lang="en-IN" dirty="0" smtClean="0"/>
              <a:t>:Customer </a:t>
            </a:r>
            <a:r>
              <a:rPr lang="en-IN" dirty="0"/>
              <a:t>can return sold products.it will be updated in the inventory. In case of third party merchant it will returned directly through third party interface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Return Policy</a:t>
            </a:r>
            <a:br>
              <a:rPr lang="en-US" altLang="en-US" sz="3200" dirty="0">
                <a:latin typeface="Arial Black" panose="020B0A04020102020204" pitchFamily="34" charset="0"/>
                <a:cs typeface="Arial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05913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Refund </a:t>
            </a:r>
            <a:r>
              <a:rPr lang="en-IN" dirty="0" smtClean="0"/>
              <a:t>money :  </a:t>
            </a:r>
            <a:r>
              <a:rPr lang="en-IN" dirty="0"/>
              <a:t>A user can anytime return sold products and after verification of products by admin, money will be refunded to the </a:t>
            </a:r>
            <a:r>
              <a:rPr lang="en-IN" dirty="0" smtClean="0"/>
              <a:t>customer.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058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pPr algn="just"/>
            <a:r>
              <a:rPr lang="en-IN" b="1" dirty="0"/>
              <a:t>Business Analysis Admin </a:t>
            </a:r>
            <a:r>
              <a:rPr lang="en-IN" b="1" dirty="0" smtClean="0"/>
              <a:t>: </a:t>
            </a:r>
            <a:r>
              <a:rPr lang="en-IN" dirty="0"/>
              <a:t>C</a:t>
            </a:r>
            <a:r>
              <a:rPr lang="en-IN" dirty="0" smtClean="0"/>
              <a:t>an </a:t>
            </a:r>
            <a:r>
              <a:rPr lang="en-IN" dirty="0"/>
              <a:t>generate </a:t>
            </a:r>
            <a:r>
              <a:rPr lang="en-IN" dirty="0" smtClean="0"/>
              <a:t>business analyses </a:t>
            </a:r>
            <a:r>
              <a:rPr lang="en-IN" dirty="0"/>
              <a:t>at the end of some time period.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can check dispatch report of particular </a:t>
            </a:r>
            <a:r>
              <a:rPr lang="en-IN" dirty="0" smtClean="0"/>
              <a:t>product, Category </a:t>
            </a:r>
            <a:r>
              <a:rPr lang="en-IN" dirty="0"/>
              <a:t>of products or products from a particular </a:t>
            </a:r>
            <a:r>
              <a:rPr lang="en-IN" dirty="0" smtClean="0"/>
              <a:t>merchant.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Business Analysis</a:t>
            </a:r>
            <a:br>
              <a:rPr lang="en-US" sz="3200" dirty="0">
                <a:latin typeface="Arial Black" panose="020B0A04020102020204" pitchFamily="34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17022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</a:p>
          <a:p>
            <a:r>
              <a:rPr lang="en-US" dirty="0" smtClean="0"/>
              <a:t>Discount &amp; Promos</a:t>
            </a:r>
          </a:p>
          <a:p>
            <a:r>
              <a:rPr lang="en-US" dirty="0" smtClean="0"/>
              <a:t>Generate Coupon</a:t>
            </a:r>
          </a:p>
          <a:p>
            <a:r>
              <a:rPr lang="en-US" dirty="0" smtClean="0"/>
              <a:t>Chat</a:t>
            </a:r>
          </a:p>
          <a:p>
            <a:r>
              <a:rPr lang="en-US" dirty="0" smtClean="0"/>
              <a:t>Invites Friends </a:t>
            </a:r>
            <a:r>
              <a:rPr lang="en-US" dirty="0"/>
              <a:t>&amp; G</a:t>
            </a:r>
            <a:r>
              <a:rPr lang="en-US" dirty="0" smtClean="0"/>
              <a:t>et Discount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Additional Features</a:t>
            </a:r>
            <a:r>
              <a:rPr lang="en-IN" sz="3200" dirty="0">
                <a:latin typeface="Arial Black" panose="020B0A04020102020204" pitchFamily="34" charset="0"/>
              </a:rPr>
              <a:t/>
            </a:r>
            <a:br>
              <a:rPr lang="en-IN" sz="3200" dirty="0">
                <a:latin typeface="Arial Black" panose="020B0A04020102020204" pitchFamily="34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17118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Managing Inventory </a:t>
            </a:r>
            <a:r>
              <a:rPr lang="en-IN" dirty="0" smtClean="0"/>
              <a:t>: Merchant </a:t>
            </a:r>
            <a:r>
              <a:rPr lang="en-IN" dirty="0"/>
              <a:t>can manage their own inventory space of CapStore while Admin can manage full inventory</a:t>
            </a:r>
            <a:r>
              <a:rPr lang="en-IN" dirty="0" smtClean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Merchant </a:t>
            </a:r>
            <a:r>
              <a:rPr lang="en-IN" dirty="0"/>
              <a:t>and Admin can add or remove items from inventory, Add or Remove Categories, Update Stock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923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Admin </a:t>
            </a:r>
            <a:r>
              <a:rPr lang="en-IN" dirty="0"/>
              <a:t>and Merchant can put up promos and </a:t>
            </a:r>
            <a:r>
              <a:rPr lang="en-IN" dirty="0" smtClean="0"/>
              <a:t>discount. </a:t>
            </a:r>
          </a:p>
          <a:p>
            <a:pPr algn="just"/>
            <a:r>
              <a:rPr lang="en-IN" dirty="0" smtClean="0"/>
              <a:t>I</a:t>
            </a:r>
            <a:r>
              <a:rPr lang="en-IN" dirty="0" smtClean="0"/>
              <a:t>t </a:t>
            </a:r>
            <a:r>
              <a:rPr lang="en-IN" dirty="0"/>
              <a:t>can be on individual products or for category of products or on some minimum amount &amp; </a:t>
            </a:r>
            <a:r>
              <a:rPr lang="en-IN" dirty="0" smtClean="0"/>
              <a:t>it </a:t>
            </a:r>
            <a:r>
              <a:rPr lang="en-IN" dirty="0"/>
              <a:t>will be for a limited time period.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Discount &amp; Promos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074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Admin will generate coupons and email it to the Customers. These Coupons will be valid for a minimum time period and will have unique </a:t>
            </a:r>
            <a:r>
              <a:rPr lang="en-IN" dirty="0" smtClean="0"/>
              <a:t>code.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Generate Coupon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527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Customers can interact with </a:t>
            </a:r>
            <a:r>
              <a:rPr lang="en-IN" dirty="0" smtClean="0"/>
              <a:t>Customer Care </a:t>
            </a:r>
            <a:r>
              <a:rPr lang="en-IN" dirty="0"/>
              <a:t>representatives and can give live feedbacks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Merchant </a:t>
            </a:r>
            <a:r>
              <a:rPr lang="en-IN" dirty="0"/>
              <a:t>can also Chat with representatives. Admin can chat to both Customer and Merchant.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04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72816"/>
            <a:ext cx="7408333" cy="46413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Login Module :-</a:t>
            </a:r>
            <a:endParaRPr lang="en-US" altLang="en-US" dirty="0">
              <a:latin typeface="Arial" charset="0"/>
              <a:cs typeface="Arial" charset="0"/>
            </a:endParaRPr>
          </a:p>
          <a:p>
            <a:pPr algn="just"/>
            <a:r>
              <a:rPr lang="en-US" altLang="en-US" sz="2200" dirty="0" smtClean="0">
                <a:latin typeface="Arial" charset="0"/>
                <a:cs typeface="Arial" charset="0"/>
              </a:rPr>
              <a:t>Login </a:t>
            </a:r>
            <a:r>
              <a:rPr lang="en-US" altLang="en-US" sz="2200" dirty="0">
                <a:latin typeface="Arial" charset="0"/>
                <a:cs typeface="Arial" charset="0"/>
              </a:rPr>
              <a:t>module is common for all the users of the system i.e. Admin, Customer </a:t>
            </a:r>
            <a:r>
              <a:rPr lang="en-US" altLang="en-US" sz="2200" dirty="0" smtClean="0">
                <a:latin typeface="Arial" charset="0"/>
                <a:cs typeface="Arial" charset="0"/>
              </a:rPr>
              <a:t>and Merchant.</a:t>
            </a:r>
            <a:endParaRPr lang="en-US" altLang="en-US" sz="2200" dirty="0">
              <a:latin typeface="Arial" charset="0"/>
              <a:cs typeface="Arial" charset="0"/>
            </a:endParaRPr>
          </a:p>
          <a:p>
            <a:pPr algn="just">
              <a:buFont typeface="Wingdings" pitchFamily="2" charset="2"/>
              <a:buNone/>
            </a:pPr>
            <a:endParaRPr lang="en-US" altLang="en-US" sz="2200" dirty="0">
              <a:latin typeface="Arial" charset="0"/>
              <a:cs typeface="Arial" charset="0"/>
            </a:endParaRPr>
          </a:p>
          <a:p>
            <a:pPr algn="just"/>
            <a:r>
              <a:rPr lang="en-US" altLang="en-US" dirty="0">
                <a:latin typeface="Arial" charset="0"/>
                <a:cs typeface="Arial" charset="0"/>
              </a:rPr>
              <a:t>Basic functionality of module are as follows:</a:t>
            </a:r>
          </a:p>
          <a:p>
            <a:pPr marL="904875" lvl="1" indent="-457200" algn="just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Taking login credentials from the user.</a:t>
            </a:r>
          </a:p>
          <a:p>
            <a:pPr marL="904875" lvl="1" indent="-457200" algn="just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If given credentials are wrong, show appropriate message.</a:t>
            </a:r>
          </a:p>
          <a:p>
            <a:pPr marL="904875" lvl="1" indent="-457200" algn="just">
              <a:buFont typeface="Calibri" pitchFamily="34" charset="0"/>
              <a:buAutoNum type="arabicPeriod"/>
            </a:pPr>
            <a:r>
              <a:rPr lang="en-US" altLang="en-US" dirty="0">
                <a:latin typeface="Arial" charset="0"/>
                <a:cs typeface="Arial" charset="0"/>
              </a:rPr>
              <a:t>If login succeeds, user will be navigated to his/her respective page as per his/her role.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Arial Black" panose="020B0A04020102020204" pitchFamily="34" charset="0"/>
                <a:cs typeface="Arial" charset="0"/>
              </a:rPr>
              <a:t>Login &amp; Registration</a:t>
            </a:r>
            <a:br>
              <a:rPr lang="en-US" altLang="en-US" dirty="0">
                <a:latin typeface="Arial Black" panose="020B0A04020102020204" pitchFamily="34" charset="0"/>
                <a:cs typeface="Arial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792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customer can send invitation to its friends and can get </a:t>
            </a:r>
            <a:r>
              <a:rPr lang="en-IN" dirty="0" smtClean="0"/>
              <a:t>discount.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Invites Friends &amp; Get Discount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765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8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1" y="692696"/>
            <a:ext cx="7668840" cy="5433467"/>
          </a:xfrm>
        </p:spPr>
        <p:txBody>
          <a:bodyPr>
            <a:normAutofit/>
          </a:bodyPr>
          <a:lstStyle/>
          <a:p>
            <a:pPr algn="just"/>
            <a:endParaRPr lang="en-US" altLang="en-US" u="sng" dirty="0" smtClean="0">
              <a:latin typeface="Arial" charset="0"/>
              <a:cs typeface="Arial" charset="0"/>
            </a:endParaRPr>
          </a:p>
          <a:p>
            <a:pPr marL="0" indent="0" algn="just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Registration Module :-</a:t>
            </a:r>
            <a:endParaRPr lang="en-US" altLang="en-US" dirty="0">
              <a:latin typeface="Arial" charset="0"/>
              <a:cs typeface="Arial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r>
              <a:rPr lang="en-US" altLang="en-US" sz="2200" dirty="0" smtClean="0">
                <a:latin typeface="Arial" charset="0"/>
                <a:cs typeface="Arial" charset="0"/>
              </a:rPr>
              <a:t>If </a:t>
            </a:r>
            <a:r>
              <a:rPr lang="en-US" altLang="en-US" sz="2200" dirty="0">
                <a:latin typeface="Arial" charset="0"/>
                <a:cs typeface="Arial" charset="0"/>
              </a:rPr>
              <a:t>a </a:t>
            </a:r>
            <a:r>
              <a:rPr lang="en-US" altLang="en-US" sz="2200" dirty="0" smtClean="0">
                <a:latin typeface="Arial" charset="0"/>
                <a:cs typeface="Arial" charset="0"/>
              </a:rPr>
              <a:t>User wants </a:t>
            </a:r>
            <a:r>
              <a:rPr lang="en-US" altLang="en-US" sz="2200" dirty="0">
                <a:latin typeface="Arial" charset="0"/>
                <a:cs typeface="Arial" charset="0"/>
              </a:rPr>
              <a:t>to buy any product then he/she will be asked to </a:t>
            </a:r>
            <a:r>
              <a:rPr lang="en-US" altLang="en-US" sz="2200" dirty="0" smtClean="0">
                <a:latin typeface="Arial" charset="0"/>
                <a:cs typeface="Arial" charset="0"/>
              </a:rPr>
              <a:t>register.</a:t>
            </a:r>
          </a:p>
          <a:p>
            <a:pPr algn="just"/>
            <a:r>
              <a:rPr lang="en-US" altLang="en-US" sz="2200" dirty="0" smtClean="0">
                <a:latin typeface="Arial" charset="0"/>
                <a:cs typeface="Arial" charset="0"/>
              </a:rPr>
              <a:t>User will </a:t>
            </a:r>
            <a:r>
              <a:rPr lang="en-US" altLang="en-US" sz="2200" dirty="0">
                <a:latin typeface="Arial" charset="0"/>
                <a:cs typeface="Arial" charset="0"/>
              </a:rPr>
              <a:t>be asked to enter the following details:</a:t>
            </a:r>
          </a:p>
          <a:p>
            <a:pPr lvl="1" algn="just"/>
            <a:r>
              <a:rPr lang="en-US" altLang="en-US" sz="1600" dirty="0">
                <a:latin typeface="Arial" charset="0"/>
                <a:cs typeface="Arial" charset="0"/>
              </a:rPr>
              <a:t>Full Name</a:t>
            </a:r>
          </a:p>
          <a:p>
            <a:pPr lvl="1" algn="just"/>
            <a:r>
              <a:rPr lang="en-US" altLang="en-US" sz="1600" dirty="0" smtClean="0">
                <a:latin typeface="Arial" charset="0"/>
                <a:cs typeface="Arial" charset="0"/>
              </a:rPr>
              <a:t>Address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1600" dirty="0">
                <a:latin typeface="Arial" charset="0"/>
                <a:cs typeface="Arial" charset="0"/>
              </a:rPr>
              <a:t>Email Id</a:t>
            </a:r>
          </a:p>
          <a:p>
            <a:pPr lvl="1" algn="just"/>
            <a:r>
              <a:rPr lang="en-US" altLang="en-US" sz="1600" dirty="0" smtClean="0">
                <a:latin typeface="Arial" charset="0"/>
                <a:cs typeface="Arial" charset="0"/>
              </a:rPr>
              <a:t>Password</a:t>
            </a:r>
          </a:p>
          <a:p>
            <a:pPr lvl="1" algn="just"/>
            <a:r>
              <a:rPr lang="en-US" altLang="en-US" sz="1600" dirty="0" smtClean="0">
                <a:latin typeface="Arial" charset="0"/>
                <a:cs typeface="Arial" charset="0"/>
              </a:rPr>
              <a:t>Gender</a:t>
            </a:r>
          </a:p>
          <a:p>
            <a:pPr lvl="1" algn="just"/>
            <a:r>
              <a:rPr lang="en-US" altLang="en-US" sz="1600" dirty="0" smtClean="0">
                <a:latin typeface="Arial" charset="0"/>
                <a:cs typeface="Arial" charset="0"/>
              </a:rPr>
              <a:t>D.O.B</a:t>
            </a:r>
            <a:endParaRPr lang="en-US" altLang="en-US" sz="1600" dirty="0">
              <a:latin typeface="Arial" charset="0"/>
              <a:cs typeface="Arial" charset="0"/>
            </a:endParaRPr>
          </a:p>
          <a:p>
            <a:pPr lvl="1" algn="just"/>
            <a:r>
              <a:rPr lang="en-US" altLang="en-US" sz="1600" dirty="0">
                <a:latin typeface="Arial" charset="0"/>
                <a:cs typeface="Arial" charset="0"/>
              </a:rPr>
              <a:t>Contact </a:t>
            </a:r>
            <a:r>
              <a:rPr lang="en-US" altLang="en-US" sz="1600" dirty="0" smtClean="0">
                <a:latin typeface="Arial" charset="0"/>
                <a:cs typeface="Arial" charset="0"/>
              </a:rPr>
              <a:t>Number</a:t>
            </a:r>
          </a:p>
          <a:p>
            <a:pPr lvl="1" algn="just"/>
            <a:endParaRPr lang="en-US" altLang="en-US" sz="1600" dirty="0">
              <a:latin typeface="Arial" charset="0"/>
              <a:cs typeface="Arial" charset="0"/>
            </a:endParaRPr>
          </a:p>
          <a:p>
            <a:pPr algn="just"/>
            <a:r>
              <a:rPr lang="en-US" altLang="en-US" sz="2200" dirty="0" smtClean="0">
                <a:latin typeface="Arial" charset="0"/>
                <a:cs typeface="Arial" charset="0"/>
              </a:rPr>
              <a:t>Assumption</a:t>
            </a:r>
            <a:r>
              <a:rPr lang="en-US" altLang="en-US" sz="2200" u="sng" dirty="0">
                <a:latin typeface="Arial" charset="0"/>
                <a:cs typeface="Arial" charset="0"/>
              </a:rPr>
              <a:t>:</a:t>
            </a:r>
            <a:r>
              <a:rPr lang="en-US" altLang="en-US" sz="2200" dirty="0">
                <a:latin typeface="Arial" charset="0"/>
                <a:cs typeface="Arial" charset="0"/>
              </a:rPr>
              <a:t> A re-type password field is given to confirm password before registering.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11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8884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Password </a:t>
            </a:r>
            <a:r>
              <a:rPr lang="en-IN" b="1" dirty="0" smtClean="0"/>
              <a:t>encryption: </a:t>
            </a:r>
            <a:r>
              <a:rPr lang="en-IN" dirty="0"/>
              <a:t>Encrypted password will be placed in database.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latin typeface="Arial Black" panose="020B0A04020102020204" pitchFamily="34" charset="0"/>
                <a:cs typeface="Arial" charset="0"/>
              </a:rPr>
              <a:t>Password Management </a:t>
            </a:r>
            <a:br>
              <a:rPr lang="en-US" altLang="en-US" sz="2800" dirty="0">
                <a:latin typeface="Arial Black" panose="020B0A04020102020204" pitchFamily="34" charset="0"/>
                <a:cs typeface="Arial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648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060847"/>
            <a:ext cx="7408333" cy="4608513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/>
              <a:t>Change </a:t>
            </a:r>
            <a:r>
              <a:rPr lang="en-IN" b="1" dirty="0" smtClean="0"/>
              <a:t>password</a:t>
            </a:r>
            <a:r>
              <a:rPr lang="en-IN" dirty="0" smtClean="0"/>
              <a:t>: </a:t>
            </a:r>
            <a:r>
              <a:rPr lang="en-IN" b="1" dirty="0" smtClean="0"/>
              <a:t>-</a:t>
            </a:r>
            <a:endParaRPr lang="en-IN" dirty="0" smtClean="0"/>
          </a:p>
          <a:p>
            <a:pPr algn="just"/>
            <a:r>
              <a:rPr lang="en-IN" dirty="0" smtClean="0"/>
              <a:t>User </a:t>
            </a:r>
            <a:r>
              <a:rPr lang="en-IN" dirty="0"/>
              <a:t>may change his/her CapStore account password.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new password should not be same as old </a:t>
            </a:r>
            <a:r>
              <a:rPr lang="en-IN" dirty="0" smtClean="0"/>
              <a:t>one</a:t>
            </a:r>
          </a:p>
          <a:p>
            <a:pPr algn="just"/>
            <a:r>
              <a:rPr lang="en-IN" dirty="0" smtClean="0"/>
              <a:t>It should </a:t>
            </a:r>
            <a:r>
              <a:rPr lang="en-IN" dirty="0"/>
              <a:t>also </a:t>
            </a:r>
            <a:r>
              <a:rPr lang="en-IN" dirty="0" smtClean="0"/>
              <a:t>fulfil </a:t>
            </a:r>
            <a:r>
              <a:rPr lang="en-IN" dirty="0"/>
              <a:t>all the password related constraints of signup time.</a:t>
            </a:r>
          </a:p>
        </p:txBody>
      </p:sp>
    </p:spTree>
    <p:extLst>
      <p:ext uri="{BB962C8B-B14F-4D97-AF65-F5344CB8AC3E}">
        <p14:creationId xmlns:p14="http://schemas.microsoft.com/office/powerpoint/2010/main" val="276469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pPr algn="just"/>
            <a:r>
              <a:rPr lang="en-IN" b="1" dirty="0"/>
              <a:t>Forget password </a:t>
            </a:r>
            <a:r>
              <a:rPr lang="en-IN" b="1" dirty="0" smtClean="0"/>
              <a:t>: </a:t>
            </a:r>
            <a:r>
              <a:rPr lang="en-IN" dirty="0" smtClean="0"/>
              <a:t>an </a:t>
            </a:r>
            <a:r>
              <a:rPr lang="en-IN" dirty="0"/>
              <a:t>email containing the user's password (decrypted) will be sent to the </a:t>
            </a:r>
            <a:r>
              <a:rPr lang="en-IN" dirty="0" smtClean="0"/>
              <a:t>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67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sc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 Black" panose="020B0A04020102020204" pitchFamily="34" charset="0"/>
                <a:cs typeface="Arial" charset="0"/>
              </a:rPr>
              <a:t>Homepage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49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167</TotalTime>
  <Words>1055</Words>
  <Application>Microsoft Office PowerPoint</Application>
  <PresentationFormat>On-screen Show (4:3)</PresentationFormat>
  <Paragraphs>136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Black</vt:lpstr>
      <vt:lpstr>Calibri</vt:lpstr>
      <vt:lpstr>Candara</vt:lpstr>
      <vt:lpstr>Symbol</vt:lpstr>
      <vt:lpstr>Wingdings</vt:lpstr>
      <vt:lpstr>Waveform</vt:lpstr>
      <vt:lpstr>CapStore  (E-commerce - application)</vt:lpstr>
      <vt:lpstr> Requirement Understanding</vt:lpstr>
      <vt:lpstr>Modules</vt:lpstr>
      <vt:lpstr>Login &amp; Registration </vt:lpstr>
      <vt:lpstr>PowerPoint Presentation</vt:lpstr>
      <vt:lpstr>Password Management  </vt:lpstr>
      <vt:lpstr>PowerPoint Presentation</vt:lpstr>
      <vt:lpstr>PowerPoint Presentation</vt:lpstr>
      <vt:lpstr>Homepage</vt:lpstr>
      <vt:lpstr>Admin Profile Page </vt:lpstr>
      <vt:lpstr>PowerPoint Presentation</vt:lpstr>
      <vt:lpstr>Merchant Profile Page</vt:lpstr>
      <vt:lpstr>Customer Profile Page</vt:lpstr>
      <vt:lpstr>User  Validation </vt:lpstr>
      <vt:lpstr>Email Service</vt:lpstr>
      <vt:lpstr>Feedback</vt:lpstr>
      <vt:lpstr>PowerPoint Presentation</vt:lpstr>
      <vt:lpstr>Search</vt:lpstr>
      <vt:lpstr>Sorting  </vt:lpstr>
      <vt:lpstr>Product</vt:lpstr>
      <vt:lpstr>PowerPoint Presentation</vt:lpstr>
      <vt:lpstr>Wishlist</vt:lpstr>
      <vt:lpstr>Managing Cart </vt:lpstr>
      <vt:lpstr>Orders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Payment </vt:lpstr>
      <vt:lpstr>PowerPoint Presentation</vt:lpstr>
      <vt:lpstr>Return Policy </vt:lpstr>
      <vt:lpstr>PowerPoint Presentation</vt:lpstr>
      <vt:lpstr>Business Analysis </vt:lpstr>
      <vt:lpstr>Additional Features </vt:lpstr>
      <vt:lpstr>Inventory</vt:lpstr>
      <vt:lpstr>Discount &amp; Promos </vt:lpstr>
      <vt:lpstr>Generate Coupon </vt:lpstr>
      <vt:lpstr>Chat</vt:lpstr>
      <vt:lpstr>Invites Friends &amp; Get Discount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CapStore  (E-commerce - application)</dc:title>
  <dc:creator>Badadale, Akshata</dc:creator>
  <cp:lastModifiedBy>user</cp:lastModifiedBy>
  <cp:revision>62</cp:revision>
  <dcterms:created xsi:type="dcterms:W3CDTF">2019-04-27T04:16:54Z</dcterms:created>
  <dcterms:modified xsi:type="dcterms:W3CDTF">2019-04-29T17:51:43Z</dcterms:modified>
</cp:coreProperties>
</file>