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62" y="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E07C-607D-4034-B42D-C6FA059E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F81BF-B816-4B7B-B894-50AD1093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8490-B05E-42E8-8E2C-27A0150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D0C2-E50C-4898-B402-3F59891E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6FF8-0433-44EC-83BB-6065246A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59FC-34B7-4181-9448-891FDA87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718B-8DC5-4A47-B9ED-1C94E90C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D80B-0D18-434B-9C43-B2430723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DA6E-FE64-49AB-A295-DBAFB03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2A65-EF47-4D87-BD85-6EA5AC2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4DFD2-A68C-4EBB-B1CD-8A9344C9B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F819-AE76-4ECE-967F-FC097674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B5A1-19C9-461A-A71D-1C124919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71D0-DA9F-446F-B607-BD1CEECC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7A5A-C9F9-4799-B38A-D5CAF75E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815-29E0-49D5-86B6-6AA2B82A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12E1-ED85-43EA-A178-C7A5CE43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BC67-B55F-430C-9E87-DD2F5706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C419-717B-4D67-B972-22AF744C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ADD3-11D1-4E05-BDE4-00E02FD4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A949-CC91-4445-83BD-6DEF6324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A8AE-E84F-4423-B8BC-D0298EDCC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0D78-DA07-4CAD-A1BD-53743C27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8E26-2E0F-496A-A6CB-419C599F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A1BC-D2C9-4F62-9B9C-EEF54ECA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668F-BB62-4FD7-9471-B1124F6D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E29A-5EAB-40E6-B3EC-015E0B02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6BEA-9054-4B64-A920-499EC033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4FF2-997E-45B3-907C-39DEAB12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11619-47A2-4CA4-848E-E4064D9D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AF91-5840-4BA5-A48B-2DA0B5D3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AAD5-F665-4790-8C12-181E0674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2924-97AE-44B3-BD62-1C7A05C6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5BB54-F8FB-41CE-914C-3FB88DDC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8F465-59CB-4403-9BDD-B49F30E4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02DD5-17DB-404D-94AC-5CBFAD676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BCDF6-C91D-4E36-81AC-EF1B4917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70678-E9E1-4E10-A64E-0E3B780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A8669-F579-44F4-A72B-F793F9D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1B93-E961-4B78-9457-D25DCF4E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9F569-2892-4517-9DB6-C3EC2101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45EF2-592E-408F-8852-6CFC0592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464F9-1B60-422C-A482-D7980FF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AD763-FCBF-44B5-83A7-C24A6956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12D68-F11D-40BB-8838-E8113322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E8CF-575F-4417-961E-2D99BC9B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AF2-0F99-4CDA-9EC4-5A407F25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1C44-362C-4E16-8813-C4E3D8E5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37E8-0166-40E5-B209-4A311F10D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03FA-0A1D-449F-AE6D-2E66BCE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7EF5-5FB4-4D7D-911F-A2AA993F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7371-C6A3-4360-816D-2C97533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302D-60A4-499F-958B-0570100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6C6A-3397-4576-AB01-FA5C953D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6AC6-5B86-4401-8FEC-A6351105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39C6E-8114-4F50-9358-3983055C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FE1A-35AA-4A5E-B6D2-257E3816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9A570-AC2A-4F6B-9E2B-476E786A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F340F-88F7-407B-A424-8D4EF1C7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3E70-5FCE-4DA0-8AFE-3866FD0B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0B55-3967-4D17-8170-DA8DB3FD2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D198-AA3B-4B84-B9F1-ED81757FD11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4632-03BA-4020-ACD9-81DEF2E2A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05F-0538-44E0-9156-1B1EE28C3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CEBD-C7F5-44CB-8123-CA66F8EE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F49EE20-D6ED-4DB8-8BA4-041FB3565D3B}"/>
              </a:ext>
            </a:extLst>
          </p:cNvPr>
          <p:cNvGrpSpPr/>
          <p:nvPr/>
        </p:nvGrpSpPr>
        <p:grpSpPr>
          <a:xfrm>
            <a:off x="379031" y="636398"/>
            <a:ext cx="11634629" cy="5468596"/>
            <a:chOff x="379031" y="636398"/>
            <a:chExt cx="11634629" cy="546859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835CF2-08CB-4FEC-A579-DD21A850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31" y="1035403"/>
              <a:ext cx="11433938" cy="4787193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7E32DA-822B-48A9-825A-7BA1A626039A}"/>
                </a:ext>
              </a:extLst>
            </p:cNvPr>
            <p:cNvCxnSpPr/>
            <p:nvPr/>
          </p:nvCxnSpPr>
          <p:spPr>
            <a:xfrm flipH="1">
              <a:off x="3492759" y="989045"/>
              <a:ext cx="466531" cy="2192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3503DC-6140-4E11-AD8F-39637C701BB4}"/>
                </a:ext>
              </a:extLst>
            </p:cNvPr>
            <p:cNvCxnSpPr/>
            <p:nvPr/>
          </p:nvCxnSpPr>
          <p:spPr>
            <a:xfrm flipH="1">
              <a:off x="690465" y="3181739"/>
              <a:ext cx="466531" cy="2192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09A7D0-9EB0-4467-8AAE-62A54B7D33DB}"/>
                </a:ext>
              </a:extLst>
            </p:cNvPr>
            <p:cNvCxnSpPr>
              <a:cxnSpLocks/>
            </p:cNvCxnSpPr>
            <p:nvPr/>
          </p:nvCxnSpPr>
          <p:spPr>
            <a:xfrm>
              <a:off x="5872067" y="4665306"/>
              <a:ext cx="836643" cy="12036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B7331-2AA1-4EA3-824F-B733F65CF5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6131" y="1362269"/>
              <a:ext cx="152400" cy="1860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88956E-55BC-4AA4-8B01-2B0AB6A0B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841" y="3340608"/>
              <a:ext cx="1071255" cy="2706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E8D545-C93A-4917-9EA5-9107AC641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8252" y="3181739"/>
              <a:ext cx="1734047" cy="2865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306E4E-A4A7-4292-A404-1C6ADF01B346}"/>
                </a:ext>
              </a:extLst>
            </p:cNvPr>
            <p:cNvCxnSpPr>
              <a:cxnSpLocks/>
            </p:cNvCxnSpPr>
            <p:nvPr/>
          </p:nvCxnSpPr>
          <p:spPr>
            <a:xfrm>
              <a:off x="8696131" y="1362269"/>
              <a:ext cx="711822" cy="20667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478CE9-317C-4906-8395-C4A660F07CB3}"/>
                </a:ext>
              </a:extLst>
            </p:cNvPr>
            <p:cNvSpPr txBox="1"/>
            <p:nvPr/>
          </p:nvSpPr>
          <p:spPr>
            <a:xfrm>
              <a:off x="3813811" y="636398"/>
              <a:ext cx="213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Montserrat" pitchFamily="2" charset="0"/>
                </a:rPr>
                <a:t>Клеточное тело</a:t>
              </a:r>
              <a:endParaRPr lang="en-US" dirty="0">
                <a:latin typeface="Montserrat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7D3EB6-92CE-44C3-88D5-70844A361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65" y="4278086"/>
              <a:ext cx="925450" cy="109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212872-0143-4FD3-BC12-0254F66A2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01" y="5374433"/>
              <a:ext cx="14590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977E1A-9246-4F97-8EC6-698C1B8D9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291" y="989045"/>
              <a:ext cx="1845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5FFB79-E764-4D81-AFFE-0353742EC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8710" y="5868954"/>
              <a:ext cx="14590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B917A7-08D9-4C11-9667-45669560D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6131" y="1362269"/>
              <a:ext cx="14590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7FC55D-9ACE-4144-837A-BE84B69D3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316" y="6046389"/>
              <a:ext cx="227234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21112A-434C-4C0C-B3DE-C64EDAB1A0FE}"/>
                </a:ext>
              </a:extLst>
            </p:cNvPr>
            <p:cNvSpPr txBox="1"/>
            <p:nvPr/>
          </p:nvSpPr>
          <p:spPr>
            <a:xfrm>
              <a:off x="6708710" y="5511581"/>
              <a:ext cx="145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Montserrat" pitchFamily="2" charset="0"/>
                </a:rPr>
                <a:t>Аксон</a:t>
              </a:r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CD84A9-0445-4498-B745-DE71731D4951}"/>
                </a:ext>
              </a:extLst>
            </p:cNvPr>
            <p:cNvSpPr txBox="1"/>
            <p:nvPr/>
          </p:nvSpPr>
          <p:spPr>
            <a:xfrm>
              <a:off x="834803" y="5025066"/>
              <a:ext cx="1482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Montserrat" pitchFamily="2" charset="0"/>
                </a:rPr>
                <a:t>Дендриты</a:t>
              </a:r>
              <a:endParaRPr lang="en-US" dirty="0">
                <a:latin typeface="Montserrat" pitchFamily="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E866E3-0B46-4452-B7B6-1A0E82A7CEE7}"/>
                </a:ext>
              </a:extLst>
            </p:cNvPr>
            <p:cNvCxnSpPr>
              <a:cxnSpLocks/>
            </p:cNvCxnSpPr>
            <p:nvPr/>
          </p:nvCxnSpPr>
          <p:spPr>
            <a:xfrm>
              <a:off x="1819469" y="1064046"/>
              <a:ext cx="1334072" cy="1944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DFF983-475D-4374-88CE-DDFBE719F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40" y="1064046"/>
              <a:ext cx="1221934" cy="8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512B05-9519-4648-B457-B7E289019A59}"/>
                </a:ext>
              </a:extLst>
            </p:cNvPr>
            <p:cNvSpPr txBox="1"/>
            <p:nvPr/>
          </p:nvSpPr>
          <p:spPr>
            <a:xfrm>
              <a:off x="597534" y="717885"/>
              <a:ext cx="122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Montserrat" pitchFamily="2" charset="0"/>
                </a:rPr>
                <a:t>Ядро</a:t>
              </a:r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D30958-9A9F-4FCC-9567-2ECF890CAE3E}"/>
                </a:ext>
              </a:extLst>
            </p:cNvPr>
            <p:cNvSpPr txBox="1"/>
            <p:nvPr/>
          </p:nvSpPr>
          <p:spPr>
            <a:xfrm>
              <a:off x="9889531" y="5458663"/>
              <a:ext cx="212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Montserrat" pitchFamily="2" charset="0"/>
                </a:rPr>
                <a:t>Синаптические окончания</a:t>
              </a:r>
              <a:endParaRPr lang="en-US" dirty="0">
                <a:latin typeface="Montserrat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E48C19-9F35-4CC3-AE13-E0716220CE43}"/>
                </a:ext>
              </a:extLst>
            </p:cNvPr>
            <p:cNvSpPr txBox="1"/>
            <p:nvPr/>
          </p:nvSpPr>
          <p:spPr>
            <a:xfrm>
              <a:off x="8497284" y="1030288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latin typeface="Montserrat" pitchFamily="2" charset="0"/>
                </a:rPr>
                <a:t>Телодендроны</a:t>
              </a:r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Рябыкин</dc:creator>
  <cp:lastModifiedBy>Алексей Рябыкин</cp:lastModifiedBy>
  <cp:revision>1</cp:revision>
  <dcterms:created xsi:type="dcterms:W3CDTF">2022-03-12T04:28:05Z</dcterms:created>
  <dcterms:modified xsi:type="dcterms:W3CDTF">2022-03-12T05:22:54Z</dcterms:modified>
</cp:coreProperties>
</file>