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3" d="100"/>
          <a:sy n="53" d="100"/>
        </p:scale>
        <p:origin x="-1224" y="150"/>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501157595"/>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lvl1pPr>
          </a:lstStyle>
          <a:p>
            <a:r>
              <a:t>“Type a quote here.” </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t>Title Text</a:t>
            </a: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a:spLocks noGrp="1"/>
          </p:cNvSpPr>
          <p:nvPr>
            <p:ph type="title"/>
          </p:nvPr>
        </p:nvSpPr>
        <p:spPr>
          <a:prstGeom prst="rect">
            <a:avLst/>
          </a:prstGeom>
        </p:spPr>
        <p:txBody>
          <a:bodyPr/>
          <a:lstStyle/>
          <a:p>
            <a:r>
              <a:t>Title Text</a:t>
            </a:r>
          </a:p>
        </p:txBody>
      </p:sp>
      <p:sp>
        <p:nvSpPr>
          <p:cNvPr id="67" name="Body Level One…"/>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he Conveying Belt…"/>
          <p:cNvSpPr>
            <a:spLocks noGrp="1"/>
          </p:cNvSpPr>
          <p:nvPr>
            <p:ph type="ctrTitle"/>
          </p:nvPr>
        </p:nvSpPr>
        <p:spPr>
          <a:prstGeom prst="rect">
            <a:avLst/>
          </a:prstGeom>
        </p:spPr>
        <p:txBody>
          <a:bodyPr anchor="t"/>
          <a:lstStyle/>
          <a:p>
            <a:pPr>
              <a:defRPr>
                <a:latin typeface="Times New Roman"/>
                <a:ea typeface="Times New Roman"/>
                <a:cs typeface="Times New Roman"/>
                <a:sym typeface="Times New Roman"/>
              </a:defRPr>
            </a:pPr>
            <a:r>
              <a:t>The Conveying Belt</a:t>
            </a:r>
          </a:p>
          <a:p>
            <a:pPr>
              <a:defRPr>
                <a:latin typeface="Times New Roman"/>
                <a:ea typeface="Times New Roman"/>
                <a:cs typeface="Times New Roman"/>
                <a:sym typeface="Times New Roman"/>
              </a:defRPr>
            </a:pPr>
            <a:r>
              <a:t>- Sprint 1 Review</a:t>
            </a:r>
          </a:p>
        </p:txBody>
      </p:sp>
      <p:sp>
        <p:nvSpPr>
          <p:cNvPr id="120" name="By:  Aditya Das…"/>
          <p:cNvSpPr>
            <a:spLocks noGrp="1"/>
          </p:cNvSpPr>
          <p:nvPr>
            <p:ph type="subTitle" sz="quarter" idx="1"/>
          </p:nvPr>
        </p:nvSpPr>
        <p:spPr>
          <a:prstGeom prst="rect">
            <a:avLst/>
          </a:prstGeom>
        </p:spPr>
        <p:txBody>
          <a:bodyPr>
            <a:normAutofit lnSpcReduction="10000"/>
          </a:bodyPr>
          <a:lstStyle/>
          <a:p>
            <a:pPr algn="l" defTabSz="315468">
              <a:defRPr sz="1728"/>
            </a:pPr>
            <a:r>
              <a:t>By:  Aditya Das</a:t>
            </a:r>
          </a:p>
          <a:p>
            <a:pPr algn="l" defTabSz="315468">
              <a:defRPr sz="1728"/>
            </a:pPr>
            <a:r>
              <a:t>       Jehad Mehad</a:t>
            </a:r>
          </a:p>
          <a:p>
            <a:pPr algn="l" defTabSz="315468">
              <a:defRPr sz="1728"/>
            </a:pPr>
            <a:r>
              <a:t>       Jonathan Mallet</a:t>
            </a:r>
          </a:p>
          <a:p>
            <a:pPr algn="l" defTabSz="315468">
              <a:defRPr sz="1728"/>
            </a:pPr>
            <a:r>
              <a:t>       Poulomi Nandy</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print 1 Task(s)"/>
          <p:cNvSpPr>
            <a:spLocks noGrp="1"/>
          </p:cNvSpPr>
          <p:nvPr>
            <p:ph type="title"/>
          </p:nvPr>
        </p:nvSpPr>
        <p:spPr>
          <a:prstGeom prst="rect">
            <a:avLst/>
          </a:prstGeom>
        </p:spPr>
        <p:txBody>
          <a:bodyPr/>
          <a:lstStyle/>
          <a:p>
            <a:r>
              <a:t>Sprint 1 Task(s)</a:t>
            </a:r>
          </a:p>
        </p:txBody>
      </p:sp>
      <p:sp>
        <p:nvSpPr>
          <p:cNvPr id="123" name="Graphical User Interface 1 (GUI 1)…"/>
          <p:cNvSpPr>
            <a:spLocks noGrp="1"/>
          </p:cNvSpPr>
          <p:nvPr>
            <p:ph type="body" idx="1"/>
          </p:nvPr>
        </p:nvSpPr>
        <p:spPr>
          <a:prstGeom prst="rect">
            <a:avLst/>
          </a:prstGeom>
        </p:spPr>
        <p:txBody>
          <a:bodyPr/>
          <a:lstStyle/>
          <a:p>
            <a:r>
              <a:rPr dirty="0"/>
              <a:t>Graphical User Interface 1 (GUI 1)</a:t>
            </a:r>
          </a:p>
          <a:p>
            <a:r>
              <a:rPr dirty="0"/>
              <a:t>Graphical User Interface 2 (GUI 2)</a:t>
            </a:r>
          </a:p>
          <a:p>
            <a:r>
              <a:rPr dirty="0"/>
              <a:t>Creation of Web </a:t>
            </a:r>
            <a:r>
              <a:rPr dirty="0" smtClean="0"/>
              <a:t>Server</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Web Server Creation"/>
          <p:cNvSpPr>
            <a:spLocks noGrp="1"/>
          </p:cNvSpPr>
          <p:nvPr>
            <p:ph type="title"/>
          </p:nvPr>
        </p:nvSpPr>
        <p:spPr>
          <a:prstGeom prst="rect">
            <a:avLst/>
          </a:prstGeom>
        </p:spPr>
        <p:txBody>
          <a:bodyPr/>
          <a:lstStyle/>
          <a:p>
            <a:r>
              <a:t>Web Server Creation</a:t>
            </a:r>
          </a:p>
        </p:txBody>
      </p:sp>
      <p:sp>
        <p:nvSpPr>
          <p:cNvPr id="126" name="We have currently used Python Flask for the backend server creation. This has been attached to the frontend GUIs. Sample code used for the backend work is as follows and renders the following output:…"/>
          <p:cNvSpPr>
            <a:spLocks noGrp="1"/>
          </p:cNvSpPr>
          <p:nvPr>
            <p:ph type="body" idx="1"/>
          </p:nvPr>
        </p:nvSpPr>
        <p:spPr>
          <a:prstGeom prst="rect">
            <a:avLst/>
          </a:prstGeom>
        </p:spPr>
        <p:txBody>
          <a:bodyPr/>
          <a:lstStyle/>
          <a:p>
            <a:pPr marL="337820" indent="-337820" defTabSz="443991">
              <a:spcBef>
                <a:spcPts val="3100"/>
              </a:spcBef>
              <a:defRPr sz="2888"/>
            </a:pPr>
            <a:r>
              <a:t>We have currently used Python Flask for the backend server creation. This has been attached to the frontend GUIs. Sample code used for the backend work is as follows and renders the following output: </a:t>
            </a:r>
          </a:p>
          <a:p>
            <a:pPr marL="0" indent="0" defTabSz="443991">
              <a:spcBef>
                <a:spcPts val="3100"/>
              </a:spcBef>
              <a:buSzTx/>
              <a:buNone/>
              <a:defRPr sz="1368" i="1">
                <a:latin typeface="Helvetica"/>
                <a:ea typeface="Helvetica"/>
                <a:cs typeface="Helvetica"/>
                <a:sym typeface="Helvetica"/>
              </a:defRPr>
            </a:pPr>
            <a:r>
              <a:t>from flask import Flask, render_template</a:t>
            </a:r>
          </a:p>
          <a:p>
            <a:pPr marL="0" indent="0" defTabSz="443991">
              <a:spcBef>
                <a:spcPts val="3100"/>
              </a:spcBef>
              <a:buSzTx/>
              <a:buNone/>
              <a:defRPr sz="1368" i="1">
                <a:latin typeface="Helvetica"/>
                <a:ea typeface="Helvetica"/>
                <a:cs typeface="Helvetica"/>
                <a:sym typeface="Helvetica"/>
              </a:defRPr>
            </a:pPr>
            <a:r>
              <a:t>app = Flask(__name__)</a:t>
            </a:r>
          </a:p>
          <a:p>
            <a:pPr marL="0" indent="0" defTabSz="443991">
              <a:spcBef>
                <a:spcPts val="3100"/>
              </a:spcBef>
              <a:buSzTx/>
              <a:buNone/>
              <a:defRPr sz="1368" i="1">
                <a:latin typeface="Helvetica"/>
                <a:ea typeface="Helvetica"/>
                <a:cs typeface="Helvetica"/>
                <a:sym typeface="Helvetica"/>
              </a:defRPr>
            </a:pPr>
            <a:r>
              <a:t>@app.route('/')</a:t>
            </a:r>
          </a:p>
          <a:p>
            <a:pPr marL="0" indent="0" defTabSz="443991">
              <a:spcBef>
                <a:spcPts val="3100"/>
              </a:spcBef>
              <a:buSzTx/>
              <a:buNone/>
              <a:defRPr sz="1368" i="1">
                <a:latin typeface="Helvetica"/>
                <a:ea typeface="Helvetica"/>
                <a:cs typeface="Helvetica"/>
                <a:sym typeface="Helvetica"/>
              </a:defRPr>
            </a:pPr>
            <a:r>
              <a:t>def index():</a:t>
            </a:r>
          </a:p>
          <a:p>
            <a:pPr marL="0" indent="0" defTabSz="443991">
              <a:spcBef>
                <a:spcPts val="3100"/>
              </a:spcBef>
              <a:buSzTx/>
              <a:buNone/>
              <a:defRPr sz="1368" i="1">
                <a:latin typeface="Helvetica"/>
                <a:ea typeface="Helvetica"/>
                <a:cs typeface="Helvetica"/>
                <a:sym typeface="Helvetica"/>
              </a:defRPr>
            </a:pPr>
            <a:r>
              <a:t>    return 'Conveying Belt’</a:t>
            </a:r>
          </a:p>
          <a:p>
            <a:pPr marL="0" indent="0" defTabSz="443991">
              <a:spcBef>
                <a:spcPts val="3100"/>
              </a:spcBef>
              <a:buSzTx/>
              <a:buNone/>
              <a:defRPr sz="1368" i="1">
                <a:latin typeface="Helvetica"/>
                <a:ea typeface="Helvetica"/>
                <a:cs typeface="Helvetica"/>
                <a:sym typeface="Helvetica"/>
              </a:defRPr>
            </a:pPr>
            <a:r>
              <a:t>if __name__ == '__main__':</a:t>
            </a:r>
          </a:p>
          <a:p>
            <a:pPr marL="0" indent="0" defTabSz="443991">
              <a:spcBef>
                <a:spcPts val="3100"/>
              </a:spcBef>
              <a:buSzTx/>
              <a:buNone/>
              <a:defRPr sz="1368" i="1">
                <a:latin typeface="Helvetica"/>
                <a:ea typeface="Helvetica"/>
                <a:cs typeface="Helvetica"/>
                <a:sym typeface="Helvetica"/>
              </a:defRPr>
            </a:pPr>
            <a:r>
              <a:t>    app.run(debug=True, host=‘0.0.0.0')</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GUI 1"/>
          <p:cNvSpPr>
            <a:spLocks noGrp="1"/>
          </p:cNvSpPr>
          <p:nvPr>
            <p:ph type="title"/>
          </p:nvPr>
        </p:nvSpPr>
        <p:spPr>
          <a:prstGeom prst="rect">
            <a:avLst/>
          </a:prstGeom>
        </p:spPr>
        <p:txBody>
          <a:bodyPr/>
          <a:lstStyle/>
          <a:p>
            <a:r>
              <a:t>GUI 1</a:t>
            </a:r>
          </a:p>
        </p:txBody>
      </p:sp>
      <p:sp>
        <p:nvSpPr>
          <p:cNvPr id="129" name="Graphical User Interface 1 (GUI 1) displays the parameters of the conveying belt and the necessary values for those parameters."/>
          <p:cNvSpPr>
            <a:spLocks noGrp="1"/>
          </p:cNvSpPr>
          <p:nvPr>
            <p:ph type="body" idx="1"/>
          </p:nvPr>
        </p:nvSpPr>
        <p:spPr>
          <a:prstGeom prst="rect">
            <a:avLst/>
          </a:prstGeom>
        </p:spPr>
        <p:txBody>
          <a:bodyPr anchor="t"/>
          <a:lstStyle/>
          <a:p>
            <a:r>
              <a:rPr dirty="0"/>
              <a:t>Graphical User Interface 1 (GUI 1) displays the parameters of the conveying belt and the necessary values for those </a:t>
            </a:r>
            <a:r>
              <a:rPr dirty="0" smtClean="0"/>
              <a:t>paramet</a:t>
            </a:r>
            <a:r>
              <a:rPr lang="en-US" dirty="0" smtClean="0"/>
              <a:t>er</a:t>
            </a:r>
            <a:r>
              <a:rPr dirty="0" smtClean="0"/>
              <a:t>.</a:t>
            </a:r>
            <a:endParaRPr lang="en-US" dirty="0" smtClean="0"/>
          </a:p>
          <a:p>
            <a:endParaRP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7864" y="4588768"/>
            <a:ext cx="9258300"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p:cNvSpPr>
            <a:spLocks noGrp="1"/>
          </p:cNvSpPr>
          <p:nvPr>
            <p:ph type="title"/>
          </p:nvPr>
        </p:nvSpPr>
        <p:spPr>
          <a:prstGeom prst="rect">
            <a:avLst/>
          </a:prstGeom>
        </p:spPr>
        <p:txBody>
          <a:bodyPr/>
          <a:lstStyle/>
          <a:p>
            <a:r>
              <a:rPr lang="en-US" dirty="0" smtClean="0"/>
              <a:t>Interface GUI1</a:t>
            </a:r>
            <a:endParaRPr dirty="0"/>
          </a:p>
        </p:txBody>
      </p:sp>
      <p:sp>
        <p:nvSpPr>
          <p:cNvPr id="132" name="Body"/>
          <p:cNvSpPr>
            <a:spLocks noGrp="1"/>
          </p:cNvSpPr>
          <p:nvPr>
            <p:ph type="body" idx="1"/>
          </p:nvPr>
        </p:nvSpPr>
        <p:spPr>
          <a:prstGeom prst="rect">
            <a:avLst/>
          </a:prstGeom>
        </p:spPr>
        <p:txBody>
          <a:bodyPr/>
          <a:lstStyle/>
          <a:p>
            <a:endParaRP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075" y="3752850"/>
            <a:ext cx="1053465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GUI 2"/>
          <p:cNvSpPr>
            <a:spLocks noGrp="1"/>
          </p:cNvSpPr>
          <p:nvPr>
            <p:ph type="title"/>
          </p:nvPr>
        </p:nvSpPr>
        <p:spPr>
          <a:prstGeom prst="rect">
            <a:avLst/>
          </a:prstGeom>
        </p:spPr>
        <p:txBody>
          <a:bodyPr/>
          <a:lstStyle/>
          <a:p>
            <a:r>
              <a:t>GUI 2 </a:t>
            </a:r>
          </a:p>
        </p:txBody>
      </p:sp>
      <p:sp>
        <p:nvSpPr>
          <p:cNvPr id="135" name="The Graphical User Interface 2 (GUI 2) appears this following way to its users:"/>
          <p:cNvSpPr>
            <a:spLocks noGrp="1"/>
          </p:cNvSpPr>
          <p:nvPr>
            <p:ph type="body" idx="1"/>
          </p:nvPr>
        </p:nvSpPr>
        <p:spPr>
          <a:prstGeom prst="rect">
            <a:avLst/>
          </a:prstGeom>
        </p:spPr>
        <p:txBody>
          <a:bodyPr anchor="t"/>
          <a:lstStyle/>
          <a:p>
            <a:r>
              <a:t>The Graphical User Interface 2 (GUI 2) appears this following way to its users:</a:t>
            </a:r>
          </a:p>
        </p:txBody>
      </p:sp>
      <p:pic>
        <p:nvPicPr>
          <p:cNvPr id="136" name="Screen Shot 2020-02-07 at 12.05.56 PM.png" descr="Screen Shot 2020-02-07 at 12.05.56 PM.png"/>
          <p:cNvPicPr>
            <a:picLocks noChangeAspect="1"/>
          </p:cNvPicPr>
          <p:nvPr/>
        </p:nvPicPr>
        <p:blipFill>
          <a:blip r:embed="rId2">
            <a:extLst/>
          </a:blip>
          <a:stretch>
            <a:fillRect/>
          </a:stretch>
        </p:blipFill>
        <p:spPr>
          <a:xfrm>
            <a:off x="2432050" y="4178300"/>
            <a:ext cx="7048500" cy="4292600"/>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Quick Pointers on GUI 2"/>
          <p:cNvSpPr>
            <a:spLocks noGrp="1"/>
          </p:cNvSpPr>
          <p:nvPr>
            <p:ph type="title"/>
          </p:nvPr>
        </p:nvSpPr>
        <p:spPr>
          <a:prstGeom prst="rect">
            <a:avLst/>
          </a:prstGeom>
        </p:spPr>
        <p:txBody>
          <a:bodyPr/>
          <a:lstStyle/>
          <a:p>
            <a:r>
              <a:t>Quick Pointers on GUI 2</a:t>
            </a:r>
          </a:p>
        </p:txBody>
      </p:sp>
      <p:sp>
        <p:nvSpPr>
          <p:cNvPr id="139" name="It displays the various parameters for Energy Consumption System, Waste Management System and keeps count on the stock of pots.…"/>
          <p:cNvSpPr>
            <a:spLocks noGrp="1"/>
          </p:cNvSpPr>
          <p:nvPr>
            <p:ph type="body" idx="1"/>
          </p:nvPr>
        </p:nvSpPr>
        <p:spPr>
          <a:prstGeom prst="rect">
            <a:avLst/>
          </a:prstGeom>
        </p:spPr>
        <p:txBody>
          <a:bodyPr anchor="t"/>
          <a:lstStyle/>
          <a:p>
            <a:r>
              <a:t>It displays the various parameters for Energy Consumption System, Waste Management System and keeps count on the stock of pots.</a:t>
            </a:r>
          </a:p>
          <a:p>
            <a:r>
              <a:t>Energy Consumption keeps track of electricity, while Waste Management System keeps track of liquid spillage and broken pots.</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TotalTime>
  <Words>216</Words>
  <Application>Microsoft Office PowerPoint</Application>
  <PresentationFormat>Custom</PresentationFormat>
  <Paragraphs>27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Black</vt:lpstr>
      <vt:lpstr>The Conveying Belt - Sprint 1 Review</vt:lpstr>
      <vt:lpstr>Sprint 1 Task(s)</vt:lpstr>
      <vt:lpstr>Web Server Creation</vt:lpstr>
      <vt:lpstr>GUI 1</vt:lpstr>
      <vt:lpstr>Interface GUI1</vt:lpstr>
      <vt:lpstr>GUI 2 </vt:lpstr>
      <vt:lpstr>Quick Pointers on GUI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Conveying Belt - Sprint 1 Review</dc:title>
  <cp:lastModifiedBy>LENOVO</cp:lastModifiedBy>
  <cp:revision>3</cp:revision>
  <dcterms:modified xsi:type="dcterms:W3CDTF">2020-02-07T12:59:47Z</dcterms:modified>
</cp:coreProperties>
</file>