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5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66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0"/>
    <p:restoredTop sz="94658"/>
  </p:normalViewPr>
  <p:slideViewPr>
    <p:cSldViewPr snapToGrid="0" snapToObjects="1">
      <p:cViewPr varScale="1">
        <p:scale>
          <a:sx n="87" d="100"/>
          <a:sy n="87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9A59E-A8E1-0747-8553-BF51458BAC2C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81B33-8D29-554B-B42A-2AE5E647D623}">
      <dgm:prSet phldrT="[Text]"/>
      <dgm:spPr/>
      <dgm:t>
        <a:bodyPr/>
        <a:lstStyle/>
        <a:p>
          <a:r>
            <a:rPr lang="en-US" dirty="0" smtClean="0"/>
            <a:t>Naive Bayes</a:t>
          </a:r>
          <a:endParaRPr lang="en-US" dirty="0"/>
        </a:p>
      </dgm:t>
    </dgm:pt>
    <dgm:pt modelId="{5B716FEC-4F47-7B4B-95EC-4B2948BDFF41}" type="parTrans" cxnId="{A0DA9B5E-4C38-EB41-A1B3-D1837237F39C}">
      <dgm:prSet/>
      <dgm:spPr/>
      <dgm:t>
        <a:bodyPr/>
        <a:lstStyle/>
        <a:p>
          <a:endParaRPr lang="en-US"/>
        </a:p>
      </dgm:t>
    </dgm:pt>
    <dgm:pt modelId="{1E1CCC15-13A7-2041-ACD1-389C9D999984}" type="sibTrans" cxnId="{A0DA9B5E-4C38-EB41-A1B3-D1837237F39C}">
      <dgm:prSet/>
      <dgm:spPr/>
      <dgm:t>
        <a:bodyPr/>
        <a:lstStyle/>
        <a:p>
          <a:endParaRPr lang="en-US"/>
        </a:p>
      </dgm:t>
    </dgm:pt>
    <dgm:pt modelId="{CBDC46A5-8A98-4A4E-B339-B94C04D59726}">
      <dgm:prSet phldrT="[Text]"/>
      <dgm:spPr/>
      <dgm:t>
        <a:bodyPr/>
        <a:lstStyle/>
        <a:p>
          <a:r>
            <a:rPr lang="en-US" dirty="0" smtClean="0"/>
            <a:t>Support Vector Machines</a:t>
          </a:r>
          <a:endParaRPr lang="en-US" dirty="0"/>
        </a:p>
      </dgm:t>
    </dgm:pt>
    <dgm:pt modelId="{D24FD2E1-1230-1649-A997-D4875ED045CB}" type="parTrans" cxnId="{BE742A9C-9AE7-654B-BFE6-9DAEE1DEAC90}">
      <dgm:prSet/>
      <dgm:spPr/>
      <dgm:t>
        <a:bodyPr/>
        <a:lstStyle/>
        <a:p>
          <a:endParaRPr lang="en-US"/>
        </a:p>
      </dgm:t>
    </dgm:pt>
    <dgm:pt modelId="{5C22358E-A4F4-4B4C-BADE-121380C0DDDF}" type="sibTrans" cxnId="{BE742A9C-9AE7-654B-BFE6-9DAEE1DEAC90}">
      <dgm:prSet/>
      <dgm:spPr/>
      <dgm:t>
        <a:bodyPr/>
        <a:lstStyle/>
        <a:p>
          <a:endParaRPr lang="en-US"/>
        </a:p>
      </dgm:t>
    </dgm:pt>
    <dgm:pt modelId="{B719B3DE-2DDA-4F48-B19C-8F9078EEA9EB}">
      <dgm:prSet phldrT="[Text]"/>
      <dgm:spPr/>
      <dgm:t>
        <a:bodyPr/>
        <a:lstStyle/>
        <a:p>
          <a:r>
            <a:rPr lang="en-US" dirty="0" smtClean="0"/>
            <a:t>%77</a:t>
          </a:r>
          <a:endParaRPr lang="en-US" dirty="0"/>
        </a:p>
      </dgm:t>
    </dgm:pt>
    <dgm:pt modelId="{4CA6654D-C351-F940-97F4-D221E813EAD3}" type="parTrans" cxnId="{66ECC893-744B-414D-BCAE-8535C5A7900F}">
      <dgm:prSet/>
      <dgm:spPr/>
      <dgm:t>
        <a:bodyPr/>
        <a:lstStyle/>
        <a:p>
          <a:endParaRPr lang="en-US"/>
        </a:p>
      </dgm:t>
    </dgm:pt>
    <dgm:pt modelId="{11B359FA-4CCB-C649-8A15-093B061E18A5}" type="sibTrans" cxnId="{66ECC893-744B-414D-BCAE-8535C5A7900F}">
      <dgm:prSet/>
      <dgm:spPr/>
      <dgm:t>
        <a:bodyPr/>
        <a:lstStyle/>
        <a:p>
          <a:endParaRPr lang="en-US"/>
        </a:p>
      </dgm:t>
    </dgm:pt>
    <dgm:pt modelId="{07FA9C14-2280-1141-A06D-FE98F6476A35}">
      <dgm:prSet phldrT="[Text]"/>
      <dgm:spPr/>
      <dgm:t>
        <a:bodyPr/>
        <a:lstStyle/>
        <a:p>
          <a:r>
            <a:rPr lang="en-US" dirty="0" smtClean="0"/>
            <a:t>% 79</a:t>
          </a:r>
          <a:endParaRPr lang="en-US" dirty="0"/>
        </a:p>
      </dgm:t>
    </dgm:pt>
    <dgm:pt modelId="{734DA81E-B8AA-D741-B7E5-29B6B18348FF}" type="parTrans" cxnId="{EF39501E-59B9-E048-8E60-0657274DCD88}">
      <dgm:prSet/>
      <dgm:spPr/>
      <dgm:t>
        <a:bodyPr/>
        <a:lstStyle/>
        <a:p>
          <a:endParaRPr lang="en-US"/>
        </a:p>
      </dgm:t>
    </dgm:pt>
    <dgm:pt modelId="{E75D39F4-0D18-DD45-90A2-6E2B492383D2}" type="sibTrans" cxnId="{EF39501E-59B9-E048-8E60-0657274DCD88}">
      <dgm:prSet/>
      <dgm:spPr/>
      <dgm:t>
        <a:bodyPr/>
        <a:lstStyle/>
        <a:p>
          <a:endParaRPr lang="en-US"/>
        </a:p>
      </dgm:t>
    </dgm:pt>
    <dgm:pt modelId="{0613C08D-E477-764B-BA48-D16B2FC96832}">
      <dgm:prSet/>
      <dgm:spPr/>
      <dgm:t>
        <a:bodyPr/>
        <a:lstStyle/>
        <a:p>
          <a:r>
            <a:rPr lang="en-US" dirty="0" smtClean="0"/>
            <a:t>Model Summary</a:t>
          </a:r>
          <a:endParaRPr lang="en-US" dirty="0"/>
        </a:p>
      </dgm:t>
    </dgm:pt>
    <dgm:pt modelId="{7B0F8002-E2DF-DD4F-BA78-B5E37EB8A3D7}" type="parTrans" cxnId="{8F1F2156-9305-1C4B-A29D-E2DDB9C21930}">
      <dgm:prSet/>
      <dgm:spPr/>
      <dgm:t>
        <a:bodyPr/>
        <a:lstStyle/>
        <a:p>
          <a:endParaRPr lang="en-US"/>
        </a:p>
      </dgm:t>
    </dgm:pt>
    <dgm:pt modelId="{F4E29773-E7E6-804C-B673-4E76A401686A}" type="sibTrans" cxnId="{8F1F2156-9305-1C4B-A29D-E2DDB9C21930}">
      <dgm:prSet/>
      <dgm:spPr/>
      <dgm:t>
        <a:bodyPr/>
        <a:lstStyle/>
        <a:p>
          <a:endParaRPr lang="en-US"/>
        </a:p>
      </dgm:t>
    </dgm:pt>
    <dgm:pt modelId="{7E17082F-34C0-7F40-8A1C-845BD078B53B}" type="pres">
      <dgm:prSet presAssocID="{69E9A59E-A8E1-0747-8553-BF51458BAC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2C78-364C-3145-9EB6-391F9BF1259E}" type="pres">
      <dgm:prSet presAssocID="{0613C08D-E477-764B-BA48-D16B2FC96832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F2156-9305-1C4B-A29D-E2DDB9C21930}" srcId="{69E9A59E-A8E1-0747-8553-BF51458BAC2C}" destId="{0613C08D-E477-764B-BA48-D16B2FC96832}" srcOrd="0" destOrd="0" parTransId="{7B0F8002-E2DF-DD4F-BA78-B5E37EB8A3D7}" sibTransId="{F4E29773-E7E6-804C-B673-4E76A401686A}"/>
    <dgm:cxn modelId="{A8D72221-132B-8E44-BB96-7DCE954412F1}" type="presOf" srcId="{69E9A59E-A8E1-0747-8553-BF51458BAC2C}" destId="{7E17082F-34C0-7F40-8A1C-845BD078B53B}" srcOrd="0" destOrd="0" presId="urn:microsoft.com/office/officeart/2005/8/layout/default"/>
    <dgm:cxn modelId="{33B916BC-04D2-094A-9535-A08C4662A9B0}" type="presOf" srcId="{B719B3DE-2DDA-4F48-B19C-8F9078EEA9EB}" destId="{7D1F2C78-364C-3145-9EB6-391F9BF1259E}" srcOrd="0" destOrd="2" presId="urn:microsoft.com/office/officeart/2005/8/layout/default"/>
    <dgm:cxn modelId="{1C6088D4-D707-244C-B108-5CE748ADD45B}" type="presOf" srcId="{0613C08D-E477-764B-BA48-D16B2FC96832}" destId="{7D1F2C78-364C-3145-9EB6-391F9BF1259E}" srcOrd="0" destOrd="0" presId="urn:microsoft.com/office/officeart/2005/8/layout/default"/>
    <dgm:cxn modelId="{CF08821E-71AC-D448-925E-2415DA343375}" type="presOf" srcId="{F5D81B33-8D29-554B-B42A-2AE5E647D623}" destId="{7D1F2C78-364C-3145-9EB6-391F9BF1259E}" srcOrd="0" destOrd="1" presId="urn:microsoft.com/office/officeart/2005/8/layout/default"/>
    <dgm:cxn modelId="{A0DA9B5E-4C38-EB41-A1B3-D1837237F39C}" srcId="{0613C08D-E477-764B-BA48-D16B2FC96832}" destId="{F5D81B33-8D29-554B-B42A-2AE5E647D623}" srcOrd="0" destOrd="0" parTransId="{5B716FEC-4F47-7B4B-95EC-4B2948BDFF41}" sibTransId="{1E1CCC15-13A7-2041-ACD1-389C9D999984}"/>
    <dgm:cxn modelId="{66ECC893-744B-414D-BCAE-8535C5A7900F}" srcId="{F5D81B33-8D29-554B-B42A-2AE5E647D623}" destId="{B719B3DE-2DDA-4F48-B19C-8F9078EEA9EB}" srcOrd="0" destOrd="0" parTransId="{4CA6654D-C351-F940-97F4-D221E813EAD3}" sibTransId="{11B359FA-4CCB-C649-8A15-093B061E18A5}"/>
    <dgm:cxn modelId="{EF39501E-59B9-E048-8E60-0657274DCD88}" srcId="{CBDC46A5-8A98-4A4E-B339-B94C04D59726}" destId="{07FA9C14-2280-1141-A06D-FE98F6476A35}" srcOrd="0" destOrd="0" parTransId="{734DA81E-B8AA-D741-B7E5-29B6B18348FF}" sibTransId="{E75D39F4-0D18-DD45-90A2-6E2B492383D2}"/>
    <dgm:cxn modelId="{BE742A9C-9AE7-654B-BFE6-9DAEE1DEAC90}" srcId="{0613C08D-E477-764B-BA48-D16B2FC96832}" destId="{CBDC46A5-8A98-4A4E-B339-B94C04D59726}" srcOrd="1" destOrd="0" parTransId="{D24FD2E1-1230-1649-A997-D4875ED045CB}" sibTransId="{5C22358E-A4F4-4B4C-BADE-121380C0DDDF}"/>
    <dgm:cxn modelId="{8639E225-5A97-7F49-A316-1925421EDF68}" type="presOf" srcId="{CBDC46A5-8A98-4A4E-B339-B94C04D59726}" destId="{7D1F2C78-364C-3145-9EB6-391F9BF1259E}" srcOrd="0" destOrd="3" presId="urn:microsoft.com/office/officeart/2005/8/layout/default"/>
    <dgm:cxn modelId="{7AFE30B8-3D8C-B343-A6F6-AA711F48F980}" type="presOf" srcId="{07FA9C14-2280-1141-A06D-FE98F6476A35}" destId="{7D1F2C78-364C-3145-9EB6-391F9BF1259E}" srcOrd="0" destOrd="4" presId="urn:microsoft.com/office/officeart/2005/8/layout/default"/>
    <dgm:cxn modelId="{685612A6-B0AF-7943-93F3-462E43EE63AD}" type="presParOf" srcId="{7E17082F-34C0-7F40-8A1C-845BD078B53B}" destId="{7D1F2C78-364C-3145-9EB6-391F9BF1259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F2C78-364C-3145-9EB6-391F9BF1259E}">
      <dsp:nvSpPr>
        <dsp:cNvPr id="0" name=""/>
        <dsp:cNvSpPr/>
      </dsp:nvSpPr>
      <dsp:spPr>
        <a:xfrm>
          <a:off x="0" y="114908"/>
          <a:ext cx="4062310" cy="24373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Model Summary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Naive Bayes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%77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Support Vector Machines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% 79</a:t>
          </a:r>
          <a:endParaRPr lang="en-US" sz="2200" kern="1200" dirty="0"/>
        </a:p>
      </dsp:txBody>
      <dsp:txXfrm>
        <a:off x="0" y="114908"/>
        <a:ext cx="4062310" cy="243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5C7B0-F4A1-4E4A-BE7D-9B38891D1464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ABB9-E51C-D248-9D53-0FFC898D0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AABB9-E51C-D248-9D53-0FFC898D0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CF59-A321-5A49-AFE5-89D3D7BBC7C9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2B47-BAB8-984A-9638-781E17A588D1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2B47-BAB8-984A-9638-781E17A588D1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2B47-BAB8-984A-9638-781E17A588D1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2B47-BAB8-984A-9638-781E17A588D1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2B47-BAB8-984A-9638-781E17A588D1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372A-F0F5-F247-947A-7CF2D0E69BCF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B659-33F0-D242-AC4B-C841C79B62A8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C0DD-1D85-A346-B84F-A5340223A0B7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E489-E135-C644-B546-09EA89824E4D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636D-9393-014D-B3EF-C8549E2C0B37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74F-2799-A44B-8C43-0BFBE541E97A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2DC1-255F-AB42-B0C2-D7FF50C23C8A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144B-05F7-6B4C-95CA-AAA166F8C163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35EF-7F8D-A144-BB4F-9D3549874C0F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653E-E922-C048-934E-AFE10437DAD2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2B47-BAB8-984A-9638-781E17A588D1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09D496B9-8497-4C78-A1CC-0C0B92B5B5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F196A59-66BD-4C7B-BBDD-585B8C2E5C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rgbClr val="444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3253 Machine Learning Term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00" y="954101"/>
            <a:ext cx="1439731" cy="2389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53" y="1223049"/>
            <a:ext cx="1996441" cy="1851699"/>
          </a:xfrm>
          <a:prstGeom prst="rect">
            <a:avLst/>
          </a:prstGeom>
        </p:spPr>
      </p:pic>
      <p:sp>
        <p:nvSpPr>
          <p:cNvPr id="25" name="Freeform 27">
            <a:extLst>
              <a:ext uri="{FF2B5EF4-FFF2-40B4-BE49-F238E27FC236}">
                <a16:creationId xmlns:a16="http://schemas.microsoft.com/office/drawing/2014/main" xmlns="" id="{5365756E-DEEA-4D1D-BE5C-0A2BC158F6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EFFFF"/>
                </a:solidFill>
              </a:rPr>
              <a:t> Addie Blohm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44076" y="5202719"/>
            <a:ext cx="650510" cy="51762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66" y="3508288"/>
            <a:ext cx="4014707" cy="23981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BF3926-44D1-5B49-B756-F769B3878442}" type="datetime1">
              <a:rPr lang="en-CA" smtClean="0"/>
              <a:pPr>
                <a:spcAft>
                  <a:spcPts val="600"/>
                </a:spcAft>
              </a:pPr>
              <a:t>2019-08-20</a:t>
            </a:fld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714233" y="502139"/>
            <a:ext cx="2004406" cy="2013971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3254069" y="502138"/>
            <a:ext cx="2004406" cy="2013971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insights on Amazon Echo product using sentimental  and text analysis</a:t>
            </a:r>
          </a:p>
          <a:p>
            <a:r>
              <a:rPr lang="en-US" dirty="0" smtClean="0"/>
              <a:t>Use Machine Learning (Naïve Bayes, Support Vector Machine, and Deep Learning) to predict rating based on reviews 1-5</a:t>
            </a:r>
          </a:p>
          <a:p>
            <a:r>
              <a:rPr lang="en-US" dirty="0" smtClean="0"/>
              <a:t>Multi C</a:t>
            </a:r>
            <a:r>
              <a:rPr lang="en-US" dirty="0" smtClean="0"/>
              <a:t>lassification Problem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91A6-49E7-CD4F-87EA-4E940E697BF6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F305C72-8769-4E0F-B31D-F4B1C9DC93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2583CFC-05A3-4743-9A2E-7C2095B8D4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1" y="228600"/>
            <a:ext cx="2851516" cy="6638628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9A751892-92F2-4CB4-BCAB-6D0AAF8F16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xmlns="" id="{5934046E-4D7C-4AA6-8633-29944553F1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xmlns="" id="{421462AB-19D6-42DB-A850-F35B82C7B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xmlns="" id="{208D8C07-9637-45D3-9E40-7C5C40077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xmlns="" id="{883C90A1-D75A-4818-9F01-B4BF19D74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xmlns="" id="{8808F87B-C4B8-4084-BD89-E41A1A44E7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xmlns="" id="{E7FC0B23-1372-4455-98CE-E0FC7FF99A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xmlns="" id="{D14B79DD-45AC-487C-B361-0312B3C85E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xmlns="" id="{CDA09C7F-7AF3-4B6C-BC42-92780A6827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xmlns="" id="{FF7EBDD4-71BF-4FAF-B00B-444F9AE20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AF5E4290-F8B0-440E-A418-613A1552D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FF0BF04A-FCC8-42BF-AD17-10F0ACB44D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506F0A57-55BB-457C-9C8C-3DEE71009A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4" y="-786"/>
            <a:ext cx="2356674" cy="6854039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60DB408E-A426-4658-B39D-0BBF09463E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BEFFABCA-CAA4-45E4-A7D4-DB3D2C864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99494AF8-97E4-4473-AA6E-B4AB1279E8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05C67DC-0E54-4C69-90BE-8374C7E97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B2B38B94-E895-4324-B699-EEF28E052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41E77CC3-723C-4C87-A1BA-D8E35B8017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CC5757E8-4CBE-4EA3-98AF-96361C9183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51E4772B-9FB7-4AC7-B352-C444891670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7F853444-696F-4B42-8C91-1F6EDD53D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CD1A3085-30B0-496B-B9D3-55280769A6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1B2519D7-F51F-4583-9B50-41B493C148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6E1141E0-4F4D-4B40-BDB5-B2DD0FAEB3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5E0C91A-3F1D-43D7-9AB4-5D0A17D5C4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xmlns="" id="{3A6C27A1-A438-4EC6-93BF-EC26F29BB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6" b="1"/>
          <a:stretch/>
        </p:blipFill>
        <p:spPr>
          <a:xfrm>
            <a:off x="-1554" y="1731"/>
            <a:ext cx="465585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81705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Over 3,000 data points Collected in one Month in Summer 2018</a:t>
            </a:r>
          </a:p>
          <a:p>
            <a:r>
              <a:rPr lang="en-US" dirty="0" smtClean="0"/>
              <a:t>Rating, Date, Variation, Verified Reviews and Feedback</a:t>
            </a:r>
          </a:p>
          <a:p>
            <a:r>
              <a:rPr lang="en-US" dirty="0" smtClean="0"/>
              <a:t>Removed data points with no reviews</a:t>
            </a:r>
          </a:p>
          <a:p>
            <a:r>
              <a:rPr lang="en-US" dirty="0" smtClean="0"/>
              <a:t>Cleaned text by removing special characters and stop words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Vectored Data </a:t>
            </a:r>
            <a:r>
              <a:rPr lang="en-US" dirty="0" smtClean="0">
                <a:solidFill>
                  <a:srgbClr val="000000"/>
                </a:solidFill>
              </a:rPr>
              <a:t>Set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9D5ADA-90C8-ED4A-9212-E49C723746F4}" type="datetime1">
              <a:rPr lang="en-CA" smtClean="0"/>
              <a:pPr>
                <a:spcAft>
                  <a:spcPts val="600"/>
                </a:spcAft>
              </a:pPr>
              <a:t>2019-08-20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C096C3A2-574C-487E-844F-D87A099C90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94D48"/>
                </a:solidFill>
              </a:rPr>
              <a:t>Data </a:t>
            </a:r>
            <a:r>
              <a:rPr lang="en-US" dirty="0" smtClean="0">
                <a:solidFill>
                  <a:srgbClr val="394D48"/>
                </a:solidFill>
              </a:rPr>
              <a:t>Insights</a:t>
            </a:r>
            <a:endParaRPr lang="en-US" dirty="0">
              <a:solidFill>
                <a:srgbClr val="394D48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AE3B247-452D-4485-A4E6-1A70C87A5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4D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" r="-4" b="-3"/>
          <a:stretch/>
        </p:blipFill>
        <p:spPr>
          <a:xfrm>
            <a:off x="376424" y="1388400"/>
            <a:ext cx="5059770" cy="3733563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9" r="-1" b="-1"/>
          <a:stretch/>
        </p:blipFill>
        <p:spPr>
          <a:xfrm>
            <a:off x="9071062" y="4254849"/>
            <a:ext cx="3120938" cy="2302924"/>
          </a:xfrm>
          <a:prstGeom prst="rect">
            <a:avLst/>
          </a:prstGeom>
        </p:spPr>
      </p:pic>
      <p:pic>
        <p:nvPicPr>
          <p:cNvPr id="2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27" y="19988"/>
            <a:ext cx="5568692" cy="4491331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xmlns="" id="{9E41DCD8-A9E0-41E5-9032-FF0D25B53B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84C0DD-1D85-A346-B84F-A5340223A0B7}" type="datetime1">
              <a:rPr lang="en-CA" smtClean="0"/>
              <a:pPr>
                <a:spcAft>
                  <a:spcPts val="600"/>
                </a:spcAft>
              </a:pPr>
              <a:t>2019-08-20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1699" y="4735449"/>
            <a:ext cx="1879584" cy="163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4.46 Rating</a:t>
            </a:r>
          </a:p>
          <a:p>
            <a:pPr algn="ctr"/>
            <a:r>
              <a:rPr lang="en-US" dirty="0" smtClean="0"/>
              <a:t>Median 5 Rating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75" y="645106"/>
            <a:ext cx="1328416" cy="12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5817" y="370058"/>
            <a:ext cx="3992732" cy="576262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110" y="1194537"/>
            <a:ext cx="4342893" cy="3354060"/>
          </a:xfrm>
        </p:spPr>
        <p:txBody>
          <a:bodyPr/>
          <a:lstStyle/>
          <a:p>
            <a:r>
              <a:rPr lang="en-US" dirty="0"/>
              <a:t>Simple algorithm for average  or above results</a:t>
            </a:r>
          </a:p>
          <a:p>
            <a:r>
              <a:rPr lang="en-US" dirty="0"/>
              <a:t>77% Accuracy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2999" y="2412439"/>
            <a:ext cx="3999001" cy="576262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2274" y="3209103"/>
            <a:ext cx="4338674" cy="33540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Great Machine Learning Algorithm to use for text analysis for </a:t>
            </a:r>
            <a:r>
              <a:rPr lang="en-US" dirty="0" smtClean="0">
                <a:solidFill>
                  <a:srgbClr val="000000"/>
                </a:solidFill>
              </a:rPr>
              <a:t>classification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Average Accuracy 58%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74F-2799-A44B-8C43-0BFBE541E97A}" type="datetime1">
              <a:rPr lang="en-CA" smtClean="0"/>
              <a:t>2019-08-21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0" y="5046736"/>
            <a:ext cx="12117479" cy="14540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9" y="734010"/>
            <a:ext cx="1557045" cy="41521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60" y="1438536"/>
            <a:ext cx="1819176" cy="32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95" y="2381627"/>
            <a:ext cx="8915400" cy="3777622"/>
          </a:xfrm>
        </p:spPr>
        <p:txBody>
          <a:bodyPr/>
          <a:lstStyle/>
          <a:p>
            <a:r>
              <a:rPr lang="en-US" dirty="0" smtClean="0"/>
              <a:t>Overall a very solid product based on reviews </a:t>
            </a:r>
            <a:endParaRPr lang="en-US" dirty="0" smtClean="0"/>
          </a:p>
          <a:p>
            <a:r>
              <a:rPr lang="en-US" dirty="0" smtClean="0"/>
              <a:t>Next steps would be evaluating the product by the type of versions of the product</a:t>
            </a:r>
          </a:p>
          <a:p>
            <a:r>
              <a:rPr lang="en-US" dirty="0" smtClean="0"/>
              <a:t>Fine tuning model</a:t>
            </a:r>
          </a:p>
          <a:p>
            <a:r>
              <a:rPr lang="en-US" dirty="0" smtClean="0"/>
              <a:t>Learning Outcomes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Sentimental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74CA-0F20-7D4A-A466-C28E636F9792}" type="datetime1">
              <a:rPr lang="en-CA" smtClean="0"/>
              <a:t>2019-08-20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399172"/>
              </p:ext>
            </p:extLst>
          </p:nvPr>
        </p:nvGraphicFramePr>
        <p:xfrm>
          <a:off x="7706904" y="147483"/>
          <a:ext cx="4062310" cy="2667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7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6056</TotalTime>
  <Words>182</Words>
  <Application>Microsoft Macintosh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 3</vt:lpstr>
      <vt:lpstr>Arial</vt:lpstr>
      <vt:lpstr>Wisp</vt:lpstr>
      <vt:lpstr>3253 Machine Learning Term Project</vt:lpstr>
      <vt:lpstr>Objective</vt:lpstr>
      <vt:lpstr>Data Preparation</vt:lpstr>
      <vt:lpstr>Data Insights</vt:lpstr>
      <vt:lpstr>Models</vt:lpstr>
      <vt:lpstr>Conclusion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3253 Machine Learning</dc:title>
  <dc:creator>Addie Blohm</dc:creator>
  <cp:lastModifiedBy>Addie Blohm</cp:lastModifiedBy>
  <cp:revision>22</cp:revision>
  <dcterms:created xsi:type="dcterms:W3CDTF">2019-08-16T23:32:54Z</dcterms:created>
  <dcterms:modified xsi:type="dcterms:W3CDTF">2019-08-21T05:06:58Z</dcterms:modified>
</cp:coreProperties>
</file>