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3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BA89-DBA9-524F-B9D5-5FE01A920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Flood Risk in Asheville, NC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8B95C-0858-5045-BEAE-8E27D29B05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Sara Diamond, Addie Navarro, and Natalie Von </a:t>
            </a:r>
            <a:r>
              <a:rPr lang="en-US" dirty="0" err="1"/>
              <a:t>Turkovich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5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0AA7-2159-0747-9729-3056AB63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642F-B28E-5C43-A6C7-E48A4B302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extreme precipitation increased over time and how has that impacted the flood risk </a:t>
            </a:r>
            <a:r>
              <a:rPr lang="en-US"/>
              <a:t>in Asheville, North Carolina</a:t>
            </a:r>
          </a:p>
        </p:txBody>
      </p:sp>
    </p:spTree>
    <p:extLst>
      <p:ext uri="{BB962C8B-B14F-4D97-AF65-F5344CB8AC3E}">
        <p14:creationId xmlns:p14="http://schemas.microsoft.com/office/powerpoint/2010/main" val="337416852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</TotalTime>
  <Words>38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 2</vt:lpstr>
      <vt:lpstr>Frame</vt:lpstr>
      <vt:lpstr>Exploring Flood Risk in Asheville, NC</vt:lpstr>
      <vt:lpstr>Central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Flood Risk in Asheville, NC</dc:title>
  <dc:creator>Sara Diamond</dc:creator>
  <cp:lastModifiedBy>Sara Diamond</cp:lastModifiedBy>
  <cp:revision>2</cp:revision>
  <dcterms:created xsi:type="dcterms:W3CDTF">2022-04-09T17:58:21Z</dcterms:created>
  <dcterms:modified xsi:type="dcterms:W3CDTF">2022-04-09T18:04:44Z</dcterms:modified>
</cp:coreProperties>
</file>