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dd22a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dd22a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dd22aec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dd22aec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add22a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add22a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dd22aec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dd22aec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addition to creating the first neural network and graphical headgear, MIT professor Marvin Minsky also created one of the earliest programmable robots. AI shares several properties with human brains, specifically with neurons. He came up with this idea in August 9, 1927.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add22aec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add22aec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add22a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add22a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could make artificial brains and actually use them they could save so many lives. They could be used for people with brain tumors that aren't resectable. They could be used for people that get in bad accidents or go brain dead so then they can have another chance at life. These could be used for so many good things and one day if they become a real thing it will change medical history.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add22aec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add22aec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pros of an </a:t>
            </a:r>
            <a:r>
              <a:rPr lang="en"/>
              <a:t>artificial</a:t>
            </a:r>
            <a:r>
              <a:rPr lang="en"/>
              <a:t> brain could be that is diminishes the </a:t>
            </a:r>
            <a:r>
              <a:rPr lang="en"/>
              <a:t>risk</a:t>
            </a:r>
            <a:r>
              <a:rPr lang="en"/>
              <a:t> of human error, it Facilitates Faster Decision Making, it also Offers Continual 24/7 Availability and lastly it </a:t>
            </a:r>
            <a:r>
              <a:rPr lang="en"/>
              <a:t>lessened</a:t>
            </a:r>
            <a:r>
              <a:rPr lang="en"/>
              <a:t> risk of a lot of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add22aec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add22aec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pros include Automates Repetition, Provides Digital Assistants, Identifies Patterns and it Identifies Better Human Workflows.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add22aec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add22aec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cons are costly implementation and potential human job loss.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add22ae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add22ae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big con is that by doing this it may </a:t>
            </a:r>
            <a:r>
              <a:rPr lang="en"/>
              <a:t>cause</a:t>
            </a:r>
            <a:r>
              <a:rPr lang="en"/>
              <a:t> a lack of creativity and human emotion.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ndiaai.gov.in/article/who-invented-the-artificial-brain" TargetMode="External"/><Relationship Id="rId4" Type="http://schemas.openxmlformats.org/officeDocument/2006/relationships/hyperlink" Target="https://rockcontent.com/blog/artificial-intelligence-pros-and-cons/" TargetMode="External"/><Relationship Id="rId5" Type="http://schemas.openxmlformats.org/officeDocument/2006/relationships/hyperlink" Target="https://www.tableau.com/data-insights/ai/advantages-disadvantages#:~:text=The%20advantages%20range%20from%20streamlining,lack%20of%20emotion%20and%20crea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Artificial</a:t>
            </a:r>
            <a:r>
              <a:rPr lang="en"/>
              <a:t> Brain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 Rowe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for the change in technology it is going to help us grow as a society and also has a lot more </a:t>
            </a:r>
            <a:r>
              <a:rPr lang="en"/>
              <a:t>benefits</a:t>
            </a:r>
            <a:r>
              <a:rPr lang="en"/>
              <a:t>. It is going to help save lives and help us grow smarter and advance more in the </a:t>
            </a:r>
            <a:r>
              <a:rPr lang="en"/>
              <a:t>future</a:t>
            </a:r>
            <a:r>
              <a:rPr lang="en"/>
              <a:t>. It does have some flaws right now </a:t>
            </a:r>
            <a:r>
              <a:rPr lang="en"/>
              <a:t>but</a:t>
            </a:r>
            <a:r>
              <a:rPr lang="en"/>
              <a:t> i think as </a:t>
            </a:r>
            <a:r>
              <a:rPr lang="en"/>
              <a:t>long</a:t>
            </a:r>
            <a:r>
              <a:rPr lang="en"/>
              <a:t> and we keep our </a:t>
            </a:r>
            <a:r>
              <a:rPr lang="en"/>
              <a:t>priorities</a:t>
            </a:r>
            <a:r>
              <a:rPr lang="en"/>
              <a:t> </a:t>
            </a:r>
            <a:r>
              <a:rPr lang="en"/>
              <a:t>straight</a:t>
            </a:r>
            <a:r>
              <a:rPr lang="en"/>
              <a:t> and keep human vs technology </a:t>
            </a:r>
            <a:r>
              <a:rPr lang="en"/>
              <a:t>separate</a:t>
            </a:r>
            <a:r>
              <a:rPr lang="en"/>
              <a:t> it will better us in the </a:t>
            </a:r>
            <a:r>
              <a:rPr lang="en"/>
              <a:t>future</a:t>
            </a:r>
            <a:r>
              <a:rPr lang="en"/>
              <a:t>. As the world grows we need to grow with it and if we </a:t>
            </a:r>
            <a:r>
              <a:rPr lang="en"/>
              <a:t>don't</a:t>
            </a:r>
            <a:r>
              <a:rPr lang="en"/>
              <a:t> then there will be no “us” anymore. If we can find a way to make </a:t>
            </a:r>
            <a:r>
              <a:rPr lang="en"/>
              <a:t>artificial</a:t>
            </a:r>
            <a:r>
              <a:rPr lang="en"/>
              <a:t> brains it help eliminate </a:t>
            </a:r>
            <a:r>
              <a:rPr lang="en"/>
              <a:t>eros</a:t>
            </a:r>
            <a:r>
              <a:rPr lang="en"/>
              <a:t> and deaths that we cant afford in </a:t>
            </a:r>
            <a:r>
              <a:rPr lang="en"/>
              <a:t>order</a:t>
            </a:r>
            <a:r>
              <a:rPr lang="en"/>
              <a:t> to keep going as a </a:t>
            </a:r>
            <a:r>
              <a:rPr lang="en"/>
              <a:t>society</a:t>
            </a:r>
            <a:r>
              <a:rPr lang="en"/>
              <a:t>. Although it is far in the </a:t>
            </a:r>
            <a:r>
              <a:rPr lang="en"/>
              <a:t>future</a:t>
            </a:r>
            <a:r>
              <a:rPr lang="en"/>
              <a:t> i think that it is needed and going to be a good change.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https://indiaai.gov.in/article/who-invented-the-artificial-brain</a:t>
            </a:r>
            <a:endParaRPr/>
          </a:p>
          <a:p>
            <a:pPr indent="0" lvl="0" marL="0" rtl="0" algn="l">
              <a:spcBef>
                <a:spcPts val="1200"/>
              </a:spcBef>
              <a:spcAft>
                <a:spcPts val="0"/>
              </a:spcAft>
              <a:buNone/>
            </a:pPr>
            <a:r>
              <a:rPr lang="en" u="sng">
                <a:solidFill>
                  <a:schemeClr val="hlink"/>
                </a:solidFill>
                <a:hlinkClick r:id="rId4"/>
              </a:rPr>
              <a:t>https://rockcontent.com/blog/artificial-intelligence-pros-and-cons/</a:t>
            </a:r>
            <a:endParaRPr/>
          </a:p>
          <a:p>
            <a:pPr indent="0" lvl="0" marL="0" rtl="0" algn="l">
              <a:spcBef>
                <a:spcPts val="1200"/>
              </a:spcBef>
              <a:spcAft>
                <a:spcPts val="0"/>
              </a:spcAft>
              <a:buNone/>
            </a:pPr>
            <a:r>
              <a:rPr lang="en" u="sng">
                <a:solidFill>
                  <a:schemeClr val="hlink"/>
                </a:solidFill>
                <a:hlinkClick r:id="rId5"/>
              </a:rPr>
              <a:t>https://www.tableau.com/data-insights/ai/advantages-disadvantages#:~:text=The%20advantages%20range%20from%20streamlining,lack%20of%20emotion%20and%20creativity</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History 1&amp;2 -</a:t>
            </a:r>
            <a:endParaRPr/>
          </a:p>
          <a:p>
            <a:pPr indent="-342900" lvl="0" marL="457200" rtl="0" algn="l">
              <a:spcBef>
                <a:spcPts val="0"/>
              </a:spcBef>
              <a:spcAft>
                <a:spcPts val="0"/>
              </a:spcAft>
              <a:buSzPts val="1800"/>
              <a:buChar char="●"/>
            </a:pPr>
            <a:r>
              <a:rPr lang="en"/>
              <a:t>Plans and </a:t>
            </a:r>
            <a:r>
              <a:rPr lang="en"/>
              <a:t>implementations-</a:t>
            </a:r>
            <a:endParaRPr/>
          </a:p>
          <a:p>
            <a:pPr indent="-342900" lvl="0" marL="457200" rtl="0" algn="l">
              <a:spcBef>
                <a:spcPts val="0"/>
              </a:spcBef>
              <a:spcAft>
                <a:spcPts val="0"/>
              </a:spcAft>
              <a:buSzPts val="1800"/>
              <a:buChar char="●"/>
            </a:pPr>
            <a:r>
              <a:rPr lang="en"/>
              <a:t>Pros 6&amp;7-</a:t>
            </a:r>
            <a:endParaRPr/>
          </a:p>
          <a:p>
            <a:pPr indent="-342900" lvl="0" marL="457200" rtl="0" algn="l">
              <a:spcBef>
                <a:spcPts val="0"/>
              </a:spcBef>
              <a:spcAft>
                <a:spcPts val="0"/>
              </a:spcAft>
              <a:buSzPts val="1800"/>
              <a:buChar char="●"/>
            </a:pPr>
            <a:r>
              <a:rPr lang="en"/>
              <a:t>Cons 8&amp;9-</a:t>
            </a:r>
            <a:endParaRPr/>
          </a:p>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References </a:t>
            </a:r>
            <a:endParaRPr/>
          </a:p>
        </p:txBody>
      </p:sp>
      <p:pic>
        <p:nvPicPr>
          <p:cNvPr id="67" name="Google Shape;67;p14"/>
          <p:cNvPicPr preferRelativeResize="0"/>
          <p:nvPr/>
        </p:nvPicPr>
        <p:blipFill>
          <a:blip r:embed="rId3">
            <a:alphaModFix/>
          </a:blip>
          <a:stretch>
            <a:fillRect/>
          </a:stretch>
        </p:blipFill>
        <p:spPr>
          <a:xfrm>
            <a:off x="3548825" y="499200"/>
            <a:ext cx="5401974" cy="4029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3" name="Google Shape;73;p15"/>
          <p:cNvSpPr txBox="1"/>
          <p:nvPr>
            <p:ph idx="1" type="body"/>
          </p:nvPr>
        </p:nvSpPr>
        <p:spPr>
          <a:xfrm>
            <a:off x="311700" y="1159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addition to creating the first neural network and graphical headgear, MIT professor Marvin Minsky also created one of the earliest programmable robots. AI shares several properties with human brains, specifically with neurons. He came up with this idea in August 9, 1927. AI shares several properties with human brains, specifically with neurons. In deep neural networks, 'units' refer to the equivalent components. These modules are interconnected like neurons, transferring data across different levels.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357975" y="60375"/>
            <a:ext cx="4825549" cy="4825549"/>
          </a:xfrm>
          <a:prstGeom prst="rect">
            <a:avLst/>
          </a:prstGeom>
          <a:noFill/>
          <a:ln>
            <a:noFill/>
          </a:ln>
        </p:spPr>
      </p:pic>
      <p:pic>
        <p:nvPicPr>
          <p:cNvPr id="81" name="Google Shape;81;p16"/>
          <p:cNvPicPr preferRelativeResize="0"/>
          <p:nvPr/>
        </p:nvPicPr>
        <p:blipFill>
          <a:blip r:embed="rId4">
            <a:alphaModFix/>
          </a:blip>
          <a:stretch>
            <a:fillRect/>
          </a:stretch>
        </p:blipFill>
        <p:spPr>
          <a:xfrm>
            <a:off x="5416275" y="2349950"/>
            <a:ext cx="3449799" cy="2299875"/>
          </a:xfrm>
          <a:prstGeom prst="rect">
            <a:avLst/>
          </a:prstGeom>
          <a:noFill/>
          <a:ln>
            <a:noFill/>
          </a:ln>
        </p:spPr>
      </p:pic>
      <p:pic>
        <p:nvPicPr>
          <p:cNvPr id="82" name="Google Shape;82;p16"/>
          <p:cNvPicPr preferRelativeResize="0"/>
          <p:nvPr/>
        </p:nvPicPr>
        <p:blipFill>
          <a:blip r:embed="rId5">
            <a:alphaModFix/>
          </a:blip>
          <a:stretch>
            <a:fillRect/>
          </a:stretch>
        </p:blipFill>
        <p:spPr>
          <a:xfrm>
            <a:off x="279081" y="423251"/>
            <a:ext cx="3595825" cy="214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could make </a:t>
            </a:r>
            <a:r>
              <a:rPr lang="en"/>
              <a:t>artificial</a:t>
            </a:r>
            <a:r>
              <a:rPr lang="en"/>
              <a:t> brains and </a:t>
            </a:r>
            <a:r>
              <a:rPr lang="en"/>
              <a:t>actually</a:t>
            </a:r>
            <a:r>
              <a:rPr lang="en"/>
              <a:t> use them they could save so many lives. They could be used for people with brain tumors that </a:t>
            </a:r>
            <a:r>
              <a:rPr lang="en"/>
              <a:t>aren't</a:t>
            </a:r>
            <a:r>
              <a:rPr lang="en"/>
              <a:t> resectable. They could be used </a:t>
            </a:r>
            <a:r>
              <a:rPr lang="en"/>
              <a:t>for</a:t>
            </a:r>
            <a:r>
              <a:rPr lang="en"/>
              <a:t> people that get in bad accidents or go brain dead so then they can have another chance at life. These could be used for so many good things and one day if they </a:t>
            </a:r>
            <a:r>
              <a:rPr lang="en"/>
              <a:t>become</a:t>
            </a:r>
            <a:r>
              <a:rPr lang="en"/>
              <a:t> a real thing it </a:t>
            </a:r>
            <a:r>
              <a:rPr lang="en"/>
              <a:t>will</a:t>
            </a:r>
            <a:r>
              <a:rPr lang="en"/>
              <a:t> change medical history.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94" name="Google Shape;94;p18"/>
          <p:cNvSpPr txBox="1"/>
          <p:nvPr>
            <p:ph idx="1" type="body"/>
          </p:nvPr>
        </p:nvSpPr>
        <p:spPr>
          <a:xfrm>
            <a:off x="311700" y="1159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Diminishes Human Error</a:t>
            </a:r>
            <a:endParaRPr/>
          </a:p>
          <a:p>
            <a:pPr indent="-342900" lvl="0" marL="457200" rtl="0" algn="l">
              <a:spcBef>
                <a:spcPts val="0"/>
              </a:spcBef>
              <a:spcAft>
                <a:spcPts val="0"/>
              </a:spcAft>
              <a:buSzPts val="1800"/>
              <a:buChar char="●"/>
            </a:pPr>
            <a:r>
              <a:rPr lang="en"/>
              <a:t>Facilitates Faster Decision Making</a:t>
            </a:r>
            <a:endParaRPr/>
          </a:p>
          <a:p>
            <a:pPr indent="-342900" lvl="0" marL="457200" rtl="0" algn="l">
              <a:spcBef>
                <a:spcPts val="0"/>
              </a:spcBef>
              <a:spcAft>
                <a:spcPts val="0"/>
              </a:spcAft>
              <a:buSzPts val="1800"/>
              <a:buChar char="●"/>
            </a:pPr>
            <a:r>
              <a:rPr lang="en"/>
              <a:t>Offers Continual 24/7 Availability</a:t>
            </a:r>
            <a:endParaRPr/>
          </a:p>
          <a:p>
            <a:pPr indent="-342900" lvl="0" marL="457200" rtl="0" algn="l">
              <a:spcBef>
                <a:spcPts val="0"/>
              </a:spcBef>
              <a:spcAft>
                <a:spcPts val="0"/>
              </a:spcAft>
              <a:buSzPts val="1800"/>
              <a:buChar char="●"/>
            </a:pPr>
            <a:r>
              <a:rPr lang="en"/>
              <a:t>Lessens Risk</a:t>
            </a:r>
            <a:endParaRPr/>
          </a:p>
          <a:p>
            <a:pPr indent="0" lvl="0" marL="45720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4308872" y="747775"/>
            <a:ext cx="4473025" cy="3193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Automates Repetition</a:t>
            </a:r>
            <a:endParaRPr/>
          </a:p>
          <a:p>
            <a:pPr indent="-342900" lvl="0" marL="457200" rtl="0" algn="l">
              <a:spcBef>
                <a:spcPts val="0"/>
              </a:spcBef>
              <a:spcAft>
                <a:spcPts val="0"/>
              </a:spcAft>
              <a:buSzPts val="1800"/>
              <a:buChar char="●"/>
            </a:pPr>
            <a:r>
              <a:rPr lang="en"/>
              <a:t>Provides Digital Assistants</a:t>
            </a:r>
            <a:endParaRPr/>
          </a:p>
          <a:p>
            <a:pPr indent="-342900" lvl="0" marL="457200" rtl="0" algn="l">
              <a:spcBef>
                <a:spcPts val="0"/>
              </a:spcBef>
              <a:spcAft>
                <a:spcPts val="0"/>
              </a:spcAft>
              <a:buSzPts val="1800"/>
              <a:buChar char="●"/>
            </a:pPr>
            <a:r>
              <a:rPr lang="en"/>
              <a:t>Identifies Patterns</a:t>
            </a:r>
            <a:endParaRPr/>
          </a:p>
          <a:p>
            <a:pPr indent="-342900" lvl="0" marL="457200" rtl="0" algn="l">
              <a:spcBef>
                <a:spcPts val="0"/>
              </a:spcBef>
              <a:spcAft>
                <a:spcPts val="0"/>
              </a:spcAft>
              <a:buSzPts val="1800"/>
              <a:buChar char="●"/>
            </a:pPr>
            <a:r>
              <a:rPr lang="en"/>
              <a:t>Identifies Better Human Workflows</a:t>
            </a:r>
            <a:endParaRPr/>
          </a:p>
          <a:p>
            <a:pPr indent="0" lvl="0" marL="0" rtl="0" algn="l">
              <a:spcBef>
                <a:spcPts val="120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4388725" y="1017720"/>
            <a:ext cx="4349676" cy="2897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costly implementation</a:t>
            </a:r>
            <a:endParaRPr/>
          </a:p>
          <a:p>
            <a:pPr indent="-342900" lvl="0" marL="457200" rtl="0" algn="l">
              <a:spcBef>
                <a:spcPts val="0"/>
              </a:spcBef>
              <a:spcAft>
                <a:spcPts val="0"/>
              </a:spcAft>
              <a:buSzPts val="1800"/>
              <a:buChar char="●"/>
            </a:pPr>
            <a:r>
              <a:rPr lang="en"/>
              <a:t>potential human job loss</a:t>
            </a:r>
            <a:endParaRPr/>
          </a:p>
        </p:txBody>
      </p:sp>
      <p:pic>
        <p:nvPicPr>
          <p:cNvPr id="109" name="Google Shape;109;p20"/>
          <p:cNvPicPr preferRelativeResize="0"/>
          <p:nvPr/>
        </p:nvPicPr>
        <p:blipFill>
          <a:blip r:embed="rId3">
            <a:alphaModFix/>
          </a:blip>
          <a:stretch>
            <a:fillRect/>
          </a:stretch>
        </p:blipFill>
        <p:spPr>
          <a:xfrm>
            <a:off x="4207050" y="477925"/>
            <a:ext cx="4019899" cy="4019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Another big con is </a:t>
            </a:r>
            <a:r>
              <a:rPr lang="en"/>
              <a:t>lack of emotion and creativity.</a:t>
            </a:r>
            <a:endParaRPr/>
          </a:p>
        </p:txBody>
      </p:sp>
      <p:pic>
        <p:nvPicPr>
          <p:cNvPr id="116" name="Google Shape;116;p21"/>
          <p:cNvPicPr preferRelativeResize="0"/>
          <p:nvPr/>
        </p:nvPicPr>
        <p:blipFill>
          <a:blip r:embed="rId3">
            <a:alphaModFix/>
          </a:blip>
          <a:stretch>
            <a:fillRect/>
          </a:stretch>
        </p:blipFill>
        <p:spPr>
          <a:xfrm>
            <a:off x="1775075" y="1565425"/>
            <a:ext cx="5380326" cy="345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