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2E59-5EEE-E0F7-576B-C05A3EE0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4B03-218C-3585-52CF-79A215627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3EDA-8155-4625-9B0C-C3520CE5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3D37-8ED6-BA08-9FF6-52BACB28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28B8-D208-03E9-264A-928AA10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EBB3-6539-2AF7-49EE-FF8855A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CC18-B385-EA1E-07E7-C924ACAF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2E6B-F1CB-9136-3837-02AEF443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CF68-E00C-E205-F07F-B0937DE7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0E1E-78FE-5C93-9054-DD41C49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A7AF-F38D-3BC8-602F-FA1D8F350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31A7-5D38-A8BD-4BCF-3679832A4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4C23-9813-F07C-6999-116CFE9E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162C-D23B-1383-911D-239B882F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29A5-EAF5-A739-86F5-3E9A75B1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D342-CFD0-DC6A-1045-5072003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E715-889C-3A10-B2A2-5E2F8736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E83D-FE4D-5DBD-CEF1-3AC3A9D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8AD2-7C5C-D1B6-D9E7-5B12939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C3D0-F0FE-E940-7A08-85EAD8E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E77-4B4B-3AD7-BDB5-9A2BDC8F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E7E8B-5434-AE17-539D-C5222434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232A-8CE0-B7C0-828A-510E590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D337-B067-B7E6-A205-13C676FF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4BC1-D94A-AFD4-097B-B3A0589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55F3-13DC-4364-0859-98912F09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D32A-5A13-B94D-F5A8-3184B74B0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429D-EB54-BCAD-7428-3CFD6B6D8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3025-45E6-4B51-C453-FB100844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E9190-F791-A7E9-5EDF-940A32A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D391C-D733-10F5-E47A-EC9D9D6C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BD9C-F7CF-C2D3-F334-C51AA71D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E8E6-68D5-8581-E85B-FB2A7C1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2910-DA3C-A9FF-2F6A-963917C6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55A72-4A04-BDEF-1D75-BC1E499E8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22E85-6B21-8B43-E4C4-2582801D5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E3825-9246-4F38-4B28-0B8CC6A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25587-3E2B-F568-586A-DB5F49F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0313-C72C-1FFF-3A2A-D0F92589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3C13-983A-0A97-8343-8406C5E2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1F5A0-5F27-9EC3-59D2-6FD28555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96946-DD7A-14C1-C684-186CB31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37F8B-E43C-11DD-C667-1B800D89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9765-AEB9-E8F0-1BD8-C8C00E79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4BC6C-091F-F23A-B2D8-C41A093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64F3-CB1C-6601-64A8-904E286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9D2-14E2-D64E-B293-A3048A90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2C5E-86CA-B045-F40C-6B0E04BB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0E02-66AF-4842-A901-10E5FA82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22D8-B29D-7D7A-68C9-9962500F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1A42-AFFA-3C60-4C28-BD82266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2E45-A947-A87E-F0B6-40DE6C0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6763-CE1D-7668-546D-64BCC8EC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BB9E3-3E06-4C54-820A-46F58F8F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481B-43D8-E6ED-2FDD-820DC702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8CB4-2B70-8B35-045D-9917776B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1B23-8317-4FA9-326C-AE74C247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5C6BB-B239-75B8-15AB-C13F52B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8DBD9-6D56-0C4E-D58A-0B2E1750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D67B-3A32-29BA-965C-DB2616F9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62C7-CEB0-9933-AE2F-71ED8E669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935EB-36B4-4195-B0FB-4BD3D7883B9A}" type="datetimeFigureOut">
              <a:rPr lang="en-US" smtClean="0"/>
              <a:t>2024/06/18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74ED-1777-56AA-8BBB-838D17865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C80F-91AA-307D-C4C4-E4BB0FA7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0136C-EF2C-43DB-8042-EDA3B1C6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0E195-13E6-0294-8668-3A9ECD8B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759142"/>
            <a:ext cx="50196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61502-33D2-0E1F-D49F-86C4E713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9" y="1182354"/>
            <a:ext cx="10099653" cy="42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A160F5-6AC1-C240-98A8-24EBBDCD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705356"/>
            <a:ext cx="10001250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D6BEB-F11E-7942-07DF-A7395B9B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4940888"/>
            <a:ext cx="10001250" cy="31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815D1-8844-D89C-FA55-D98C969A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43" y="398602"/>
            <a:ext cx="8463598" cy="405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B5CDC-4D09-BF64-B3DA-78091067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32" y="4450080"/>
            <a:ext cx="8594407" cy="34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9FAEF-11FC-558C-53C4-E5EF2CDD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838200"/>
            <a:ext cx="106013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Addison Bain</dc:creator>
  <cp:lastModifiedBy>Addison Bain</cp:lastModifiedBy>
  <cp:revision>2</cp:revision>
  <dcterms:created xsi:type="dcterms:W3CDTF">2024-06-18T01:26:55Z</dcterms:created>
  <dcterms:modified xsi:type="dcterms:W3CDTF">2024-06-18T01:30:06Z</dcterms:modified>
</cp:coreProperties>
</file>