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1C43-0C06-4960-86C5-446F61E1FE06}" v="5" dt="2024-06-17T12:35:53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dison Bain" userId="7f1f8d66-8c18-44b6-b842-c0c4491bccdc" providerId="ADAL" clId="{8C1A1C43-0C06-4960-86C5-446F61E1FE06}"/>
    <pc:docChg chg="custSel addSld modSld">
      <pc:chgData name="Addison Bain" userId="7f1f8d66-8c18-44b6-b842-c0c4491bccdc" providerId="ADAL" clId="{8C1A1C43-0C06-4960-86C5-446F61E1FE06}" dt="2024-06-17T12:36:18.042" v="61" actId="1076"/>
      <pc:docMkLst>
        <pc:docMk/>
      </pc:docMkLst>
      <pc:sldChg chg="addSp delSp modSp new mod">
        <pc:chgData name="Addison Bain" userId="7f1f8d66-8c18-44b6-b842-c0c4491bccdc" providerId="ADAL" clId="{8C1A1C43-0C06-4960-86C5-446F61E1FE06}" dt="2024-06-17T12:35:44.060" v="43" actId="14100"/>
        <pc:sldMkLst>
          <pc:docMk/>
          <pc:sldMk cId="3381789555" sldId="256"/>
        </pc:sldMkLst>
        <pc:spChg chg="del">
          <ac:chgData name="Addison Bain" userId="7f1f8d66-8c18-44b6-b842-c0c4491bccdc" providerId="ADAL" clId="{8C1A1C43-0C06-4960-86C5-446F61E1FE06}" dt="2024-06-17T10:19:34.328" v="1" actId="478"/>
          <ac:spMkLst>
            <pc:docMk/>
            <pc:sldMk cId="3381789555" sldId="256"/>
            <ac:spMk id="2" creationId="{59419206-54E9-4CA6-0990-B3E3E0DF735F}"/>
          </ac:spMkLst>
        </pc:spChg>
        <pc:spChg chg="add mod">
          <ac:chgData name="Addison Bain" userId="7f1f8d66-8c18-44b6-b842-c0c4491bccdc" providerId="ADAL" clId="{8C1A1C43-0C06-4960-86C5-446F61E1FE06}" dt="2024-06-17T12:35:44.060" v="43" actId="14100"/>
          <ac:spMkLst>
            <pc:docMk/>
            <pc:sldMk cId="3381789555" sldId="256"/>
            <ac:spMk id="2" creationId="{845080B2-C94D-98E4-7371-4604137905C6}"/>
          </ac:spMkLst>
        </pc:spChg>
        <pc:spChg chg="del">
          <ac:chgData name="Addison Bain" userId="7f1f8d66-8c18-44b6-b842-c0c4491bccdc" providerId="ADAL" clId="{8C1A1C43-0C06-4960-86C5-446F61E1FE06}" dt="2024-06-17T10:19:34.328" v="1" actId="478"/>
          <ac:spMkLst>
            <pc:docMk/>
            <pc:sldMk cId="3381789555" sldId="256"/>
            <ac:spMk id="3" creationId="{3E79D4A5-02FE-2F9F-DAF1-6DA9E90EC5E9}"/>
          </ac:spMkLst>
        </pc:spChg>
        <pc:spChg chg="add mod">
          <ac:chgData name="Addison Bain" userId="7f1f8d66-8c18-44b6-b842-c0c4491bccdc" providerId="ADAL" clId="{8C1A1C43-0C06-4960-86C5-446F61E1FE06}" dt="2024-06-17T10:20:12.039" v="15" actId="14100"/>
          <ac:spMkLst>
            <pc:docMk/>
            <pc:sldMk cId="3381789555" sldId="256"/>
            <ac:spMk id="6" creationId="{5BBEF701-091F-D421-F1A0-057EADE8D928}"/>
          </ac:spMkLst>
        </pc:spChg>
        <pc:picChg chg="add mod">
          <ac:chgData name="Addison Bain" userId="7f1f8d66-8c18-44b6-b842-c0c4491bccdc" providerId="ADAL" clId="{8C1A1C43-0C06-4960-86C5-446F61E1FE06}" dt="2024-06-17T10:19:47.387" v="9" actId="1076"/>
          <ac:picMkLst>
            <pc:docMk/>
            <pc:sldMk cId="3381789555" sldId="256"/>
            <ac:picMk id="5" creationId="{BBE3E99F-A352-75FB-AF91-CD676A011A92}"/>
          </ac:picMkLst>
        </pc:picChg>
      </pc:sldChg>
      <pc:sldChg chg="addSp delSp modSp add mod">
        <pc:chgData name="Addison Bain" userId="7f1f8d66-8c18-44b6-b842-c0c4491bccdc" providerId="ADAL" clId="{8C1A1C43-0C06-4960-86C5-446F61E1FE06}" dt="2024-06-17T12:35:49.853" v="46" actId="14100"/>
        <pc:sldMkLst>
          <pc:docMk/>
          <pc:sldMk cId="207554830" sldId="257"/>
        </pc:sldMkLst>
        <pc:spChg chg="add mod">
          <ac:chgData name="Addison Bain" userId="7f1f8d66-8c18-44b6-b842-c0c4491bccdc" providerId="ADAL" clId="{8C1A1C43-0C06-4960-86C5-446F61E1FE06}" dt="2024-06-17T12:35:49.853" v="46" actId="14100"/>
          <ac:spMkLst>
            <pc:docMk/>
            <pc:sldMk cId="207554830" sldId="257"/>
            <ac:spMk id="2" creationId="{E0F98366-4423-3612-86EF-2C1F43351C8C}"/>
          </ac:spMkLst>
        </pc:spChg>
        <pc:spChg chg="del">
          <ac:chgData name="Addison Bain" userId="7f1f8d66-8c18-44b6-b842-c0c4491bccdc" providerId="ADAL" clId="{8C1A1C43-0C06-4960-86C5-446F61E1FE06}" dt="2024-06-17T10:20:25.327" v="18" actId="478"/>
          <ac:spMkLst>
            <pc:docMk/>
            <pc:sldMk cId="207554830" sldId="257"/>
            <ac:spMk id="6" creationId="{5BBEF701-091F-D421-F1A0-057EADE8D928}"/>
          </ac:spMkLst>
        </pc:spChg>
        <pc:picChg chg="add mod">
          <ac:chgData name="Addison Bain" userId="7f1f8d66-8c18-44b6-b842-c0c4491bccdc" providerId="ADAL" clId="{8C1A1C43-0C06-4960-86C5-446F61E1FE06}" dt="2024-06-17T10:21:01.536" v="22" actId="1076"/>
          <ac:picMkLst>
            <pc:docMk/>
            <pc:sldMk cId="207554830" sldId="257"/>
            <ac:picMk id="3" creationId="{A83183CA-3EF2-8316-2299-AC708E02527E}"/>
          </ac:picMkLst>
        </pc:picChg>
        <pc:picChg chg="del">
          <ac:chgData name="Addison Bain" userId="7f1f8d66-8c18-44b6-b842-c0c4491bccdc" providerId="ADAL" clId="{8C1A1C43-0C06-4960-86C5-446F61E1FE06}" dt="2024-06-17T10:20:24.843" v="17" actId="478"/>
          <ac:picMkLst>
            <pc:docMk/>
            <pc:sldMk cId="207554830" sldId="257"/>
            <ac:picMk id="5" creationId="{BBE3E99F-A352-75FB-AF91-CD676A011A92}"/>
          </ac:picMkLst>
        </pc:picChg>
      </pc:sldChg>
      <pc:sldChg chg="addSp delSp modSp add mod">
        <pc:chgData name="Addison Bain" userId="7f1f8d66-8c18-44b6-b842-c0c4491bccdc" providerId="ADAL" clId="{8C1A1C43-0C06-4960-86C5-446F61E1FE06}" dt="2024-06-17T12:36:18.042" v="61" actId="1076"/>
        <pc:sldMkLst>
          <pc:docMk/>
          <pc:sldMk cId="394707106" sldId="258"/>
        </pc:sldMkLst>
        <pc:spChg chg="add mod">
          <ac:chgData name="Addison Bain" userId="7f1f8d66-8c18-44b6-b842-c0c4491bccdc" providerId="ADAL" clId="{8C1A1C43-0C06-4960-86C5-446F61E1FE06}" dt="2024-06-17T12:36:09.793" v="58" actId="14100"/>
          <ac:spMkLst>
            <pc:docMk/>
            <pc:sldMk cId="394707106" sldId="258"/>
            <ac:spMk id="5" creationId="{B6FF3D00-AAD4-2E6F-111A-6C0E0404C913}"/>
          </ac:spMkLst>
        </pc:spChg>
        <pc:spChg chg="add mod">
          <ac:chgData name="Addison Bain" userId="7f1f8d66-8c18-44b6-b842-c0c4491bccdc" providerId="ADAL" clId="{8C1A1C43-0C06-4960-86C5-446F61E1FE06}" dt="2024-06-17T12:36:18.042" v="61" actId="1076"/>
          <ac:spMkLst>
            <pc:docMk/>
            <pc:sldMk cId="394707106" sldId="258"/>
            <ac:spMk id="6" creationId="{37EA7F82-B659-4A06-3970-0CD188B0A1D3}"/>
          </ac:spMkLst>
        </pc:spChg>
        <pc:spChg chg="add mod">
          <ac:chgData name="Addison Bain" userId="7f1f8d66-8c18-44b6-b842-c0c4491bccdc" providerId="ADAL" clId="{8C1A1C43-0C06-4960-86C5-446F61E1FE06}" dt="2024-06-17T12:36:00.043" v="55" actId="1035"/>
          <ac:spMkLst>
            <pc:docMk/>
            <pc:sldMk cId="394707106" sldId="258"/>
            <ac:spMk id="7" creationId="{F170D796-578F-468D-4CFE-7B9EB899C8DF}"/>
          </ac:spMkLst>
        </pc:spChg>
        <pc:picChg chg="del">
          <ac:chgData name="Addison Bain" userId="7f1f8d66-8c18-44b6-b842-c0c4491bccdc" providerId="ADAL" clId="{8C1A1C43-0C06-4960-86C5-446F61E1FE06}" dt="2024-06-17T10:21:04.974" v="24" actId="478"/>
          <ac:picMkLst>
            <pc:docMk/>
            <pc:sldMk cId="394707106" sldId="258"/>
            <ac:picMk id="3" creationId="{A83183CA-3EF2-8316-2299-AC708E02527E}"/>
          </ac:picMkLst>
        </pc:picChg>
        <pc:picChg chg="add mod ord">
          <ac:chgData name="Addison Bain" userId="7f1f8d66-8c18-44b6-b842-c0c4491bccdc" providerId="ADAL" clId="{8C1A1C43-0C06-4960-86C5-446F61E1FE06}" dt="2024-06-17T12:35:32.805" v="40" actId="1076"/>
          <ac:picMkLst>
            <pc:docMk/>
            <pc:sldMk cId="394707106" sldId="258"/>
            <ac:picMk id="3" creationId="{FFF1C22F-44BA-6422-F044-3C0AA488DB19}"/>
          </ac:picMkLst>
        </pc:picChg>
        <pc:picChg chg="add del mod">
          <ac:chgData name="Addison Bain" userId="7f1f8d66-8c18-44b6-b842-c0c4491bccdc" providerId="ADAL" clId="{8C1A1C43-0C06-4960-86C5-446F61E1FE06}" dt="2024-06-17T12:34:58.086" v="35" actId="478"/>
          <ac:picMkLst>
            <pc:docMk/>
            <pc:sldMk cId="394707106" sldId="258"/>
            <ac:picMk id="4" creationId="{CB9E1750-0C01-B267-DFF7-9B280033DF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1E46-16D9-40F9-2D25-9DEB11ABC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7E8B0-9C4A-B602-3BB8-5E7951A3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86E8-242A-CBFA-95FD-223C8D76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047D-615A-3107-7A02-86A473A9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C032-7D7F-915B-4BCC-52F7051F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0DFE-FD71-766B-A97C-1480DA70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A255D-9F5B-A678-0BC8-25A9EB7AC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E2B1-B1B4-6BDD-91F8-1E552B66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8893-EE25-DB4B-2387-A53B6AEC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7C1F-2FC3-AF27-B319-E2B5FE94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8E40D-B6EA-8FD8-CC22-FB22F881A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A2B8E-0E8D-55BD-DD05-7647F178D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C577-8E7F-66F3-8FA2-3168A6A7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BBD0-B52A-7CFF-74F1-420DBD98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E6734-5EC8-4529-EA7C-5CBA7C16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BA1C-D3A8-4C6B-9A63-9206DC50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33E9-477F-A094-3108-3F086C9F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0416-21C2-60CF-8B3C-65F0A478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D989-7289-AEDA-193A-24F85D22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AED25-5D76-B306-CF5D-70D780D2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F661-3698-C837-35B4-88E08B32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D8AA-A21A-686F-E64A-D57CA293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EAE9-2B68-4CE8-6251-01A0ADC6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3B1A-FD50-95EE-CF12-15EDB8F6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11BA-BC83-3A75-70D7-62DA8CF4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5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6527-E751-4EAD-6016-9C9C0CEA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D895-FEE6-6E2A-50FC-9A419E742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3AC4E-D990-C190-835F-775E3578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6E00-7066-63C2-DDF6-2F6D7A61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662D2-93EF-835C-C815-75E8E140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B910B-50C3-5075-C925-0D3CE234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E6D1-09EE-6385-A204-1FB4D08E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538B7-4716-368F-1810-421D04B9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8DB13-49B5-3785-3444-96DEF93C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09272-124E-7729-4CC0-DA1C988CF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6E5E8-6897-6ABB-5BAC-44E1EF4CF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67124-5A73-E460-E583-FAD4FB0B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BC281-F783-754C-84FA-2C2C4C9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496F0-270F-CE79-3D85-2C161461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7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DB17-FC7A-CC7C-F360-D8CD8187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0B250-44A1-24CD-7C76-86C39792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97318-F762-733F-F421-8CDB1A6F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D165F-3B04-A721-A2E0-BE53D6DB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45CD1-C9EB-7C2E-C4C5-541F8719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D3A31-C77C-B1C0-6BE1-7AA5A6E0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A99B1-D6D5-CE25-B82E-EE6D73B5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040F-0F5A-77EC-C986-60A99EA8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DAD5-C951-DCF0-3B80-D9935C059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677A9-5D54-196A-EED2-F7759540F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BC56-E2E7-43FE-B1AC-87F0D5CB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20A30-C33E-83EA-0321-FDA8DA83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84D9D-5A0A-E62D-F824-D86D2089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6D95-F587-8CA6-5EC9-3820C3A0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E8132-9C61-E19F-BFE7-A84F467A8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14071-294A-85F7-0DA6-07304E645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26A0B-E8FD-6846-B419-AFC36925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D305-A83A-CFCC-28D4-54233F70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F894-33D4-54B5-7996-0F9A0DAC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7E8CD-157C-2B1E-9B12-50E73DCD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73F0B-84B5-7923-93C9-384A3FA0E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E52A-492F-3CDE-F40F-CE189A5BD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8AF40-46AC-467C-AF97-7B964ABD7CE3}" type="datetimeFigureOut">
              <a:rPr lang="en-US" smtClean="0"/>
              <a:t>2024/06/17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4D6F-718A-61C4-C396-A51783617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B496-3CB4-E968-09ED-7785E97ED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77438-FB64-4DEA-91F7-0B9087541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5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E3E99F-A352-75FB-AF91-CD676A01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17" y="611016"/>
            <a:ext cx="9999706" cy="5635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BEF701-091F-D421-F1A0-057EADE8D928}"/>
              </a:ext>
            </a:extLst>
          </p:cNvPr>
          <p:cNvSpPr/>
          <p:nvPr/>
        </p:nvSpPr>
        <p:spPr>
          <a:xfrm>
            <a:off x="1846728" y="2474259"/>
            <a:ext cx="8928847" cy="34065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5080B2-C94D-98E4-7371-4604137905C6}"/>
              </a:ext>
            </a:extLst>
          </p:cNvPr>
          <p:cNvSpPr/>
          <p:nvPr/>
        </p:nvSpPr>
        <p:spPr>
          <a:xfrm>
            <a:off x="1032478" y="695779"/>
            <a:ext cx="903897" cy="2813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183CA-3EF2-8316-2299-AC708E02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68" y="653122"/>
            <a:ext cx="9927771" cy="55517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F98366-4423-3612-86EF-2C1F43351C8C}"/>
              </a:ext>
            </a:extLst>
          </p:cNvPr>
          <p:cNvSpPr/>
          <p:nvPr/>
        </p:nvSpPr>
        <p:spPr>
          <a:xfrm>
            <a:off x="1129462" y="749568"/>
            <a:ext cx="905526" cy="2455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1C22F-44BA-6422-F044-3C0AA488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1" y="432471"/>
            <a:ext cx="10809272" cy="59930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FF3D00-AAD4-2E6F-111A-6C0E0404C913}"/>
              </a:ext>
            </a:extLst>
          </p:cNvPr>
          <p:cNvSpPr/>
          <p:nvPr/>
        </p:nvSpPr>
        <p:spPr>
          <a:xfrm>
            <a:off x="2987808" y="2139271"/>
            <a:ext cx="1888992" cy="11776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A7F82-B659-4A06-3970-0CD188B0A1D3}"/>
              </a:ext>
            </a:extLst>
          </p:cNvPr>
          <p:cNvSpPr/>
          <p:nvPr/>
        </p:nvSpPr>
        <p:spPr>
          <a:xfrm>
            <a:off x="6311063" y="2139269"/>
            <a:ext cx="2008278" cy="11776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0D796-578F-468D-4CFE-7B9EB899C8DF}"/>
              </a:ext>
            </a:extLst>
          </p:cNvPr>
          <p:cNvSpPr/>
          <p:nvPr/>
        </p:nvSpPr>
        <p:spPr>
          <a:xfrm>
            <a:off x="459761" y="477294"/>
            <a:ext cx="974592" cy="46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6a8395-658b-47c8-bc04-46c6306ba9ca" xsi:nil="true"/>
    <lcf76f155ced4ddcb4097134ff3c332f xmlns="eac6f1d1-747e-4327-aed2-f5c95c63e14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DF18637B7C949A92C7EAC853D6192" ma:contentTypeVersion="16" ma:contentTypeDescription="Create a new document." ma:contentTypeScope="" ma:versionID="c4cc668973b1e00ed0da9768eb602c79">
  <xsd:schema xmlns:xsd="http://www.w3.org/2001/XMLSchema" xmlns:xs="http://www.w3.org/2001/XMLSchema" xmlns:p="http://schemas.microsoft.com/office/2006/metadata/properties" xmlns:ns2="eac6f1d1-747e-4327-aed2-f5c95c63e14f" xmlns:ns3="3d6a8395-658b-47c8-bc04-46c6306ba9ca" targetNamespace="http://schemas.microsoft.com/office/2006/metadata/properties" ma:root="true" ma:fieldsID="7a922f2212c4558e00ae43f32aa574d5" ns2:_="" ns3:_="">
    <xsd:import namespace="eac6f1d1-747e-4327-aed2-f5c95c63e14f"/>
    <xsd:import namespace="3d6a8395-658b-47c8-bc04-46c6306ba9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6f1d1-747e-4327-aed2-f5c95c63e1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ac7225c-d93e-4b3e-bf6d-2582d7da20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a8395-658b-47c8-bc04-46c6306ba9c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6ac940-0c3f-4201-a463-47c2d84a0a21}" ma:internalName="TaxCatchAll" ma:showField="CatchAllData" ma:web="3d6a8395-658b-47c8-bc04-46c6306ba9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F3F956-729D-4A4F-B051-8808A294DE13}">
  <ds:schemaRefs>
    <ds:schemaRef ds:uri="http://schemas.microsoft.com/office/2006/metadata/properties"/>
    <ds:schemaRef ds:uri="http://schemas.microsoft.com/office/infopath/2007/PartnerControls"/>
    <ds:schemaRef ds:uri="3d6a8395-658b-47c8-bc04-46c6306ba9ca"/>
    <ds:schemaRef ds:uri="eac6f1d1-747e-4327-aed2-f5c95c63e14f"/>
  </ds:schemaRefs>
</ds:datastoreItem>
</file>

<file path=customXml/itemProps2.xml><?xml version="1.0" encoding="utf-8"?>
<ds:datastoreItem xmlns:ds="http://schemas.openxmlformats.org/officeDocument/2006/customXml" ds:itemID="{A8F36BB0-281E-4562-8905-7B22791F7A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566B0A-183A-45E9-BAE4-7E6B4FF2C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6f1d1-747e-4327-aed2-f5c95c63e14f"/>
    <ds:schemaRef ds:uri="3d6a8395-658b-47c8-bc04-46c6306ba9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Addison Bain</dc:creator>
  <cp:lastModifiedBy>Addison Bain</cp:lastModifiedBy>
  <cp:revision>1</cp:revision>
  <dcterms:created xsi:type="dcterms:W3CDTF">2024-06-17T10:19:09Z</dcterms:created>
  <dcterms:modified xsi:type="dcterms:W3CDTF">2024-06-17T12:36:27Z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0x01010052CDF18637B7C949A92C7EAC853D6192</vt:lpwstr>
  </property>
</Properties>
</file>