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69" r:id="rId15"/>
    <p:sldId id="270" r:id="rId16"/>
    <p:sldId id="271" r:id="rId17"/>
    <p:sldId id="276"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 id="293" r:id="rId37"/>
    <p:sldId id="294" r:id="rId38"/>
    <p:sldId id="295" r:id="rId39"/>
    <p:sldId id="296" r:id="rId40"/>
    <p:sldId id="290" r:id="rId41"/>
    <p:sldId id="291" r:id="rId42"/>
    <p:sldId id="297" r:id="rId43"/>
    <p:sldId id="302" r:id="rId44"/>
    <p:sldId id="303" r:id="rId45"/>
    <p:sldId id="298" r:id="rId46"/>
    <p:sldId id="299" r:id="rId47"/>
    <p:sldId id="300" r:id="rId48"/>
    <p:sldId id="30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278" autoAdjust="0"/>
    <p:restoredTop sz="94660"/>
  </p:normalViewPr>
  <p:slideViewPr>
    <p:cSldViewPr>
      <p:cViewPr varScale="1">
        <p:scale>
          <a:sx n="111" d="100"/>
          <a:sy n="111" d="100"/>
        </p:scale>
        <p:origin x="-161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C8A644-547B-4F42-9EBE-9C8D1E41A9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66AA3D-5785-4F36-8D5E-47E0BB8C4203}">
      <dgm:prSet custT="1"/>
      <dgm:spPr/>
      <dgm:t>
        <a:bodyPr/>
        <a:lstStyle/>
        <a:p>
          <a:pPr algn="ctr" rtl="0"/>
          <a:r>
            <a:rPr lang="en-GB" sz="1000" dirty="0" smtClean="0"/>
            <a:t>Business Process  Customer A (HR)</a:t>
          </a:r>
          <a:endParaRPr lang="en-US" sz="1000" dirty="0"/>
        </a:p>
      </dgm:t>
    </dgm:pt>
    <dgm:pt modelId="{30A5BFA8-E080-4892-B825-F54A9494417F}" type="parTrans" cxnId="{05DF9413-8F5C-4E41-A9A7-B92D11561664}">
      <dgm:prSet/>
      <dgm:spPr/>
      <dgm:t>
        <a:bodyPr/>
        <a:lstStyle/>
        <a:p>
          <a:endParaRPr lang="en-US"/>
        </a:p>
      </dgm:t>
    </dgm:pt>
    <dgm:pt modelId="{ACE111BC-9DCB-48EA-817B-69800C0EFCDA}" type="sibTrans" cxnId="{05DF9413-8F5C-4E41-A9A7-B92D11561664}">
      <dgm:prSet/>
      <dgm:spPr/>
      <dgm:t>
        <a:bodyPr/>
        <a:lstStyle/>
        <a:p>
          <a:endParaRPr lang="en-US"/>
        </a:p>
      </dgm:t>
    </dgm:pt>
    <dgm:pt modelId="{8978E221-F395-4451-8160-6790FD14FC96}" type="pres">
      <dgm:prSet presAssocID="{2CC8A644-547B-4F42-9EBE-9C8D1E41A9E4}" presName="linear" presStyleCnt="0">
        <dgm:presLayoutVars>
          <dgm:animLvl val="lvl"/>
          <dgm:resizeHandles val="exact"/>
        </dgm:presLayoutVars>
      </dgm:prSet>
      <dgm:spPr/>
      <dgm:t>
        <a:bodyPr/>
        <a:lstStyle/>
        <a:p>
          <a:endParaRPr lang="en-US"/>
        </a:p>
      </dgm:t>
    </dgm:pt>
    <dgm:pt modelId="{0BECFA44-B099-472C-92E4-780035C304ED}" type="pres">
      <dgm:prSet presAssocID="{8066AA3D-5785-4F36-8D5E-47E0BB8C4203}" presName="parentText" presStyleLbl="node1" presStyleIdx="0" presStyleCnt="1" custScaleY="265582">
        <dgm:presLayoutVars>
          <dgm:chMax val="0"/>
          <dgm:bulletEnabled val="1"/>
        </dgm:presLayoutVars>
      </dgm:prSet>
      <dgm:spPr/>
      <dgm:t>
        <a:bodyPr/>
        <a:lstStyle/>
        <a:p>
          <a:endParaRPr lang="en-US"/>
        </a:p>
      </dgm:t>
    </dgm:pt>
  </dgm:ptLst>
  <dgm:cxnLst>
    <dgm:cxn modelId="{A02D244C-6510-4163-B08C-4BC5CFD21A2D}" type="presOf" srcId="{2CC8A644-547B-4F42-9EBE-9C8D1E41A9E4}" destId="{8978E221-F395-4451-8160-6790FD14FC96}" srcOrd="0" destOrd="0" presId="urn:microsoft.com/office/officeart/2005/8/layout/vList2"/>
    <dgm:cxn modelId="{5CD5A017-05CC-4520-B178-20AC83E91831}" type="presOf" srcId="{8066AA3D-5785-4F36-8D5E-47E0BB8C4203}" destId="{0BECFA44-B099-472C-92E4-780035C304ED}" srcOrd="0" destOrd="0" presId="urn:microsoft.com/office/officeart/2005/8/layout/vList2"/>
    <dgm:cxn modelId="{05DF9413-8F5C-4E41-A9A7-B92D11561664}" srcId="{2CC8A644-547B-4F42-9EBE-9C8D1E41A9E4}" destId="{8066AA3D-5785-4F36-8D5E-47E0BB8C4203}" srcOrd="0" destOrd="0" parTransId="{30A5BFA8-E080-4892-B825-F54A9494417F}" sibTransId="{ACE111BC-9DCB-48EA-817B-69800C0EFCDA}"/>
    <dgm:cxn modelId="{7E488E03-72B0-4E28-8CD9-7CACE2034F2E}" type="presParOf" srcId="{8978E221-F395-4451-8160-6790FD14FC96}" destId="{0BECFA44-B099-472C-92E4-780035C304E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CC8A644-547B-4F42-9EBE-9C8D1E41A9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66AA3D-5785-4F36-8D5E-47E0BB8C4203}">
      <dgm:prSet/>
      <dgm:spPr/>
      <dgm:t>
        <a:bodyPr/>
        <a:lstStyle/>
        <a:p>
          <a:pPr rtl="0"/>
          <a:r>
            <a:rPr lang="en-GB" dirty="0" smtClean="0"/>
            <a:t>Service 5</a:t>
          </a:r>
          <a:endParaRPr lang="en-US" dirty="0"/>
        </a:p>
      </dgm:t>
    </dgm:pt>
    <dgm:pt modelId="{30A5BFA8-E080-4892-B825-F54A9494417F}" type="parTrans" cxnId="{05DF9413-8F5C-4E41-A9A7-B92D11561664}">
      <dgm:prSet/>
      <dgm:spPr/>
      <dgm:t>
        <a:bodyPr/>
        <a:lstStyle/>
        <a:p>
          <a:endParaRPr lang="en-US"/>
        </a:p>
      </dgm:t>
    </dgm:pt>
    <dgm:pt modelId="{ACE111BC-9DCB-48EA-817B-69800C0EFCDA}" type="sibTrans" cxnId="{05DF9413-8F5C-4E41-A9A7-B92D11561664}">
      <dgm:prSet/>
      <dgm:spPr/>
      <dgm:t>
        <a:bodyPr/>
        <a:lstStyle/>
        <a:p>
          <a:endParaRPr lang="en-US"/>
        </a:p>
      </dgm:t>
    </dgm:pt>
    <dgm:pt modelId="{8978E221-F395-4451-8160-6790FD14FC96}" type="pres">
      <dgm:prSet presAssocID="{2CC8A644-547B-4F42-9EBE-9C8D1E41A9E4}" presName="linear" presStyleCnt="0">
        <dgm:presLayoutVars>
          <dgm:animLvl val="lvl"/>
          <dgm:resizeHandles val="exact"/>
        </dgm:presLayoutVars>
      </dgm:prSet>
      <dgm:spPr/>
      <dgm:t>
        <a:bodyPr/>
        <a:lstStyle/>
        <a:p>
          <a:endParaRPr lang="en-US"/>
        </a:p>
      </dgm:t>
    </dgm:pt>
    <dgm:pt modelId="{0BECFA44-B099-472C-92E4-780035C304ED}" type="pres">
      <dgm:prSet presAssocID="{8066AA3D-5785-4F36-8D5E-47E0BB8C4203}" presName="parentText" presStyleLbl="node1" presStyleIdx="0" presStyleCnt="1">
        <dgm:presLayoutVars>
          <dgm:chMax val="0"/>
          <dgm:bulletEnabled val="1"/>
        </dgm:presLayoutVars>
      </dgm:prSet>
      <dgm:spPr/>
      <dgm:t>
        <a:bodyPr/>
        <a:lstStyle/>
        <a:p>
          <a:endParaRPr lang="en-US"/>
        </a:p>
      </dgm:t>
    </dgm:pt>
  </dgm:ptLst>
  <dgm:cxnLst>
    <dgm:cxn modelId="{415742B1-79CC-4FCA-995B-314E2E0053F2}" type="presOf" srcId="{8066AA3D-5785-4F36-8D5E-47E0BB8C4203}" destId="{0BECFA44-B099-472C-92E4-780035C304ED}" srcOrd="0" destOrd="0" presId="urn:microsoft.com/office/officeart/2005/8/layout/vList2"/>
    <dgm:cxn modelId="{5A68A986-DD6E-42E1-973C-C13639AD32C5}" type="presOf" srcId="{2CC8A644-547B-4F42-9EBE-9C8D1E41A9E4}" destId="{8978E221-F395-4451-8160-6790FD14FC96}" srcOrd="0" destOrd="0" presId="urn:microsoft.com/office/officeart/2005/8/layout/vList2"/>
    <dgm:cxn modelId="{05DF9413-8F5C-4E41-A9A7-B92D11561664}" srcId="{2CC8A644-547B-4F42-9EBE-9C8D1E41A9E4}" destId="{8066AA3D-5785-4F36-8D5E-47E0BB8C4203}" srcOrd="0" destOrd="0" parTransId="{30A5BFA8-E080-4892-B825-F54A9494417F}" sibTransId="{ACE111BC-9DCB-48EA-817B-69800C0EFCDA}"/>
    <dgm:cxn modelId="{8A769EAE-ABE0-4A2C-95B9-93599F95BAB0}" type="presParOf" srcId="{8978E221-F395-4451-8160-6790FD14FC96}" destId="{0BECFA44-B099-472C-92E4-780035C304ED}" srcOrd="0" destOrd="0" presId="urn:microsoft.com/office/officeart/2005/8/layout/vList2"/>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CC8A644-547B-4F42-9EBE-9C8D1E41A9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66AA3D-5785-4F36-8D5E-47E0BB8C4203}">
      <dgm:prSet/>
      <dgm:spPr/>
      <dgm:t>
        <a:bodyPr/>
        <a:lstStyle/>
        <a:p>
          <a:pPr rtl="0"/>
          <a:r>
            <a:rPr lang="en-GB" dirty="0" smtClean="0"/>
            <a:t>Service 6</a:t>
          </a:r>
          <a:endParaRPr lang="en-US" dirty="0"/>
        </a:p>
      </dgm:t>
    </dgm:pt>
    <dgm:pt modelId="{30A5BFA8-E080-4892-B825-F54A9494417F}" type="parTrans" cxnId="{05DF9413-8F5C-4E41-A9A7-B92D11561664}">
      <dgm:prSet/>
      <dgm:spPr/>
      <dgm:t>
        <a:bodyPr/>
        <a:lstStyle/>
        <a:p>
          <a:endParaRPr lang="en-US"/>
        </a:p>
      </dgm:t>
    </dgm:pt>
    <dgm:pt modelId="{ACE111BC-9DCB-48EA-817B-69800C0EFCDA}" type="sibTrans" cxnId="{05DF9413-8F5C-4E41-A9A7-B92D11561664}">
      <dgm:prSet/>
      <dgm:spPr/>
      <dgm:t>
        <a:bodyPr/>
        <a:lstStyle/>
        <a:p>
          <a:endParaRPr lang="en-US"/>
        </a:p>
      </dgm:t>
    </dgm:pt>
    <dgm:pt modelId="{8978E221-F395-4451-8160-6790FD14FC96}" type="pres">
      <dgm:prSet presAssocID="{2CC8A644-547B-4F42-9EBE-9C8D1E41A9E4}" presName="linear" presStyleCnt="0">
        <dgm:presLayoutVars>
          <dgm:animLvl val="lvl"/>
          <dgm:resizeHandles val="exact"/>
        </dgm:presLayoutVars>
      </dgm:prSet>
      <dgm:spPr/>
      <dgm:t>
        <a:bodyPr/>
        <a:lstStyle/>
        <a:p>
          <a:endParaRPr lang="en-US"/>
        </a:p>
      </dgm:t>
    </dgm:pt>
    <dgm:pt modelId="{0BECFA44-B099-472C-92E4-780035C304ED}" type="pres">
      <dgm:prSet presAssocID="{8066AA3D-5785-4F36-8D5E-47E0BB8C4203}" presName="parentText" presStyleLbl="node1" presStyleIdx="0" presStyleCnt="1">
        <dgm:presLayoutVars>
          <dgm:chMax val="0"/>
          <dgm:bulletEnabled val="1"/>
        </dgm:presLayoutVars>
      </dgm:prSet>
      <dgm:spPr/>
      <dgm:t>
        <a:bodyPr/>
        <a:lstStyle/>
        <a:p>
          <a:endParaRPr lang="en-US"/>
        </a:p>
      </dgm:t>
    </dgm:pt>
  </dgm:ptLst>
  <dgm:cxnLst>
    <dgm:cxn modelId="{7027F630-7C7D-4EA6-82AB-37BA3FAFC5D6}" type="presOf" srcId="{2CC8A644-547B-4F42-9EBE-9C8D1E41A9E4}" destId="{8978E221-F395-4451-8160-6790FD14FC96}" srcOrd="0" destOrd="0" presId="urn:microsoft.com/office/officeart/2005/8/layout/vList2"/>
    <dgm:cxn modelId="{05DF9413-8F5C-4E41-A9A7-B92D11561664}" srcId="{2CC8A644-547B-4F42-9EBE-9C8D1E41A9E4}" destId="{8066AA3D-5785-4F36-8D5E-47E0BB8C4203}" srcOrd="0" destOrd="0" parTransId="{30A5BFA8-E080-4892-B825-F54A9494417F}" sibTransId="{ACE111BC-9DCB-48EA-817B-69800C0EFCDA}"/>
    <dgm:cxn modelId="{9538222A-5B21-4E8F-9FBB-228DAE389E5F}" type="presOf" srcId="{8066AA3D-5785-4F36-8D5E-47E0BB8C4203}" destId="{0BECFA44-B099-472C-92E4-780035C304ED}" srcOrd="0" destOrd="0" presId="urn:microsoft.com/office/officeart/2005/8/layout/vList2"/>
    <dgm:cxn modelId="{02BA0E35-5F33-4E6F-A19F-BD6936633AF5}" type="presParOf" srcId="{8978E221-F395-4451-8160-6790FD14FC96}" destId="{0BECFA44-B099-472C-92E4-780035C304ED}" srcOrd="0" destOrd="0" presId="urn:microsoft.com/office/officeart/2005/8/layout/vList2"/>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2FC5AAB-071E-4674-89C5-3C5861C08B7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85C0B8F0-76F8-45B2-8BC4-9A545EC8CE7E}">
      <dgm:prSet/>
      <dgm:spPr>
        <a:solidFill>
          <a:srgbClr val="C00000"/>
        </a:solidFill>
      </dgm:spPr>
      <dgm:t>
        <a:bodyPr/>
        <a:lstStyle/>
        <a:p>
          <a:pPr rtl="0"/>
          <a:r>
            <a:rPr lang="en-GB" dirty="0" smtClean="0"/>
            <a:t>Technical Service Catalogue</a:t>
          </a:r>
          <a:endParaRPr lang="en-US" dirty="0"/>
        </a:p>
      </dgm:t>
    </dgm:pt>
    <dgm:pt modelId="{94A0837C-6E43-4711-8972-A65303BD4FAF}" type="parTrans" cxnId="{5F1F9876-6204-4AFA-B8B8-4251AB3191CC}">
      <dgm:prSet/>
      <dgm:spPr/>
      <dgm:t>
        <a:bodyPr/>
        <a:lstStyle/>
        <a:p>
          <a:endParaRPr lang="en-US"/>
        </a:p>
      </dgm:t>
    </dgm:pt>
    <dgm:pt modelId="{DC1CE498-ADD2-4BDA-B005-4E221FEEC468}" type="sibTrans" cxnId="{5F1F9876-6204-4AFA-B8B8-4251AB3191CC}">
      <dgm:prSet/>
      <dgm:spPr/>
      <dgm:t>
        <a:bodyPr/>
        <a:lstStyle/>
        <a:p>
          <a:endParaRPr lang="en-US"/>
        </a:p>
      </dgm:t>
    </dgm:pt>
    <dgm:pt modelId="{0E438F4C-4A91-4868-841A-D9DD2F8B722A}" type="pres">
      <dgm:prSet presAssocID="{22FC5AAB-071E-4674-89C5-3C5861C08B74}" presName="Name0" presStyleCnt="0">
        <dgm:presLayoutVars>
          <dgm:dir/>
          <dgm:resizeHandles val="exact"/>
        </dgm:presLayoutVars>
      </dgm:prSet>
      <dgm:spPr/>
      <dgm:t>
        <a:bodyPr/>
        <a:lstStyle/>
        <a:p>
          <a:endParaRPr lang="en-US"/>
        </a:p>
      </dgm:t>
    </dgm:pt>
    <dgm:pt modelId="{AA13CC48-B0FD-4989-B8EC-04E766D314A1}" type="pres">
      <dgm:prSet presAssocID="{85C0B8F0-76F8-45B2-8BC4-9A545EC8CE7E}" presName="node" presStyleLbl="node1" presStyleIdx="0" presStyleCnt="1">
        <dgm:presLayoutVars>
          <dgm:bulletEnabled val="1"/>
        </dgm:presLayoutVars>
      </dgm:prSet>
      <dgm:spPr/>
      <dgm:t>
        <a:bodyPr/>
        <a:lstStyle/>
        <a:p>
          <a:endParaRPr lang="en-US"/>
        </a:p>
      </dgm:t>
    </dgm:pt>
  </dgm:ptLst>
  <dgm:cxnLst>
    <dgm:cxn modelId="{57332E13-FB9B-4D2C-A589-EE25AF98779B}" type="presOf" srcId="{22FC5AAB-071E-4674-89C5-3C5861C08B74}" destId="{0E438F4C-4A91-4868-841A-D9DD2F8B722A}" srcOrd="0" destOrd="0" presId="urn:microsoft.com/office/officeart/2005/8/layout/process1"/>
    <dgm:cxn modelId="{5F1F9876-6204-4AFA-B8B8-4251AB3191CC}" srcId="{22FC5AAB-071E-4674-89C5-3C5861C08B74}" destId="{85C0B8F0-76F8-45B2-8BC4-9A545EC8CE7E}" srcOrd="0" destOrd="0" parTransId="{94A0837C-6E43-4711-8972-A65303BD4FAF}" sibTransId="{DC1CE498-ADD2-4BDA-B005-4E221FEEC468}"/>
    <dgm:cxn modelId="{CB6BD34A-4BF9-4853-A7B6-2FA353BC90C5}" type="presOf" srcId="{85C0B8F0-76F8-45B2-8BC4-9A545EC8CE7E}" destId="{AA13CC48-B0FD-4989-B8EC-04E766D314A1}" srcOrd="0" destOrd="0" presId="urn:microsoft.com/office/officeart/2005/8/layout/process1"/>
    <dgm:cxn modelId="{E970F224-7AED-4F9D-9667-D4D77AA94ABC}" type="presParOf" srcId="{0E438F4C-4A91-4868-841A-D9DD2F8B722A}" destId="{AA13CC48-B0FD-4989-B8EC-04E766D314A1}" srcOrd="0" destOrd="0" presId="urn:microsoft.com/office/officeart/2005/8/layout/process1"/>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8EE0151-AADB-4538-A24D-6F98EFE211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092009-723B-44D9-932C-F9A0D1DE0194}">
      <dgm:prSet/>
      <dgm:spPr/>
      <dgm:t>
        <a:bodyPr/>
        <a:lstStyle/>
        <a:p>
          <a:pPr rtl="0"/>
          <a:r>
            <a:rPr lang="en-GB" dirty="0" smtClean="0"/>
            <a:t>Software</a:t>
          </a:r>
          <a:endParaRPr lang="en-US" dirty="0"/>
        </a:p>
      </dgm:t>
    </dgm:pt>
    <dgm:pt modelId="{BAFCFB41-B1A8-42DA-B5B9-E0B42BA47622}" type="parTrans" cxnId="{36FB8AEA-68EA-4504-8A31-9D2E76CBC4B9}">
      <dgm:prSet/>
      <dgm:spPr/>
      <dgm:t>
        <a:bodyPr/>
        <a:lstStyle/>
        <a:p>
          <a:endParaRPr lang="en-US"/>
        </a:p>
      </dgm:t>
    </dgm:pt>
    <dgm:pt modelId="{42C040EF-EFA9-4BC4-9EB8-368CA7514E77}" type="sibTrans" cxnId="{36FB8AEA-68EA-4504-8A31-9D2E76CBC4B9}">
      <dgm:prSet/>
      <dgm:spPr/>
      <dgm:t>
        <a:bodyPr/>
        <a:lstStyle/>
        <a:p>
          <a:endParaRPr lang="en-US"/>
        </a:p>
      </dgm:t>
    </dgm:pt>
    <dgm:pt modelId="{6AF1147F-A2E4-4783-AC02-4A8817D2C406}" type="pres">
      <dgm:prSet presAssocID="{28EE0151-AADB-4538-A24D-6F98EFE2115F}" presName="linear" presStyleCnt="0">
        <dgm:presLayoutVars>
          <dgm:animLvl val="lvl"/>
          <dgm:resizeHandles val="exact"/>
        </dgm:presLayoutVars>
      </dgm:prSet>
      <dgm:spPr/>
      <dgm:t>
        <a:bodyPr/>
        <a:lstStyle/>
        <a:p>
          <a:endParaRPr lang="en-US"/>
        </a:p>
      </dgm:t>
    </dgm:pt>
    <dgm:pt modelId="{E9FD14FA-3DEF-4DF3-865B-EFD7D02033DA}" type="pres">
      <dgm:prSet presAssocID="{9F092009-723B-44D9-932C-F9A0D1DE0194}" presName="parentText" presStyleLbl="node1" presStyleIdx="0" presStyleCnt="1">
        <dgm:presLayoutVars>
          <dgm:chMax val="0"/>
          <dgm:bulletEnabled val="1"/>
        </dgm:presLayoutVars>
      </dgm:prSet>
      <dgm:spPr>
        <a:prstGeom prst="flowChartInputOutput">
          <a:avLst/>
        </a:prstGeom>
      </dgm:spPr>
      <dgm:t>
        <a:bodyPr/>
        <a:lstStyle/>
        <a:p>
          <a:endParaRPr lang="en-US"/>
        </a:p>
      </dgm:t>
    </dgm:pt>
  </dgm:ptLst>
  <dgm:cxnLst>
    <dgm:cxn modelId="{7AAB1AB2-E5B5-496E-8BF9-8C17C998DB93}" type="presOf" srcId="{28EE0151-AADB-4538-A24D-6F98EFE2115F}" destId="{6AF1147F-A2E4-4783-AC02-4A8817D2C406}" srcOrd="0" destOrd="0" presId="urn:microsoft.com/office/officeart/2005/8/layout/vList2"/>
    <dgm:cxn modelId="{36FB8AEA-68EA-4504-8A31-9D2E76CBC4B9}" srcId="{28EE0151-AADB-4538-A24D-6F98EFE2115F}" destId="{9F092009-723B-44D9-932C-F9A0D1DE0194}" srcOrd="0" destOrd="0" parTransId="{BAFCFB41-B1A8-42DA-B5B9-E0B42BA47622}" sibTransId="{42C040EF-EFA9-4BC4-9EB8-368CA7514E77}"/>
    <dgm:cxn modelId="{115BE81B-313A-4026-BA41-E4BB2A8062DB}" type="presOf" srcId="{9F092009-723B-44D9-932C-F9A0D1DE0194}" destId="{E9FD14FA-3DEF-4DF3-865B-EFD7D02033DA}" srcOrd="0" destOrd="0" presId="urn:microsoft.com/office/officeart/2005/8/layout/vList2"/>
    <dgm:cxn modelId="{0C70E00F-A2BB-49FA-AFA5-83BBD94DF3CF}" type="presParOf" srcId="{6AF1147F-A2E4-4783-AC02-4A8817D2C406}" destId="{E9FD14FA-3DEF-4DF3-865B-EFD7D02033DA}" srcOrd="0" destOrd="0" presId="urn:microsoft.com/office/officeart/2005/8/layout/vList2"/>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8EE0151-AADB-4538-A24D-6F98EFE211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092009-723B-44D9-932C-F9A0D1DE0194}">
      <dgm:prSet/>
      <dgm:spPr/>
      <dgm:t>
        <a:bodyPr/>
        <a:lstStyle/>
        <a:p>
          <a:pPr rtl="0"/>
          <a:r>
            <a:rPr lang="en-GB" dirty="0" smtClean="0"/>
            <a:t>Support</a:t>
          </a:r>
          <a:endParaRPr lang="en-US" dirty="0"/>
        </a:p>
      </dgm:t>
    </dgm:pt>
    <dgm:pt modelId="{BAFCFB41-B1A8-42DA-B5B9-E0B42BA47622}" type="parTrans" cxnId="{36FB8AEA-68EA-4504-8A31-9D2E76CBC4B9}">
      <dgm:prSet/>
      <dgm:spPr/>
      <dgm:t>
        <a:bodyPr/>
        <a:lstStyle/>
        <a:p>
          <a:endParaRPr lang="en-US"/>
        </a:p>
      </dgm:t>
    </dgm:pt>
    <dgm:pt modelId="{42C040EF-EFA9-4BC4-9EB8-368CA7514E77}" type="sibTrans" cxnId="{36FB8AEA-68EA-4504-8A31-9D2E76CBC4B9}">
      <dgm:prSet/>
      <dgm:spPr/>
      <dgm:t>
        <a:bodyPr/>
        <a:lstStyle/>
        <a:p>
          <a:endParaRPr lang="en-US"/>
        </a:p>
      </dgm:t>
    </dgm:pt>
    <dgm:pt modelId="{6AF1147F-A2E4-4783-AC02-4A8817D2C406}" type="pres">
      <dgm:prSet presAssocID="{28EE0151-AADB-4538-A24D-6F98EFE2115F}" presName="linear" presStyleCnt="0">
        <dgm:presLayoutVars>
          <dgm:animLvl val="lvl"/>
          <dgm:resizeHandles val="exact"/>
        </dgm:presLayoutVars>
      </dgm:prSet>
      <dgm:spPr/>
      <dgm:t>
        <a:bodyPr/>
        <a:lstStyle/>
        <a:p>
          <a:endParaRPr lang="en-US"/>
        </a:p>
      </dgm:t>
    </dgm:pt>
    <dgm:pt modelId="{E9FD14FA-3DEF-4DF3-865B-EFD7D02033DA}" type="pres">
      <dgm:prSet presAssocID="{9F092009-723B-44D9-932C-F9A0D1DE0194}" presName="parentText" presStyleLbl="node1" presStyleIdx="0" presStyleCnt="1">
        <dgm:presLayoutVars>
          <dgm:chMax val="0"/>
          <dgm:bulletEnabled val="1"/>
        </dgm:presLayoutVars>
      </dgm:prSet>
      <dgm:spPr>
        <a:prstGeom prst="flowChartInputOutput">
          <a:avLst/>
        </a:prstGeom>
      </dgm:spPr>
      <dgm:t>
        <a:bodyPr/>
        <a:lstStyle/>
        <a:p>
          <a:endParaRPr lang="en-US"/>
        </a:p>
      </dgm:t>
    </dgm:pt>
  </dgm:ptLst>
  <dgm:cxnLst>
    <dgm:cxn modelId="{28EEC34D-2274-47E4-8D39-5D26E00F3A04}" type="presOf" srcId="{28EE0151-AADB-4538-A24D-6F98EFE2115F}" destId="{6AF1147F-A2E4-4783-AC02-4A8817D2C406}" srcOrd="0" destOrd="0" presId="urn:microsoft.com/office/officeart/2005/8/layout/vList2"/>
    <dgm:cxn modelId="{36FB8AEA-68EA-4504-8A31-9D2E76CBC4B9}" srcId="{28EE0151-AADB-4538-A24D-6F98EFE2115F}" destId="{9F092009-723B-44D9-932C-F9A0D1DE0194}" srcOrd="0" destOrd="0" parTransId="{BAFCFB41-B1A8-42DA-B5B9-E0B42BA47622}" sibTransId="{42C040EF-EFA9-4BC4-9EB8-368CA7514E77}"/>
    <dgm:cxn modelId="{1B436C0F-FC7C-44A9-9E0E-FE184ADC1DC9}" type="presOf" srcId="{9F092009-723B-44D9-932C-F9A0D1DE0194}" destId="{E9FD14FA-3DEF-4DF3-865B-EFD7D02033DA}" srcOrd="0" destOrd="0" presId="urn:microsoft.com/office/officeart/2005/8/layout/vList2"/>
    <dgm:cxn modelId="{CF10585D-82D3-401F-996B-90F8358ABB63}" type="presParOf" srcId="{6AF1147F-A2E4-4783-AC02-4A8817D2C406}" destId="{E9FD14FA-3DEF-4DF3-865B-EFD7D02033DA}" srcOrd="0" destOrd="0" presId="urn:microsoft.com/office/officeart/2005/8/layout/vList2"/>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EE0151-AADB-4538-A24D-6F98EFE211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092009-723B-44D9-932C-F9A0D1DE0194}">
      <dgm:prSet/>
      <dgm:spPr/>
      <dgm:t>
        <a:bodyPr/>
        <a:lstStyle/>
        <a:p>
          <a:pPr rtl="0"/>
          <a:r>
            <a:rPr lang="en-GB" dirty="0" smtClean="0"/>
            <a:t>Applications</a:t>
          </a:r>
          <a:endParaRPr lang="en-US" dirty="0"/>
        </a:p>
      </dgm:t>
    </dgm:pt>
    <dgm:pt modelId="{BAFCFB41-B1A8-42DA-B5B9-E0B42BA47622}" type="parTrans" cxnId="{36FB8AEA-68EA-4504-8A31-9D2E76CBC4B9}">
      <dgm:prSet/>
      <dgm:spPr/>
      <dgm:t>
        <a:bodyPr/>
        <a:lstStyle/>
        <a:p>
          <a:endParaRPr lang="en-US"/>
        </a:p>
      </dgm:t>
    </dgm:pt>
    <dgm:pt modelId="{42C040EF-EFA9-4BC4-9EB8-368CA7514E77}" type="sibTrans" cxnId="{36FB8AEA-68EA-4504-8A31-9D2E76CBC4B9}">
      <dgm:prSet/>
      <dgm:spPr/>
      <dgm:t>
        <a:bodyPr/>
        <a:lstStyle/>
        <a:p>
          <a:endParaRPr lang="en-US"/>
        </a:p>
      </dgm:t>
    </dgm:pt>
    <dgm:pt modelId="{6AF1147F-A2E4-4783-AC02-4A8817D2C406}" type="pres">
      <dgm:prSet presAssocID="{28EE0151-AADB-4538-A24D-6F98EFE2115F}" presName="linear" presStyleCnt="0">
        <dgm:presLayoutVars>
          <dgm:animLvl val="lvl"/>
          <dgm:resizeHandles val="exact"/>
        </dgm:presLayoutVars>
      </dgm:prSet>
      <dgm:spPr/>
      <dgm:t>
        <a:bodyPr/>
        <a:lstStyle/>
        <a:p>
          <a:endParaRPr lang="en-US"/>
        </a:p>
      </dgm:t>
    </dgm:pt>
    <dgm:pt modelId="{E9FD14FA-3DEF-4DF3-865B-EFD7D02033DA}" type="pres">
      <dgm:prSet presAssocID="{9F092009-723B-44D9-932C-F9A0D1DE0194}" presName="parentText" presStyleLbl="node1" presStyleIdx="0" presStyleCnt="1">
        <dgm:presLayoutVars>
          <dgm:chMax val="0"/>
          <dgm:bulletEnabled val="1"/>
        </dgm:presLayoutVars>
      </dgm:prSet>
      <dgm:spPr>
        <a:prstGeom prst="flowChartInputOutput">
          <a:avLst/>
        </a:prstGeom>
      </dgm:spPr>
      <dgm:t>
        <a:bodyPr/>
        <a:lstStyle/>
        <a:p>
          <a:endParaRPr lang="en-US"/>
        </a:p>
      </dgm:t>
    </dgm:pt>
  </dgm:ptLst>
  <dgm:cxnLst>
    <dgm:cxn modelId="{39C7817A-00D4-481B-8202-07A3921FD980}" type="presOf" srcId="{28EE0151-AADB-4538-A24D-6F98EFE2115F}" destId="{6AF1147F-A2E4-4783-AC02-4A8817D2C406}" srcOrd="0" destOrd="0" presId="urn:microsoft.com/office/officeart/2005/8/layout/vList2"/>
    <dgm:cxn modelId="{5B40034E-05C5-4FA8-AC80-F73270CD326B}" type="presOf" srcId="{9F092009-723B-44D9-932C-F9A0D1DE0194}" destId="{E9FD14FA-3DEF-4DF3-865B-EFD7D02033DA}" srcOrd="0" destOrd="0" presId="urn:microsoft.com/office/officeart/2005/8/layout/vList2"/>
    <dgm:cxn modelId="{36FB8AEA-68EA-4504-8A31-9D2E76CBC4B9}" srcId="{28EE0151-AADB-4538-A24D-6F98EFE2115F}" destId="{9F092009-723B-44D9-932C-F9A0D1DE0194}" srcOrd="0" destOrd="0" parTransId="{BAFCFB41-B1A8-42DA-B5B9-E0B42BA47622}" sibTransId="{42C040EF-EFA9-4BC4-9EB8-368CA7514E77}"/>
    <dgm:cxn modelId="{F7010DA9-8E50-440A-8D8B-6506184CD2B1}" type="presParOf" srcId="{6AF1147F-A2E4-4783-AC02-4A8817D2C406}" destId="{E9FD14FA-3DEF-4DF3-865B-EFD7D02033DA}" srcOrd="0" destOrd="0" presId="urn:microsoft.com/office/officeart/2005/8/layout/vList2"/>
  </dgm:cxnLst>
  <dgm:bg/>
  <dgm:whole/>
  <dgm:extLst>
    <a:ext uri="http://schemas.microsoft.com/office/drawing/2008/diagram">
      <dsp:dataModelExt xmlns:dsp="http://schemas.microsoft.com/office/drawing/2008/diagram" relId="rId7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8EE0151-AADB-4538-A24D-6F98EFE211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F1147F-A2E4-4783-AC02-4A8817D2C406}" type="pres">
      <dgm:prSet presAssocID="{28EE0151-AADB-4538-A24D-6F98EFE2115F}" presName="linear" presStyleCnt="0">
        <dgm:presLayoutVars>
          <dgm:animLvl val="lvl"/>
          <dgm:resizeHandles val="exact"/>
        </dgm:presLayoutVars>
      </dgm:prSet>
      <dgm:spPr/>
      <dgm:t>
        <a:bodyPr/>
        <a:lstStyle/>
        <a:p>
          <a:endParaRPr lang="en-US"/>
        </a:p>
      </dgm:t>
    </dgm:pt>
  </dgm:ptLst>
  <dgm:cxnLst>
    <dgm:cxn modelId="{17040D52-70F0-45B3-87EB-D90E74D07FE7}" type="presOf" srcId="{28EE0151-AADB-4538-A24D-6F98EFE2115F}" destId="{6AF1147F-A2E4-4783-AC02-4A8817D2C406}" srcOrd="0" destOrd="0" presId="urn:microsoft.com/office/officeart/2005/8/layout/vList2"/>
  </dgm:cxnLst>
  <dgm:bg/>
  <dgm:whole/>
  <dgm:extLst>
    <a:ext uri="http://schemas.microsoft.com/office/drawing/2008/diagram">
      <dsp:dataModelExt xmlns:dsp="http://schemas.microsoft.com/office/drawing/2008/diagram" relId="rId8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8EE0151-AADB-4538-A24D-6F98EFE211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092009-723B-44D9-932C-F9A0D1DE0194}">
      <dgm:prSet/>
      <dgm:spPr/>
      <dgm:t>
        <a:bodyPr/>
        <a:lstStyle/>
        <a:p>
          <a:pPr rtl="0"/>
          <a:r>
            <a:rPr lang="en-GB" dirty="0" smtClean="0"/>
            <a:t>Capability</a:t>
          </a:r>
          <a:endParaRPr lang="en-US" dirty="0"/>
        </a:p>
      </dgm:t>
    </dgm:pt>
    <dgm:pt modelId="{BAFCFB41-B1A8-42DA-B5B9-E0B42BA47622}" type="parTrans" cxnId="{36FB8AEA-68EA-4504-8A31-9D2E76CBC4B9}">
      <dgm:prSet/>
      <dgm:spPr/>
      <dgm:t>
        <a:bodyPr/>
        <a:lstStyle/>
        <a:p>
          <a:endParaRPr lang="en-US"/>
        </a:p>
      </dgm:t>
    </dgm:pt>
    <dgm:pt modelId="{42C040EF-EFA9-4BC4-9EB8-368CA7514E77}" type="sibTrans" cxnId="{36FB8AEA-68EA-4504-8A31-9D2E76CBC4B9}">
      <dgm:prSet/>
      <dgm:spPr/>
      <dgm:t>
        <a:bodyPr/>
        <a:lstStyle/>
        <a:p>
          <a:endParaRPr lang="en-US"/>
        </a:p>
      </dgm:t>
    </dgm:pt>
    <dgm:pt modelId="{6AF1147F-A2E4-4783-AC02-4A8817D2C406}" type="pres">
      <dgm:prSet presAssocID="{28EE0151-AADB-4538-A24D-6F98EFE2115F}" presName="linear" presStyleCnt="0">
        <dgm:presLayoutVars>
          <dgm:animLvl val="lvl"/>
          <dgm:resizeHandles val="exact"/>
        </dgm:presLayoutVars>
      </dgm:prSet>
      <dgm:spPr/>
      <dgm:t>
        <a:bodyPr/>
        <a:lstStyle/>
        <a:p>
          <a:endParaRPr lang="en-US"/>
        </a:p>
      </dgm:t>
    </dgm:pt>
    <dgm:pt modelId="{E9FD14FA-3DEF-4DF3-865B-EFD7D02033DA}" type="pres">
      <dgm:prSet presAssocID="{9F092009-723B-44D9-932C-F9A0D1DE0194}" presName="parentText" presStyleLbl="node1" presStyleIdx="0" presStyleCnt="1">
        <dgm:presLayoutVars>
          <dgm:chMax val="0"/>
          <dgm:bulletEnabled val="1"/>
        </dgm:presLayoutVars>
      </dgm:prSet>
      <dgm:spPr>
        <a:prstGeom prst="flowChartInputOutput">
          <a:avLst/>
        </a:prstGeom>
      </dgm:spPr>
      <dgm:t>
        <a:bodyPr/>
        <a:lstStyle/>
        <a:p>
          <a:endParaRPr lang="en-US"/>
        </a:p>
      </dgm:t>
    </dgm:pt>
  </dgm:ptLst>
  <dgm:cxnLst>
    <dgm:cxn modelId="{27E8AF6A-C755-4197-85CB-7E6E881E5E30}" type="presOf" srcId="{28EE0151-AADB-4538-A24D-6F98EFE2115F}" destId="{6AF1147F-A2E4-4783-AC02-4A8817D2C406}" srcOrd="0" destOrd="0" presId="urn:microsoft.com/office/officeart/2005/8/layout/vList2"/>
    <dgm:cxn modelId="{36FB8AEA-68EA-4504-8A31-9D2E76CBC4B9}" srcId="{28EE0151-AADB-4538-A24D-6F98EFE2115F}" destId="{9F092009-723B-44D9-932C-F9A0D1DE0194}" srcOrd="0" destOrd="0" parTransId="{BAFCFB41-B1A8-42DA-B5B9-E0B42BA47622}" sibTransId="{42C040EF-EFA9-4BC4-9EB8-368CA7514E77}"/>
    <dgm:cxn modelId="{86DE527A-F523-4C9B-A16A-7E2F264B0119}" type="presOf" srcId="{9F092009-723B-44D9-932C-F9A0D1DE0194}" destId="{E9FD14FA-3DEF-4DF3-865B-EFD7D02033DA}" srcOrd="0" destOrd="0" presId="urn:microsoft.com/office/officeart/2005/8/layout/vList2"/>
    <dgm:cxn modelId="{5884D3F9-B2FA-4704-A2B5-A99EE4994AF4}" type="presParOf" srcId="{6AF1147F-A2E4-4783-AC02-4A8817D2C406}" destId="{E9FD14FA-3DEF-4DF3-865B-EFD7D02033DA}" srcOrd="0" destOrd="0" presId="urn:microsoft.com/office/officeart/2005/8/layout/vList2"/>
  </dgm:cxnLst>
  <dgm:bg/>
  <dgm:whole/>
  <dgm:extLst>
    <a:ext uri="http://schemas.microsoft.com/office/drawing/2008/diagram">
      <dsp:dataModelExt xmlns:dsp="http://schemas.microsoft.com/office/drawing/2008/diagram" relId="rId8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8EE0151-AADB-4538-A24D-6F98EFE211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092009-723B-44D9-932C-F9A0D1DE0194}">
      <dgm:prSet/>
      <dgm:spPr/>
      <dgm:t>
        <a:bodyPr/>
        <a:lstStyle/>
        <a:p>
          <a:pPr rtl="0"/>
          <a:r>
            <a:rPr lang="en-GB" dirty="0" smtClean="0"/>
            <a:t>Databases</a:t>
          </a:r>
          <a:endParaRPr lang="en-US" dirty="0"/>
        </a:p>
      </dgm:t>
    </dgm:pt>
    <dgm:pt modelId="{BAFCFB41-B1A8-42DA-B5B9-E0B42BA47622}" type="parTrans" cxnId="{36FB8AEA-68EA-4504-8A31-9D2E76CBC4B9}">
      <dgm:prSet/>
      <dgm:spPr/>
      <dgm:t>
        <a:bodyPr/>
        <a:lstStyle/>
        <a:p>
          <a:endParaRPr lang="en-US"/>
        </a:p>
      </dgm:t>
    </dgm:pt>
    <dgm:pt modelId="{42C040EF-EFA9-4BC4-9EB8-368CA7514E77}" type="sibTrans" cxnId="{36FB8AEA-68EA-4504-8A31-9D2E76CBC4B9}">
      <dgm:prSet/>
      <dgm:spPr/>
      <dgm:t>
        <a:bodyPr/>
        <a:lstStyle/>
        <a:p>
          <a:endParaRPr lang="en-US"/>
        </a:p>
      </dgm:t>
    </dgm:pt>
    <dgm:pt modelId="{6AF1147F-A2E4-4783-AC02-4A8817D2C406}" type="pres">
      <dgm:prSet presAssocID="{28EE0151-AADB-4538-A24D-6F98EFE2115F}" presName="linear" presStyleCnt="0">
        <dgm:presLayoutVars>
          <dgm:animLvl val="lvl"/>
          <dgm:resizeHandles val="exact"/>
        </dgm:presLayoutVars>
      </dgm:prSet>
      <dgm:spPr/>
      <dgm:t>
        <a:bodyPr/>
        <a:lstStyle/>
        <a:p>
          <a:endParaRPr lang="en-US"/>
        </a:p>
      </dgm:t>
    </dgm:pt>
    <dgm:pt modelId="{E9FD14FA-3DEF-4DF3-865B-EFD7D02033DA}" type="pres">
      <dgm:prSet presAssocID="{9F092009-723B-44D9-932C-F9A0D1DE0194}" presName="parentText" presStyleLbl="node1" presStyleIdx="0" presStyleCnt="1" custLinFactNeighborX="-73684" custLinFactNeighborY="12635">
        <dgm:presLayoutVars>
          <dgm:chMax val="0"/>
          <dgm:bulletEnabled val="1"/>
        </dgm:presLayoutVars>
      </dgm:prSet>
      <dgm:spPr>
        <a:prstGeom prst="flowChartInputOutput">
          <a:avLst/>
        </a:prstGeom>
      </dgm:spPr>
      <dgm:t>
        <a:bodyPr/>
        <a:lstStyle/>
        <a:p>
          <a:endParaRPr lang="en-US"/>
        </a:p>
      </dgm:t>
    </dgm:pt>
  </dgm:ptLst>
  <dgm:cxnLst>
    <dgm:cxn modelId="{BAD2CF8F-14D7-43C4-88F0-B4C756787556}" type="presOf" srcId="{28EE0151-AADB-4538-A24D-6F98EFE2115F}" destId="{6AF1147F-A2E4-4783-AC02-4A8817D2C406}" srcOrd="0" destOrd="0" presId="urn:microsoft.com/office/officeart/2005/8/layout/vList2"/>
    <dgm:cxn modelId="{3FF32C23-615F-4CB5-9189-30840A7DE328}" type="presOf" srcId="{9F092009-723B-44D9-932C-F9A0D1DE0194}" destId="{E9FD14FA-3DEF-4DF3-865B-EFD7D02033DA}" srcOrd="0" destOrd="0" presId="urn:microsoft.com/office/officeart/2005/8/layout/vList2"/>
    <dgm:cxn modelId="{36FB8AEA-68EA-4504-8A31-9D2E76CBC4B9}" srcId="{28EE0151-AADB-4538-A24D-6F98EFE2115F}" destId="{9F092009-723B-44D9-932C-F9A0D1DE0194}" srcOrd="0" destOrd="0" parTransId="{BAFCFB41-B1A8-42DA-B5B9-E0B42BA47622}" sibTransId="{42C040EF-EFA9-4BC4-9EB8-368CA7514E77}"/>
    <dgm:cxn modelId="{7E1CCE90-2906-496C-A18D-53FE8C77AB08}" type="presParOf" srcId="{6AF1147F-A2E4-4783-AC02-4A8817D2C406}" destId="{E9FD14FA-3DEF-4DF3-865B-EFD7D02033DA}" srcOrd="0" destOrd="0" presId="urn:microsoft.com/office/officeart/2005/8/layout/vList2"/>
  </dgm:cxnLst>
  <dgm:bg/>
  <dgm:whole/>
  <dgm:extLst>
    <a:ext uri="http://schemas.microsoft.com/office/drawing/2008/diagram">
      <dsp:dataModelExt xmlns:dsp="http://schemas.microsoft.com/office/drawing/2008/diagram" relId="rId9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8EE0151-AADB-4538-A24D-6F98EFE2115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F092009-723B-44D9-932C-F9A0D1DE0194}">
      <dgm:prSet/>
      <dgm:spPr/>
      <dgm:t>
        <a:bodyPr/>
        <a:lstStyle/>
        <a:p>
          <a:pPr rtl="0"/>
          <a:r>
            <a:rPr lang="en-GB" dirty="0" smtClean="0"/>
            <a:t>Hardware</a:t>
          </a:r>
          <a:endParaRPr lang="en-US" dirty="0"/>
        </a:p>
      </dgm:t>
    </dgm:pt>
    <dgm:pt modelId="{BAFCFB41-B1A8-42DA-B5B9-E0B42BA47622}" type="parTrans" cxnId="{36FB8AEA-68EA-4504-8A31-9D2E76CBC4B9}">
      <dgm:prSet/>
      <dgm:spPr/>
      <dgm:t>
        <a:bodyPr/>
        <a:lstStyle/>
        <a:p>
          <a:endParaRPr lang="en-US"/>
        </a:p>
      </dgm:t>
    </dgm:pt>
    <dgm:pt modelId="{42C040EF-EFA9-4BC4-9EB8-368CA7514E77}" type="sibTrans" cxnId="{36FB8AEA-68EA-4504-8A31-9D2E76CBC4B9}">
      <dgm:prSet/>
      <dgm:spPr/>
      <dgm:t>
        <a:bodyPr/>
        <a:lstStyle/>
        <a:p>
          <a:endParaRPr lang="en-US"/>
        </a:p>
      </dgm:t>
    </dgm:pt>
    <dgm:pt modelId="{6AF1147F-A2E4-4783-AC02-4A8817D2C406}" type="pres">
      <dgm:prSet presAssocID="{28EE0151-AADB-4538-A24D-6F98EFE2115F}" presName="linear" presStyleCnt="0">
        <dgm:presLayoutVars>
          <dgm:animLvl val="lvl"/>
          <dgm:resizeHandles val="exact"/>
        </dgm:presLayoutVars>
      </dgm:prSet>
      <dgm:spPr/>
      <dgm:t>
        <a:bodyPr/>
        <a:lstStyle/>
        <a:p>
          <a:endParaRPr lang="en-US"/>
        </a:p>
      </dgm:t>
    </dgm:pt>
    <dgm:pt modelId="{E9FD14FA-3DEF-4DF3-865B-EFD7D02033DA}" type="pres">
      <dgm:prSet presAssocID="{9F092009-723B-44D9-932C-F9A0D1DE0194}" presName="parentText" presStyleLbl="node1" presStyleIdx="0" presStyleCnt="1">
        <dgm:presLayoutVars>
          <dgm:chMax val="0"/>
          <dgm:bulletEnabled val="1"/>
        </dgm:presLayoutVars>
      </dgm:prSet>
      <dgm:spPr>
        <a:prstGeom prst="flowChartInputOutput">
          <a:avLst/>
        </a:prstGeom>
      </dgm:spPr>
      <dgm:t>
        <a:bodyPr/>
        <a:lstStyle/>
        <a:p>
          <a:endParaRPr lang="en-US"/>
        </a:p>
      </dgm:t>
    </dgm:pt>
  </dgm:ptLst>
  <dgm:cxnLst>
    <dgm:cxn modelId="{1D5DD7D6-279C-42B8-B168-C95603F31438}" type="presOf" srcId="{9F092009-723B-44D9-932C-F9A0D1DE0194}" destId="{E9FD14FA-3DEF-4DF3-865B-EFD7D02033DA}" srcOrd="0" destOrd="0" presId="urn:microsoft.com/office/officeart/2005/8/layout/vList2"/>
    <dgm:cxn modelId="{8080DC1C-EBAF-440D-823C-56A91C28CD81}" type="presOf" srcId="{28EE0151-AADB-4538-A24D-6F98EFE2115F}" destId="{6AF1147F-A2E4-4783-AC02-4A8817D2C406}" srcOrd="0" destOrd="0" presId="urn:microsoft.com/office/officeart/2005/8/layout/vList2"/>
    <dgm:cxn modelId="{36FB8AEA-68EA-4504-8A31-9D2E76CBC4B9}" srcId="{28EE0151-AADB-4538-A24D-6F98EFE2115F}" destId="{9F092009-723B-44D9-932C-F9A0D1DE0194}" srcOrd="0" destOrd="0" parTransId="{BAFCFB41-B1A8-42DA-B5B9-E0B42BA47622}" sibTransId="{42C040EF-EFA9-4BC4-9EB8-368CA7514E77}"/>
    <dgm:cxn modelId="{6FC5F7F6-7E15-46A8-8798-0749104B4808}" type="presParOf" srcId="{6AF1147F-A2E4-4783-AC02-4A8817D2C406}" destId="{E9FD14FA-3DEF-4DF3-865B-EFD7D02033DA}" srcOrd="0" destOrd="0" presId="urn:microsoft.com/office/officeart/2005/8/layout/vList2"/>
  </dgm:cxnLst>
  <dgm:bg/>
  <dgm:whole/>
  <dgm:extLst>
    <a:ext uri="http://schemas.microsoft.com/office/drawing/2008/diagram">
      <dsp:dataModelExt xmlns:dsp="http://schemas.microsoft.com/office/drawing/2008/diagram" relId="rId9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C8A644-547B-4F42-9EBE-9C8D1E41A9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978E221-F395-4451-8160-6790FD14FC96}" type="pres">
      <dgm:prSet presAssocID="{2CC8A644-547B-4F42-9EBE-9C8D1E41A9E4}" presName="linear" presStyleCnt="0">
        <dgm:presLayoutVars>
          <dgm:animLvl val="lvl"/>
          <dgm:resizeHandles val="exact"/>
        </dgm:presLayoutVars>
      </dgm:prSet>
      <dgm:spPr/>
      <dgm:t>
        <a:bodyPr/>
        <a:lstStyle/>
        <a:p>
          <a:endParaRPr lang="en-US"/>
        </a:p>
      </dgm:t>
    </dgm:pt>
  </dgm:ptLst>
  <dgm:cxnLst>
    <dgm:cxn modelId="{3118C9EB-835A-4FBB-A0F2-17E3D4C78492}" type="presOf" srcId="{2CC8A644-547B-4F42-9EBE-9C8D1E41A9E4}" destId="{8978E221-F395-4451-8160-6790FD14FC9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572CFE0-ADE8-4569-BE4B-4A83F13FA5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362196-0F3E-473A-BE97-A8CAE748AE15}">
      <dgm:prSet custT="1"/>
      <dgm:spPr/>
      <dgm:t>
        <a:bodyPr/>
        <a:lstStyle/>
        <a:p>
          <a:pPr algn="ctr" rtl="0"/>
          <a:r>
            <a:rPr lang="en-GB" sz="2400" b="1" dirty="0" smtClean="0"/>
            <a:t>Holistic approach to determine the impact of change introduction on the existing services and management processes</a:t>
          </a:r>
          <a:endParaRPr lang="en-US" sz="2400" b="1" dirty="0"/>
        </a:p>
      </dgm:t>
    </dgm:pt>
    <dgm:pt modelId="{18688A9C-F95F-4471-9CEF-57DA9D37D8DF}" type="parTrans" cxnId="{B53BCC69-6247-414A-A429-F7D695F563FE}">
      <dgm:prSet/>
      <dgm:spPr/>
      <dgm:t>
        <a:bodyPr/>
        <a:lstStyle/>
        <a:p>
          <a:endParaRPr lang="en-US"/>
        </a:p>
      </dgm:t>
    </dgm:pt>
    <dgm:pt modelId="{BADAE78C-31A2-49DD-90ED-5B15D3962241}" type="sibTrans" cxnId="{B53BCC69-6247-414A-A429-F7D695F563FE}">
      <dgm:prSet/>
      <dgm:spPr/>
      <dgm:t>
        <a:bodyPr/>
        <a:lstStyle/>
        <a:p>
          <a:endParaRPr lang="en-US"/>
        </a:p>
      </dgm:t>
    </dgm:pt>
    <dgm:pt modelId="{2A340F5C-377F-4034-9FC2-4E076428EB67}" type="pres">
      <dgm:prSet presAssocID="{6572CFE0-ADE8-4569-BE4B-4A83F13FA566}" presName="linear" presStyleCnt="0">
        <dgm:presLayoutVars>
          <dgm:animLvl val="lvl"/>
          <dgm:resizeHandles val="exact"/>
        </dgm:presLayoutVars>
      </dgm:prSet>
      <dgm:spPr/>
      <dgm:t>
        <a:bodyPr/>
        <a:lstStyle/>
        <a:p>
          <a:endParaRPr lang="en-US"/>
        </a:p>
      </dgm:t>
    </dgm:pt>
    <dgm:pt modelId="{6963BD02-23CB-4231-8C4C-341C9B78BA55}" type="pres">
      <dgm:prSet presAssocID="{EC362196-0F3E-473A-BE97-A8CAE748AE15}" presName="parentText" presStyleLbl="node1" presStyleIdx="0" presStyleCnt="1" custScaleY="506552">
        <dgm:presLayoutVars>
          <dgm:chMax val="0"/>
          <dgm:bulletEnabled val="1"/>
        </dgm:presLayoutVars>
      </dgm:prSet>
      <dgm:spPr/>
      <dgm:t>
        <a:bodyPr/>
        <a:lstStyle/>
        <a:p>
          <a:endParaRPr lang="en-US"/>
        </a:p>
      </dgm:t>
    </dgm:pt>
  </dgm:ptLst>
  <dgm:cxnLst>
    <dgm:cxn modelId="{B53BCC69-6247-414A-A429-F7D695F563FE}" srcId="{6572CFE0-ADE8-4569-BE4B-4A83F13FA566}" destId="{EC362196-0F3E-473A-BE97-A8CAE748AE15}" srcOrd="0" destOrd="0" parTransId="{18688A9C-F95F-4471-9CEF-57DA9D37D8DF}" sibTransId="{BADAE78C-31A2-49DD-90ED-5B15D3962241}"/>
    <dgm:cxn modelId="{8FC54093-65E3-459D-894D-E1F935C0E95F}" type="presOf" srcId="{EC362196-0F3E-473A-BE97-A8CAE748AE15}" destId="{6963BD02-23CB-4231-8C4C-341C9B78BA55}" srcOrd="0" destOrd="0" presId="urn:microsoft.com/office/officeart/2005/8/layout/vList2"/>
    <dgm:cxn modelId="{938F7199-4397-4649-8813-33B6CB504E0E}" type="presOf" srcId="{6572CFE0-ADE8-4569-BE4B-4A83F13FA566}" destId="{2A340F5C-377F-4034-9FC2-4E076428EB67}" srcOrd="0" destOrd="0" presId="urn:microsoft.com/office/officeart/2005/8/layout/vList2"/>
    <dgm:cxn modelId="{97D3911D-9929-4A86-A948-F6706C96F716}" type="presParOf" srcId="{2A340F5C-377F-4034-9FC2-4E076428EB67}" destId="{6963BD02-23CB-4231-8C4C-341C9B78BA5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FB0880E-2407-44CD-865B-1A62BD8CAF8B}"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CB05C1CA-7347-4DCB-94F6-76E27EE5E25D}">
      <dgm:prSet phldrT="[Text]"/>
      <dgm:spPr/>
      <dgm:t>
        <a:bodyPr/>
        <a:lstStyle/>
        <a:p>
          <a:r>
            <a:rPr lang="en-GB" dirty="0" smtClean="0"/>
            <a:t>Cost</a:t>
          </a:r>
          <a:endParaRPr lang="en-US" dirty="0"/>
        </a:p>
      </dgm:t>
    </dgm:pt>
    <dgm:pt modelId="{8193C3B2-0DB4-42A9-B95C-0191C5D860EA}" type="parTrans" cxnId="{1E346D91-201E-4E93-A077-C42F080E25E1}">
      <dgm:prSet/>
      <dgm:spPr/>
      <dgm:t>
        <a:bodyPr/>
        <a:lstStyle/>
        <a:p>
          <a:endParaRPr lang="en-US"/>
        </a:p>
      </dgm:t>
    </dgm:pt>
    <dgm:pt modelId="{6B583E01-F8B1-493A-8E04-C0FE1CDC7F23}" type="sibTrans" cxnId="{1E346D91-201E-4E93-A077-C42F080E25E1}">
      <dgm:prSet/>
      <dgm:spPr/>
      <dgm:t>
        <a:bodyPr/>
        <a:lstStyle/>
        <a:p>
          <a:endParaRPr lang="en-US"/>
        </a:p>
      </dgm:t>
    </dgm:pt>
    <dgm:pt modelId="{A4DE258E-9A6F-48D3-B3D5-06A356B47F04}">
      <dgm:prSet phldrT="[Text]"/>
      <dgm:spPr/>
      <dgm:t>
        <a:bodyPr/>
        <a:lstStyle/>
        <a:p>
          <a:r>
            <a:rPr lang="en-GB" b="0" dirty="0" smtClean="0"/>
            <a:t>B</a:t>
          </a:r>
          <a:endParaRPr lang="en-US" b="0" dirty="0"/>
        </a:p>
      </dgm:t>
    </dgm:pt>
    <dgm:pt modelId="{8FBA5F72-775A-407F-AC54-6359BB4BF7B1}" type="parTrans" cxnId="{6759A37A-87F5-4B3A-9D53-876369B00B81}">
      <dgm:prSet/>
      <dgm:spPr/>
      <dgm:t>
        <a:bodyPr/>
        <a:lstStyle/>
        <a:p>
          <a:endParaRPr lang="en-US"/>
        </a:p>
      </dgm:t>
    </dgm:pt>
    <dgm:pt modelId="{10685EA2-1093-42DE-832B-3307A193DCA7}" type="sibTrans" cxnId="{6759A37A-87F5-4B3A-9D53-876369B00B81}">
      <dgm:prSet/>
      <dgm:spPr/>
      <dgm:t>
        <a:bodyPr/>
        <a:lstStyle/>
        <a:p>
          <a:endParaRPr lang="en-US"/>
        </a:p>
      </dgm:t>
    </dgm:pt>
    <dgm:pt modelId="{B40B757D-2380-48FF-9326-A2640829E7E5}">
      <dgm:prSet phldrT="[Text]"/>
      <dgm:spPr/>
      <dgm:t>
        <a:bodyPr/>
        <a:lstStyle/>
        <a:p>
          <a:r>
            <a:rPr lang="en-GB" dirty="0" smtClean="0"/>
            <a:t>Stability</a:t>
          </a:r>
          <a:endParaRPr lang="en-US" dirty="0"/>
        </a:p>
      </dgm:t>
    </dgm:pt>
    <dgm:pt modelId="{E911C19A-ACE4-4B50-9173-8F36775AB0D9}" type="parTrans" cxnId="{4E706612-E6E8-44D1-822F-DFA1796EB220}">
      <dgm:prSet/>
      <dgm:spPr/>
      <dgm:t>
        <a:bodyPr/>
        <a:lstStyle/>
        <a:p>
          <a:endParaRPr lang="en-US"/>
        </a:p>
      </dgm:t>
    </dgm:pt>
    <dgm:pt modelId="{B5D2519D-EBC0-4395-87D6-3724C73F0F50}" type="sibTrans" cxnId="{4E706612-E6E8-44D1-822F-DFA1796EB220}">
      <dgm:prSet/>
      <dgm:spPr/>
      <dgm:t>
        <a:bodyPr/>
        <a:lstStyle/>
        <a:p>
          <a:endParaRPr lang="en-US"/>
        </a:p>
      </dgm:t>
    </dgm:pt>
    <dgm:pt modelId="{161F3E73-0315-49AA-9737-611605F15523}">
      <dgm:prSet phldrT="[Text]"/>
      <dgm:spPr/>
      <dgm:t>
        <a:bodyPr/>
        <a:lstStyle/>
        <a:p>
          <a:r>
            <a:rPr lang="en-GB" dirty="0" smtClean="0"/>
            <a:t>Responsiveness</a:t>
          </a:r>
          <a:endParaRPr lang="en-US" dirty="0"/>
        </a:p>
      </dgm:t>
    </dgm:pt>
    <dgm:pt modelId="{CE9DE86C-44DB-4C2A-8B55-C6050EC0A2A8}" type="parTrans" cxnId="{A08A25E3-6004-41BF-8AE4-CD916190F8FA}">
      <dgm:prSet/>
      <dgm:spPr/>
      <dgm:t>
        <a:bodyPr/>
        <a:lstStyle/>
        <a:p>
          <a:endParaRPr lang="en-US"/>
        </a:p>
      </dgm:t>
    </dgm:pt>
    <dgm:pt modelId="{A068524E-FFE0-4291-AEAD-199CB6186E19}" type="sibTrans" cxnId="{A08A25E3-6004-41BF-8AE4-CD916190F8FA}">
      <dgm:prSet/>
      <dgm:spPr/>
      <dgm:t>
        <a:bodyPr/>
        <a:lstStyle/>
        <a:p>
          <a:endParaRPr lang="en-US"/>
        </a:p>
      </dgm:t>
    </dgm:pt>
    <dgm:pt modelId="{8F7D0200-403D-49F5-81AC-4D38E8EE7F44}">
      <dgm:prSet phldrT="[Text]"/>
      <dgm:spPr/>
      <dgm:t>
        <a:bodyPr/>
        <a:lstStyle/>
        <a:p>
          <a:r>
            <a:rPr lang="en-GB" dirty="0" smtClean="0"/>
            <a:t>A</a:t>
          </a:r>
          <a:endParaRPr lang="en-US" dirty="0"/>
        </a:p>
      </dgm:t>
    </dgm:pt>
    <dgm:pt modelId="{33267C6A-72EB-4EDE-A93A-78CB3A4C5925}" type="sibTrans" cxnId="{E115187D-15A6-429D-8848-8965439F68A4}">
      <dgm:prSet/>
      <dgm:spPr/>
      <dgm:t>
        <a:bodyPr/>
        <a:lstStyle/>
        <a:p>
          <a:endParaRPr lang="en-US"/>
        </a:p>
      </dgm:t>
    </dgm:pt>
    <dgm:pt modelId="{31AE46E7-B3FF-46A2-B629-7847D6C88DF1}" type="parTrans" cxnId="{E115187D-15A6-429D-8848-8965439F68A4}">
      <dgm:prSet/>
      <dgm:spPr/>
      <dgm:t>
        <a:bodyPr/>
        <a:lstStyle/>
        <a:p>
          <a:endParaRPr lang="en-US"/>
        </a:p>
      </dgm:t>
    </dgm:pt>
    <dgm:pt modelId="{A4DC7B4A-069B-42C1-9FAA-F010BF5A3BDC}">
      <dgm:prSet phldrT="[Text]"/>
      <dgm:spPr/>
      <dgm:t>
        <a:bodyPr/>
        <a:lstStyle/>
        <a:p>
          <a:r>
            <a:rPr lang="en-GB" dirty="0" smtClean="0"/>
            <a:t>Reactive</a:t>
          </a:r>
          <a:endParaRPr lang="en-US" dirty="0"/>
        </a:p>
      </dgm:t>
    </dgm:pt>
    <dgm:pt modelId="{3C7E1EF4-71AE-46AA-B134-0D44ABBF9608}" type="sibTrans" cxnId="{BB6A4FCE-5FDC-44CA-9110-84A238FC8AA8}">
      <dgm:prSet/>
      <dgm:spPr/>
      <dgm:t>
        <a:bodyPr/>
        <a:lstStyle/>
        <a:p>
          <a:endParaRPr lang="en-US"/>
        </a:p>
      </dgm:t>
    </dgm:pt>
    <dgm:pt modelId="{60610AE5-0D40-4FC5-A9A5-BF2018829D64}" type="parTrans" cxnId="{BB6A4FCE-5FDC-44CA-9110-84A238FC8AA8}">
      <dgm:prSet/>
      <dgm:spPr/>
      <dgm:t>
        <a:bodyPr/>
        <a:lstStyle/>
        <a:p>
          <a:endParaRPr lang="en-US"/>
        </a:p>
      </dgm:t>
    </dgm:pt>
    <dgm:pt modelId="{6139B2EA-A9C8-43E9-AB57-17A7580E0E60}">
      <dgm:prSet phldrT="[Text]"/>
      <dgm:spPr/>
      <dgm:t>
        <a:bodyPr/>
        <a:lstStyle/>
        <a:p>
          <a:r>
            <a:rPr lang="en-GB" dirty="0" smtClean="0"/>
            <a:t>Proactive</a:t>
          </a:r>
          <a:endParaRPr lang="en-US" dirty="0"/>
        </a:p>
      </dgm:t>
    </dgm:pt>
    <dgm:pt modelId="{9A6E175D-BC4A-4CF5-9F58-018C6114ACDA}" type="sibTrans" cxnId="{E758AC6A-FEF0-4DE0-9B40-A88F380D4A23}">
      <dgm:prSet/>
      <dgm:spPr/>
      <dgm:t>
        <a:bodyPr/>
        <a:lstStyle/>
        <a:p>
          <a:endParaRPr lang="en-US"/>
        </a:p>
      </dgm:t>
    </dgm:pt>
    <dgm:pt modelId="{051CCD02-A879-4018-A39A-B65ECABE5D05}" type="parTrans" cxnId="{E758AC6A-FEF0-4DE0-9B40-A88F380D4A23}">
      <dgm:prSet/>
      <dgm:spPr/>
      <dgm:t>
        <a:bodyPr/>
        <a:lstStyle/>
        <a:p>
          <a:endParaRPr lang="en-US"/>
        </a:p>
      </dgm:t>
    </dgm:pt>
    <dgm:pt modelId="{1276080F-03A6-4144-900D-A88971BDDB8D}">
      <dgm:prSet phldrT="[Text]"/>
      <dgm:spPr/>
      <dgm:t>
        <a:bodyPr/>
        <a:lstStyle/>
        <a:p>
          <a:r>
            <a:rPr lang="en-GB" dirty="0" smtClean="0"/>
            <a:t>Quality</a:t>
          </a:r>
          <a:endParaRPr lang="en-US" dirty="0"/>
        </a:p>
      </dgm:t>
    </dgm:pt>
    <dgm:pt modelId="{020C0C13-5E16-48E3-B4EC-1A0B0660FE6B}" type="sibTrans" cxnId="{4D0A87FC-1998-491A-A5D6-95BDDBA41A5F}">
      <dgm:prSet/>
      <dgm:spPr/>
      <dgm:t>
        <a:bodyPr/>
        <a:lstStyle/>
        <a:p>
          <a:endParaRPr lang="en-US"/>
        </a:p>
      </dgm:t>
    </dgm:pt>
    <dgm:pt modelId="{2E219896-CB19-4345-900C-6F3F3B2F0685}" type="parTrans" cxnId="{4D0A87FC-1998-491A-A5D6-95BDDBA41A5F}">
      <dgm:prSet/>
      <dgm:spPr/>
      <dgm:t>
        <a:bodyPr/>
        <a:lstStyle/>
        <a:p>
          <a:endParaRPr lang="en-US"/>
        </a:p>
      </dgm:t>
    </dgm:pt>
    <dgm:pt modelId="{F8E00129-7D6B-45B1-8884-1C1D848E37D1}" type="pres">
      <dgm:prSet presAssocID="{2FB0880E-2407-44CD-865B-1A62BD8CAF8B}" presName="outerComposite" presStyleCnt="0">
        <dgm:presLayoutVars>
          <dgm:chMax val="2"/>
          <dgm:animLvl val="lvl"/>
          <dgm:resizeHandles val="exact"/>
        </dgm:presLayoutVars>
      </dgm:prSet>
      <dgm:spPr/>
      <dgm:t>
        <a:bodyPr/>
        <a:lstStyle/>
        <a:p>
          <a:endParaRPr lang="en-US"/>
        </a:p>
      </dgm:t>
    </dgm:pt>
    <dgm:pt modelId="{208686F5-975B-4E59-9BB5-EF21037BF3E6}" type="pres">
      <dgm:prSet presAssocID="{2FB0880E-2407-44CD-865B-1A62BD8CAF8B}" presName="dummyMaxCanvas" presStyleCnt="0"/>
      <dgm:spPr/>
    </dgm:pt>
    <dgm:pt modelId="{47F60188-4E09-47F5-B4AE-1E1B2934924A}" type="pres">
      <dgm:prSet presAssocID="{2FB0880E-2407-44CD-865B-1A62BD8CAF8B}" presName="parentComposite" presStyleCnt="0"/>
      <dgm:spPr/>
    </dgm:pt>
    <dgm:pt modelId="{9E2ACE6D-A4EF-4E9B-B445-7D60CBC352B1}" type="pres">
      <dgm:prSet presAssocID="{2FB0880E-2407-44CD-865B-1A62BD8CAF8B}" presName="parent1" presStyleLbl="alignAccFollowNode1" presStyleIdx="0" presStyleCnt="4">
        <dgm:presLayoutVars>
          <dgm:chMax val="4"/>
        </dgm:presLayoutVars>
      </dgm:prSet>
      <dgm:spPr/>
      <dgm:t>
        <a:bodyPr/>
        <a:lstStyle/>
        <a:p>
          <a:endParaRPr lang="en-US"/>
        </a:p>
      </dgm:t>
    </dgm:pt>
    <dgm:pt modelId="{F0C0B97C-2390-4A76-8B60-04E43016A49E}" type="pres">
      <dgm:prSet presAssocID="{2FB0880E-2407-44CD-865B-1A62BD8CAF8B}" presName="parent2" presStyleLbl="alignAccFollowNode1" presStyleIdx="1" presStyleCnt="4">
        <dgm:presLayoutVars>
          <dgm:chMax val="4"/>
        </dgm:presLayoutVars>
      </dgm:prSet>
      <dgm:spPr/>
      <dgm:t>
        <a:bodyPr/>
        <a:lstStyle/>
        <a:p>
          <a:endParaRPr lang="en-US"/>
        </a:p>
      </dgm:t>
    </dgm:pt>
    <dgm:pt modelId="{AF5BCA92-4924-4EC2-9CC9-9F8E308EF24E}" type="pres">
      <dgm:prSet presAssocID="{2FB0880E-2407-44CD-865B-1A62BD8CAF8B}" presName="childrenComposite" presStyleCnt="0"/>
      <dgm:spPr/>
    </dgm:pt>
    <dgm:pt modelId="{421A5BBE-6F3B-4BEA-9494-A28BF1C1DE3B}" type="pres">
      <dgm:prSet presAssocID="{2FB0880E-2407-44CD-865B-1A62BD8CAF8B}" presName="dummyMaxCanvas_ChildArea" presStyleCnt="0"/>
      <dgm:spPr/>
    </dgm:pt>
    <dgm:pt modelId="{365FA80B-A2AD-47BE-B5F8-0B36A60E3CD8}" type="pres">
      <dgm:prSet presAssocID="{2FB0880E-2407-44CD-865B-1A62BD8CAF8B}" presName="fulcrum" presStyleLbl="alignAccFollowNode1" presStyleIdx="2" presStyleCnt="4"/>
      <dgm:spPr/>
    </dgm:pt>
    <dgm:pt modelId="{B1A10F0E-A9C4-4908-8A21-AB83D9B28B9A}" type="pres">
      <dgm:prSet presAssocID="{2FB0880E-2407-44CD-865B-1A62BD8CAF8B}" presName="balance_33" presStyleLbl="alignAccFollowNode1" presStyleIdx="3" presStyleCnt="4">
        <dgm:presLayoutVars>
          <dgm:bulletEnabled val="1"/>
        </dgm:presLayoutVars>
      </dgm:prSet>
      <dgm:spPr/>
    </dgm:pt>
    <dgm:pt modelId="{AE965AFC-07CE-4BE0-8BF3-AE651C1522FB}" type="pres">
      <dgm:prSet presAssocID="{2FB0880E-2407-44CD-865B-1A62BD8CAF8B}" presName="right_33_1" presStyleLbl="node1" presStyleIdx="0" presStyleCnt="6">
        <dgm:presLayoutVars>
          <dgm:bulletEnabled val="1"/>
        </dgm:presLayoutVars>
      </dgm:prSet>
      <dgm:spPr/>
      <dgm:t>
        <a:bodyPr/>
        <a:lstStyle/>
        <a:p>
          <a:endParaRPr lang="en-CA"/>
        </a:p>
      </dgm:t>
    </dgm:pt>
    <dgm:pt modelId="{839F0EC0-B5E5-42DC-873D-95CF94E4CC8E}" type="pres">
      <dgm:prSet presAssocID="{2FB0880E-2407-44CD-865B-1A62BD8CAF8B}" presName="right_33_2" presStyleLbl="node1" presStyleIdx="1" presStyleCnt="6">
        <dgm:presLayoutVars>
          <dgm:bulletEnabled val="1"/>
        </dgm:presLayoutVars>
      </dgm:prSet>
      <dgm:spPr/>
      <dgm:t>
        <a:bodyPr/>
        <a:lstStyle/>
        <a:p>
          <a:endParaRPr lang="en-CA"/>
        </a:p>
      </dgm:t>
    </dgm:pt>
    <dgm:pt modelId="{026C5DC6-35F5-4708-B3BA-31FC5E881D88}" type="pres">
      <dgm:prSet presAssocID="{2FB0880E-2407-44CD-865B-1A62BD8CAF8B}" presName="right_33_3" presStyleLbl="node1" presStyleIdx="2" presStyleCnt="6">
        <dgm:presLayoutVars>
          <dgm:bulletEnabled val="1"/>
        </dgm:presLayoutVars>
      </dgm:prSet>
      <dgm:spPr/>
      <dgm:t>
        <a:bodyPr/>
        <a:lstStyle/>
        <a:p>
          <a:endParaRPr lang="en-CA"/>
        </a:p>
      </dgm:t>
    </dgm:pt>
    <dgm:pt modelId="{49B1F3E6-BEF7-4D8E-89E3-644AE808B3D6}" type="pres">
      <dgm:prSet presAssocID="{2FB0880E-2407-44CD-865B-1A62BD8CAF8B}" presName="left_33_1" presStyleLbl="node1" presStyleIdx="3" presStyleCnt="6">
        <dgm:presLayoutVars>
          <dgm:bulletEnabled val="1"/>
        </dgm:presLayoutVars>
      </dgm:prSet>
      <dgm:spPr/>
      <dgm:t>
        <a:bodyPr/>
        <a:lstStyle/>
        <a:p>
          <a:endParaRPr lang="en-CA"/>
        </a:p>
      </dgm:t>
    </dgm:pt>
    <dgm:pt modelId="{BAE58BD2-8139-409A-97C5-B27632F5A987}" type="pres">
      <dgm:prSet presAssocID="{2FB0880E-2407-44CD-865B-1A62BD8CAF8B}" presName="left_33_2" presStyleLbl="node1" presStyleIdx="4" presStyleCnt="6">
        <dgm:presLayoutVars>
          <dgm:bulletEnabled val="1"/>
        </dgm:presLayoutVars>
      </dgm:prSet>
      <dgm:spPr/>
      <dgm:t>
        <a:bodyPr/>
        <a:lstStyle/>
        <a:p>
          <a:endParaRPr lang="en-CA"/>
        </a:p>
      </dgm:t>
    </dgm:pt>
    <dgm:pt modelId="{A58D0641-0D47-4D92-8974-27FA8CAA53B4}" type="pres">
      <dgm:prSet presAssocID="{2FB0880E-2407-44CD-865B-1A62BD8CAF8B}" presName="left_33_3" presStyleLbl="node1" presStyleIdx="5" presStyleCnt="6">
        <dgm:presLayoutVars>
          <dgm:bulletEnabled val="1"/>
        </dgm:presLayoutVars>
      </dgm:prSet>
      <dgm:spPr/>
      <dgm:t>
        <a:bodyPr/>
        <a:lstStyle/>
        <a:p>
          <a:endParaRPr lang="en-CA"/>
        </a:p>
      </dgm:t>
    </dgm:pt>
  </dgm:ptLst>
  <dgm:cxnLst>
    <dgm:cxn modelId="{7E42A40C-20C1-45A0-8FAC-F9E64CAA9DCA}" type="presOf" srcId="{8F7D0200-403D-49F5-81AC-4D38E8EE7F44}" destId="{9E2ACE6D-A4EF-4E9B-B445-7D60CBC352B1}" srcOrd="0" destOrd="0" presId="urn:microsoft.com/office/officeart/2005/8/layout/balance1"/>
    <dgm:cxn modelId="{7739AD4E-D3D2-4D22-8C12-6880534FC16D}" type="presOf" srcId="{1276080F-03A6-4144-900D-A88971BDDB8D}" destId="{AE965AFC-07CE-4BE0-8BF3-AE651C1522FB}" srcOrd="0" destOrd="0" presId="urn:microsoft.com/office/officeart/2005/8/layout/balance1"/>
    <dgm:cxn modelId="{1AE3BD5F-3F9E-4DDC-B51B-1FE1C9112F14}" type="presOf" srcId="{A4DE258E-9A6F-48D3-B3D5-06A356B47F04}" destId="{F0C0B97C-2390-4A76-8B60-04E43016A49E}" srcOrd="0" destOrd="0" presId="urn:microsoft.com/office/officeart/2005/8/layout/balance1"/>
    <dgm:cxn modelId="{E115187D-15A6-429D-8848-8965439F68A4}" srcId="{2FB0880E-2407-44CD-865B-1A62BD8CAF8B}" destId="{8F7D0200-403D-49F5-81AC-4D38E8EE7F44}" srcOrd="0" destOrd="0" parTransId="{31AE46E7-B3FF-46A2-B629-7847D6C88DF1}" sibTransId="{33267C6A-72EB-4EDE-A93A-78CB3A4C5925}"/>
    <dgm:cxn modelId="{1EF36D3A-9D78-48A4-B4DD-BAA449A4F2D4}" type="presOf" srcId="{A4DC7B4A-069B-42C1-9FAA-F010BF5A3BDC}" destId="{A58D0641-0D47-4D92-8974-27FA8CAA53B4}" srcOrd="0" destOrd="0" presId="urn:microsoft.com/office/officeart/2005/8/layout/balance1"/>
    <dgm:cxn modelId="{538F91CB-D68F-4A10-BBC9-60EC2A791627}" type="presOf" srcId="{2FB0880E-2407-44CD-865B-1A62BD8CAF8B}" destId="{F8E00129-7D6B-45B1-8884-1C1D848E37D1}" srcOrd="0" destOrd="0" presId="urn:microsoft.com/office/officeart/2005/8/layout/balance1"/>
    <dgm:cxn modelId="{4E706612-E6E8-44D1-822F-DFA1796EB220}" srcId="{A4DE258E-9A6F-48D3-B3D5-06A356B47F04}" destId="{B40B757D-2380-48FF-9326-A2640829E7E5}" srcOrd="1" destOrd="0" parTransId="{E911C19A-ACE4-4B50-9173-8F36775AB0D9}" sibTransId="{B5D2519D-EBC0-4395-87D6-3724C73F0F50}"/>
    <dgm:cxn modelId="{4D0A87FC-1998-491A-A5D6-95BDDBA41A5F}" srcId="{A4DE258E-9A6F-48D3-B3D5-06A356B47F04}" destId="{1276080F-03A6-4144-900D-A88971BDDB8D}" srcOrd="0" destOrd="0" parTransId="{2E219896-CB19-4345-900C-6F3F3B2F0685}" sibTransId="{020C0C13-5E16-48E3-B4EC-1A0B0660FE6B}"/>
    <dgm:cxn modelId="{1C365A52-27BB-4800-A6BB-F7714BEC2FBC}" type="presOf" srcId="{CB05C1CA-7347-4DCB-94F6-76E27EE5E25D}" destId="{49B1F3E6-BEF7-4D8E-89E3-644AE808B3D6}" srcOrd="0" destOrd="0" presId="urn:microsoft.com/office/officeart/2005/8/layout/balance1"/>
    <dgm:cxn modelId="{1E346D91-201E-4E93-A077-C42F080E25E1}" srcId="{8F7D0200-403D-49F5-81AC-4D38E8EE7F44}" destId="{CB05C1CA-7347-4DCB-94F6-76E27EE5E25D}" srcOrd="0" destOrd="0" parTransId="{8193C3B2-0DB4-42A9-B95C-0191C5D860EA}" sibTransId="{6B583E01-F8B1-493A-8E04-C0FE1CDC7F23}"/>
    <dgm:cxn modelId="{E758AC6A-FEF0-4DE0-9B40-A88F380D4A23}" srcId="{A4DE258E-9A6F-48D3-B3D5-06A356B47F04}" destId="{6139B2EA-A9C8-43E9-AB57-17A7580E0E60}" srcOrd="2" destOrd="0" parTransId="{051CCD02-A879-4018-A39A-B65ECABE5D05}" sibTransId="{9A6E175D-BC4A-4CF5-9F58-018C6114ACDA}"/>
    <dgm:cxn modelId="{6759A37A-87F5-4B3A-9D53-876369B00B81}" srcId="{2FB0880E-2407-44CD-865B-1A62BD8CAF8B}" destId="{A4DE258E-9A6F-48D3-B3D5-06A356B47F04}" srcOrd="1" destOrd="0" parTransId="{8FBA5F72-775A-407F-AC54-6359BB4BF7B1}" sibTransId="{10685EA2-1093-42DE-832B-3307A193DCA7}"/>
    <dgm:cxn modelId="{BB6A4FCE-5FDC-44CA-9110-84A238FC8AA8}" srcId="{8F7D0200-403D-49F5-81AC-4D38E8EE7F44}" destId="{A4DC7B4A-069B-42C1-9FAA-F010BF5A3BDC}" srcOrd="2" destOrd="0" parTransId="{60610AE5-0D40-4FC5-A9A5-BF2018829D64}" sibTransId="{3C7E1EF4-71AE-46AA-B134-0D44ABBF9608}"/>
    <dgm:cxn modelId="{148985F3-5598-46D5-9394-FFED8C7A35C7}" type="presOf" srcId="{6139B2EA-A9C8-43E9-AB57-17A7580E0E60}" destId="{026C5DC6-35F5-4708-B3BA-31FC5E881D88}" srcOrd="0" destOrd="0" presId="urn:microsoft.com/office/officeart/2005/8/layout/balance1"/>
    <dgm:cxn modelId="{A08A25E3-6004-41BF-8AE4-CD916190F8FA}" srcId="{8F7D0200-403D-49F5-81AC-4D38E8EE7F44}" destId="{161F3E73-0315-49AA-9737-611605F15523}" srcOrd="1" destOrd="0" parTransId="{CE9DE86C-44DB-4C2A-8B55-C6050EC0A2A8}" sibTransId="{A068524E-FFE0-4291-AEAD-199CB6186E19}"/>
    <dgm:cxn modelId="{B1F0D64E-85EA-4483-8FE7-FCFB90646DAE}" type="presOf" srcId="{161F3E73-0315-49AA-9737-611605F15523}" destId="{BAE58BD2-8139-409A-97C5-B27632F5A987}" srcOrd="0" destOrd="0" presId="urn:microsoft.com/office/officeart/2005/8/layout/balance1"/>
    <dgm:cxn modelId="{1B64B89B-A403-4459-A79A-F4AA211443A7}" type="presOf" srcId="{B40B757D-2380-48FF-9326-A2640829E7E5}" destId="{839F0EC0-B5E5-42DC-873D-95CF94E4CC8E}" srcOrd="0" destOrd="0" presId="urn:microsoft.com/office/officeart/2005/8/layout/balance1"/>
    <dgm:cxn modelId="{43E52A2A-0B1C-48BD-BDAA-6DE58E518FDF}" type="presParOf" srcId="{F8E00129-7D6B-45B1-8884-1C1D848E37D1}" destId="{208686F5-975B-4E59-9BB5-EF21037BF3E6}" srcOrd="0" destOrd="0" presId="urn:microsoft.com/office/officeart/2005/8/layout/balance1"/>
    <dgm:cxn modelId="{457A452F-8F1D-4848-B273-BB4F5B8B646A}" type="presParOf" srcId="{F8E00129-7D6B-45B1-8884-1C1D848E37D1}" destId="{47F60188-4E09-47F5-B4AE-1E1B2934924A}" srcOrd="1" destOrd="0" presId="urn:microsoft.com/office/officeart/2005/8/layout/balance1"/>
    <dgm:cxn modelId="{BBE389BD-777A-4421-889C-92B48E42D374}" type="presParOf" srcId="{47F60188-4E09-47F5-B4AE-1E1B2934924A}" destId="{9E2ACE6D-A4EF-4E9B-B445-7D60CBC352B1}" srcOrd="0" destOrd="0" presId="urn:microsoft.com/office/officeart/2005/8/layout/balance1"/>
    <dgm:cxn modelId="{95CD755C-856D-4A41-A287-8131A027EDF4}" type="presParOf" srcId="{47F60188-4E09-47F5-B4AE-1E1B2934924A}" destId="{F0C0B97C-2390-4A76-8B60-04E43016A49E}" srcOrd="1" destOrd="0" presId="urn:microsoft.com/office/officeart/2005/8/layout/balance1"/>
    <dgm:cxn modelId="{C8789BDC-138F-45D1-BE2C-CD838CDC27EA}" type="presParOf" srcId="{F8E00129-7D6B-45B1-8884-1C1D848E37D1}" destId="{AF5BCA92-4924-4EC2-9CC9-9F8E308EF24E}" srcOrd="2" destOrd="0" presId="urn:microsoft.com/office/officeart/2005/8/layout/balance1"/>
    <dgm:cxn modelId="{97DCE742-3919-40A5-BF0B-DB268AD15548}" type="presParOf" srcId="{AF5BCA92-4924-4EC2-9CC9-9F8E308EF24E}" destId="{421A5BBE-6F3B-4BEA-9494-A28BF1C1DE3B}" srcOrd="0" destOrd="0" presId="urn:microsoft.com/office/officeart/2005/8/layout/balance1"/>
    <dgm:cxn modelId="{6E4BFCAE-A848-44B5-999D-56A06F7F51A6}" type="presParOf" srcId="{AF5BCA92-4924-4EC2-9CC9-9F8E308EF24E}" destId="{365FA80B-A2AD-47BE-B5F8-0B36A60E3CD8}" srcOrd="1" destOrd="0" presId="urn:microsoft.com/office/officeart/2005/8/layout/balance1"/>
    <dgm:cxn modelId="{6CC7F9F0-20BA-483C-9F84-55E8C65E3FA8}" type="presParOf" srcId="{AF5BCA92-4924-4EC2-9CC9-9F8E308EF24E}" destId="{B1A10F0E-A9C4-4908-8A21-AB83D9B28B9A}" srcOrd="2" destOrd="0" presId="urn:microsoft.com/office/officeart/2005/8/layout/balance1"/>
    <dgm:cxn modelId="{5BBCF0AC-B00C-41E0-8855-53B9A0470125}" type="presParOf" srcId="{AF5BCA92-4924-4EC2-9CC9-9F8E308EF24E}" destId="{AE965AFC-07CE-4BE0-8BF3-AE651C1522FB}" srcOrd="3" destOrd="0" presId="urn:microsoft.com/office/officeart/2005/8/layout/balance1"/>
    <dgm:cxn modelId="{D36FE3FB-A8D9-498D-990D-7DB86477D9A1}" type="presParOf" srcId="{AF5BCA92-4924-4EC2-9CC9-9F8E308EF24E}" destId="{839F0EC0-B5E5-42DC-873D-95CF94E4CC8E}" srcOrd="4" destOrd="0" presId="urn:microsoft.com/office/officeart/2005/8/layout/balance1"/>
    <dgm:cxn modelId="{C8F7C566-5335-4A98-BD62-DADA3CA5D144}" type="presParOf" srcId="{AF5BCA92-4924-4EC2-9CC9-9F8E308EF24E}" destId="{026C5DC6-35F5-4708-B3BA-31FC5E881D88}" srcOrd="5" destOrd="0" presId="urn:microsoft.com/office/officeart/2005/8/layout/balance1"/>
    <dgm:cxn modelId="{9A7F812A-4D05-4D4D-9EB4-DCA284890EA5}" type="presParOf" srcId="{AF5BCA92-4924-4EC2-9CC9-9F8E308EF24E}" destId="{49B1F3E6-BEF7-4D8E-89E3-644AE808B3D6}" srcOrd="6" destOrd="0" presId="urn:microsoft.com/office/officeart/2005/8/layout/balance1"/>
    <dgm:cxn modelId="{587B0D6A-184B-472B-B1DE-61C0BFD3B9B5}" type="presParOf" srcId="{AF5BCA92-4924-4EC2-9CC9-9F8E308EF24E}" destId="{BAE58BD2-8139-409A-97C5-B27632F5A987}" srcOrd="7" destOrd="0" presId="urn:microsoft.com/office/officeart/2005/8/layout/balance1"/>
    <dgm:cxn modelId="{56DF160B-B9AF-4A58-8E10-3363DF242D88}" type="presParOf" srcId="{AF5BCA92-4924-4EC2-9CC9-9F8E308EF24E}" destId="{A58D0641-0D47-4D92-8974-27FA8CAA53B4}" srcOrd="8"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C8A644-547B-4F42-9EBE-9C8D1E41A9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66AA3D-5785-4F36-8D5E-47E0BB8C4203}">
      <dgm:prSet custT="1"/>
      <dgm:spPr/>
      <dgm:t>
        <a:bodyPr/>
        <a:lstStyle/>
        <a:p>
          <a:pPr algn="ctr" rtl="0"/>
          <a:r>
            <a:rPr lang="en-GB" sz="1000" dirty="0" smtClean="0"/>
            <a:t>Business Process B Customer B (Sales)</a:t>
          </a:r>
          <a:endParaRPr lang="en-US" sz="1000" dirty="0"/>
        </a:p>
      </dgm:t>
    </dgm:pt>
    <dgm:pt modelId="{30A5BFA8-E080-4892-B825-F54A9494417F}" type="parTrans" cxnId="{05DF9413-8F5C-4E41-A9A7-B92D11561664}">
      <dgm:prSet/>
      <dgm:spPr/>
      <dgm:t>
        <a:bodyPr/>
        <a:lstStyle/>
        <a:p>
          <a:endParaRPr lang="en-US"/>
        </a:p>
      </dgm:t>
    </dgm:pt>
    <dgm:pt modelId="{ACE111BC-9DCB-48EA-817B-69800C0EFCDA}" type="sibTrans" cxnId="{05DF9413-8F5C-4E41-A9A7-B92D11561664}">
      <dgm:prSet/>
      <dgm:spPr/>
      <dgm:t>
        <a:bodyPr/>
        <a:lstStyle/>
        <a:p>
          <a:endParaRPr lang="en-US"/>
        </a:p>
      </dgm:t>
    </dgm:pt>
    <dgm:pt modelId="{8978E221-F395-4451-8160-6790FD14FC96}" type="pres">
      <dgm:prSet presAssocID="{2CC8A644-547B-4F42-9EBE-9C8D1E41A9E4}" presName="linear" presStyleCnt="0">
        <dgm:presLayoutVars>
          <dgm:animLvl val="lvl"/>
          <dgm:resizeHandles val="exact"/>
        </dgm:presLayoutVars>
      </dgm:prSet>
      <dgm:spPr/>
      <dgm:t>
        <a:bodyPr/>
        <a:lstStyle/>
        <a:p>
          <a:endParaRPr lang="en-US"/>
        </a:p>
      </dgm:t>
    </dgm:pt>
    <dgm:pt modelId="{0BECFA44-B099-472C-92E4-780035C304ED}" type="pres">
      <dgm:prSet presAssocID="{8066AA3D-5785-4F36-8D5E-47E0BB8C4203}" presName="parentText" presStyleLbl="node1" presStyleIdx="0" presStyleCnt="1">
        <dgm:presLayoutVars>
          <dgm:chMax val="0"/>
          <dgm:bulletEnabled val="1"/>
        </dgm:presLayoutVars>
      </dgm:prSet>
      <dgm:spPr/>
      <dgm:t>
        <a:bodyPr/>
        <a:lstStyle/>
        <a:p>
          <a:endParaRPr lang="en-US"/>
        </a:p>
      </dgm:t>
    </dgm:pt>
  </dgm:ptLst>
  <dgm:cxnLst>
    <dgm:cxn modelId="{BFECA4CA-CB27-4A1B-BEEF-456293BC5EB3}" type="presOf" srcId="{8066AA3D-5785-4F36-8D5E-47E0BB8C4203}" destId="{0BECFA44-B099-472C-92E4-780035C304ED}" srcOrd="0" destOrd="0" presId="urn:microsoft.com/office/officeart/2005/8/layout/vList2"/>
    <dgm:cxn modelId="{B3897DDB-BBFA-40D0-9D82-49EECE825B6E}" type="presOf" srcId="{2CC8A644-547B-4F42-9EBE-9C8D1E41A9E4}" destId="{8978E221-F395-4451-8160-6790FD14FC96}" srcOrd="0" destOrd="0" presId="urn:microsoft.com/office/officeart/2005/8/layout/vList2"/>
    <dgm:cxn modelId="{05DF9413-8F5C-4E41-A9A7-B92D11561664}" srcId="{2CC8A644-547B-4F42-9EBE-9C8D1E41A9E4}" destId="{8066AA3D-5785-4F36-8D5E-47E0BB8C4203}" srcOrd="0" destOrd="0" parTransId="{30A5BFA8-E080-4892-B825-F54A9494417F}" sibTransId="{ACE111BC-9DCB-48EA-817B-69800C0EFCDA}"/>
    <dgm:cxn modelId="{EEB7E40D-E9DB-49AD-A055-720F3A41B8E8}" type="presParOf" srcId="{8978E221-F395-4451-8160-6790FD14FC96}" destId="{0BECFA44-B099-472C-92E4-780035C304ED}"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C8A644-547B-4F42-9EBE-9C8D1E41A9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66AA3D-5785-4F36-8D5E-47E0BB8C4203}">
      <dgm:prSet custT="1"/>
      <dgm:spPr/>
      <dgm:t>
        <a:bodyPr/>
        <a:lstStyle/>
        <a:p>
          <a:pPr algn="ctr" rtl="0"/>
          <a:r>
            <a:rPr lang="en-GB" sz="1000" dirty="0" smtClean="0"/>
            <a:t>Business Process C Customer C (R&amp;D)</a:t>
          </a:r>
          <a:endParaRPr lang="en-US" sz="1000" dirty="0"/>
        </a:p>
      </dgm:t>
    </dgm:pt>
    <dgm:pt modelId="{30A5BFA8-E080-4892-B825-F54A9494417F}" type="parTrans" cxnId="{05DF9413-8F5C-4E41-A9A7-B92D11561664}">
      <dgm:prSet/>
      <dgm:spPr/>
      <dgm:t>
        <a:bodyPr/>
        <a:lstStyle/>
        <a:p>
          <a:endParaRPr lang="en-US"/>
        </a:p>
      </dgm:t>
    </dgm:pt>
    <dgm:pt modelId="{ACE111BC-9DCB-48EA-817B-69800C0EFCDA}" type="sibTrans" cxnId="{05DF9413-8F5C-4E41-A9A7-B92D11561664}">
      <dgm:prSet/>
      <dgm:spPr/>
      <dgm:t>
        <a:bodyPr/>
        <a:lstStyle/>
        <a:p>
          <a:endParaRPr lang="en-US"/>
        </a:p>
      </dgm:t>
    </dgm:pt>
    <dgm:pt modelId="{8978E221-F395-4451-8160-6790FD14FC96}" type="pres">
      <dgm:prSet presAssocID="{2CC8A644-547B-4F42-9EBE-9C8D1E41A9E4}" presName="linear" presStyleCnt="0">
        <dgm:presLayoutVars>
          <dgm:animLvl val="lvl"/>
          <dgm:resizeHandles val="exact"/>
        </dgm:presLayoutVars>
      </dgm:prSet>
      <dgm:spPr/>
      <dgm:t>
        <a:bodyPr/>
        <a:lstStyle/>
        <a:p>
          <a:endParaRPr lang="en-US"/>
        </a:p>
      </dgm:t>
    </dgm:pt>
    <dgm:pt modelId="{0BECFA44-B099-472C-92E4-780035C304ED}" type="pres">
      <dgm:prSet presAssocID="{8066AA3D-5785-4F36-8D5E-47E0BB8C4203}" presName="parentText" presStyleLbl="node1" presStyleIdx="0" presStyleCnt="1">
        <dgm:presLayoutVars>
          <dgm:chMax val="0"/>
          <dgm:bulletEnabled val="1"/>
        </dgm:presLayoutVars>
      </dgm:prSet>
      <dgm:spPr/>
      <dgm:t>
        <a:bodyPr/>
        <a:lstStyle/>
        <a:p>
          <a:endParaRPr lang="en-US"/>
        </a:p>
      </dgm:t>
    </dgm:pt>
  </dgm:ptLst>
  <dgm:cxnLst>
    <dgm:cxn modelId="{513FCCDC-0646-4128-B0D4-A3DD2FC5716E}" type="presOf" srcId="{8066AA3D-5785-4F36-8D5E-47E0BB8C4203}" destId="{0BECFA44-B099-472C-92E4-780035C304ED}" srcOrd="0" destOrd="0" presId="urn:microsoft.com/office/officeart/2005/8/layout/vList2"/>
    <dgm:cxn modelId="{29D4BB64-8453-48AD-9A15-CCBDB116723B}" type="presOf" srcId="{2CC8A644-547B-4F42-9EBE-9C8D1E41A9E4}" destId="{8978E221-F395-4451-8160-6790FD14FC96}" srcOrd="0" destOrd="0" presId="urn:microsoft.com/office/officeart/2005/8/layout/vList2"/>
    <dgm:cxn modelId="{05DF9413-8F5C-4E41-A9A7-B92D11561664}" srcId="{2CC8A644-547B-4F42-9EBE-9C8D1E41A9E4}" destId="{8066AA3D-5785-4F36-8D5E-47E0BB8C4203}" srcOrd="0" destOrd="0" parTransId="{30A5BFA8-E080-4892-B825-F54A9494417F}" sibTransId="{ACE111BC-9DCB-48EA-817B-69800C0EFCDA}"/>
    <dgm:cxn modelId="{0CAEBAB3-F828-423D-9499-AB07F16B30FC}" type="presParOf" srcId="{8978E221-F395-4451-8160-6790FD14FC96}" destId="{0BECFA44-B099-472C-92E4-780035C304ED}"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FC5AAB-071E-4674-89C5-3C5861C08B7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85C0B8F0-76F8-45B2-8BC4-9A545EC8CE7E}">
      <dgm:prSet/>
      <dgm:spPr>
        <a:solidFill>
          <a:srgbClr val="C00000"/>
        </a:solidFill>
      </dgm:spPr>
      <dgm:t>
        <a:bodyPr/>
        <a:lstStyle/>
        <a:p>
          <a:pPr rtl="0"/>
          <a:r>
            <a:rPr lang="en-GB" dirty="0" smtClean="0"/>
            <a:t>Business Service Catalogue  [CREATE SLA’s]</a:t>
          </a:r>
          <a:endParaRPr lang="en-US" dirty="0"/>
        </a:p>
      </dgm:t>
    </dgm:pt>
    <dgm:pt modelId="{94A0837C-6E43-4711-8972-A65303BD4FAF}" type="parTrans" cxnId="{5F1F9876-6204-4AFA-B8B8-4251AB3191CC}">
      <dgm:prSet/>
      <dgm:spPr/>
      <dgm:t>
        <a:bodyPr/>
        <a:lstStyle/>
        <a:p>
          <a:endParaRPr lang="en-US"/>
        </a:p>
      </dgm:t>
    </dgm:pt>
    <dgm:pt modelId="{DC1CE498-ADD2-4BDA-B005-4E221FEEC468}" type="sibTrans" cxnId="{5F1F9876-6204-4AFA-B8B8-4251AB3191CC}">
      <dgm:prSet/>
      <dgm:spPr/>
      <dgm:t>
        <a:bodyPr/>
        <a:lstStyle/>
        <a:p>
          <a:endParaRPr lang="en-US"/>
        </a:p>
      </dgm:t>
    </dgm:pt>
    <dgm:pt modelId="{0E438F4C-4A91-4868-841A-D9DD2F8B722A}" type="pres">
      <dgm:prSet presAssocID="{22FC5AAB-071E-4674-89C5-3C5861C08B74}" presName="Name0" presStyleCnt="0">
        <dgm:presLayoutVars>
          <dgm:dir/>
          <dgm:resizeHandles val="exact"/>
        </dgm:presLayoutVars>
      </dgm:prSet>
      <dgm:spPr/>
      <dgm:t>
        <a:bodyPr/>
        <a:lstStyle/>
        <a:p>
          <a:endParaRPr lang="en-US"/>
        </a:p>
      </dgm:t>
    </dgm:pt>
    <dgm:pt modelId="{AA13CC48-B0FD-4989-B8EC-04E766D314A1}" type="pres">
      <dgm:prSet presAssocID="{85C0B8F0-76F8-45B2-8BC4-9A545EC8CE7E}" presName="node" presStyleLbl="node1" presStyleIdx="0" presStyleCnt="1">
        <dgm:presLayoutVars>
          <dgm:bulletEnabled val="1"/>
        </dgm:presLayoutVars>
      </dgm:prSet>
      <dgm:spPr/>
      <dgm:t>
        <a:bodyPr/>
        <a:lstStyle/>
        <a:p>
          <a:endParaRPr lang="en-US"/>
        </a:p>
      </dgm:t>
    </dgm:pt>
  </dgm:ptLst>
  <dgm:cxnLst>
    <dgm:cxn modelId="{5F1F9876-6204-4AFA-B8B8-4251AB3191CC}" srcId="{22FC5AAB-071E-4674-89C5-3C5861C08B74}" destId="{85C0B8F0-76F8-45B2-8BC4-9A545EC8CE7E}" srcOrd="0" destOrd="0" parTransId="{94A0837C-6E43-4711-8972-A65303BD4FAF}" sibTransId="{DC1CE498-ADD2-4BDA-B005-4E221FEEC468}"/>
    <dgm:cxn modelId="{34C7C9CC-F50C-418F-AE23-A044CA2D261E}" type="presOf" srcId="{22FC5AAB-071E-4674-89C5-3C5861C08B74}" destId="{0E438F4C-4A91-4868-841A-D9DD2F8B722A}" srcOrd="0" destOrd="0" presId="urn:microsoft.com/office/officeart/2005/8/layout/process1"/>
    <dgm:cxn modelId="{B9FA0761-96CC-44EE-AC72-249A2620F430}" type="presOf" srcId="{85C0B8F0-76F8-45B2-8BC4-9A545EC8CE7E}" destId="{AA13CC48-B0FD-4989-B8EC-04E766D314A1}" srcOrd="0" destOrd="0" presId="urn:microsoft.com/office/officeart/2005/8/layout/process1"/>
    <dgm:cxn modelId="{302DFFBC-5914-4080-8889-A385E4EE7088}" type="presParOf" srcId="{0E438F4C-4A91-4868-841A-D9DD2F8B722A}" destId="{AA13CC48-B0FD-4989-B8EC-04E766D314A1}" srcOrd="0" destOrd="0" presId="urn:microsoft.com/office/officeart/2005/8/layout/process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C8A644-547B-4F42-9EBE-9C8D1E41A9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66AA3D-5785-4F36-8D5E-47E0BB8C4203}">
      <dgm:prSet/>
      <dgm:spPr/>
      <dgm:t>
        <a:bodyPr/>
        <a:lstStyle/>
        <a:p>
          <a:pPr rtl="0"/>
          <a:r>
            <a:rPr lang="en-GB" dirty="0" smtClean="0"/>
            <a:t>Service 1</a:t>
          </a:r>
          <a:endParaRPr lang="en-US" dirty="0"/>
        </a:p>
      </dgm:t>
    </dgm:pt>
    <dgm:pt modelId="{30A5BFA8-E080-4892-B825-F54A9494417F}" type="parTrans" cxnId="{05DF9413-8F5C-4E41-A9A7-B92D11561664}">
      <dgm:prSet/>
      <dgm:spPr/>
      <dgm:t>
        <a:bodyPr/>
        <a:lstStyle/>
        <a:p>
          <a:endParaRPr lang="en-US"/>
        </a:p>
      </dgm:t>
    </dgm:pt>
    <dgm:pt modelId="{ACE111BC-9DCB-48EA-817B-69800C0EFCDA}" type="sibTrans" cxnId="{05DF9413-8F5C-4E41-A9A7-B92D11561664}">
      <dgm:prSet/>
      <dgm:spPr/>
      <dgm:t>
        <a:bodyPr/>
        <a:lstStyle/>
        <a:p>
          <a:endParaRPr lang="en-US"/>
        </a:p>
      </dgm:t>
    </dgm:pt>
    <dgm:pt modelId="{8978E221-F395-4451-8160-6790FD14FC96}" type="pres">
      <dgm:prSet presAssocID="{2CC8A644-547B-4F42-9EBE-9C8D1E41A9E4}" presName="linear" presStyleCnt="0">
        <dgm:presLayoutVars>
          <dgm:animLvl val="lvl"/>
          <dgm:resizeHandles val="exact"/>
        </dgm:presLayoutVars>
      </dgm:prSet>
      <dgm:spPr/>
      <dgm:t>
        <a:bodyPr/>
        <a:lstStyle/>
        <a:p>
          <a:endParaRPr lang="en-US"/>
        </a:p>
      </dgm:t>
    </dgm:pt>
    <dgm:pt modelId="{0BECFA44-B099-472C-92E4-780035C304ED}" type="pres">
      <dgm:prSet presAssocID="{8066AA3D-5785-4F36-8D5E-47E0BB8C4203}" presName="parentText" presStyleLbl="node1" presStyleIdx="0" presStyleCnt="1">
        <dgm:presLayoutVars>
          <dgm:chMax val="0"/>
          <dgm:bulletEnabled val="1"/>
        </dgm:presLayoutVars>
      </dgm:prSet>
      <dgm:spPr/>
      <dgm:t>
        <a:bodyPr/>
        <a:lstStyle/>
        <a:p>
          <a:endParaRPr lang="en-US"/>
        </a:p>
      </dgm:t>
    </dgm:pt>
  </dgm:ptLst>
  <dgm:cxnLst>
    <dgm:cxn modelId="{D3D8CA02-DAA6-49D1-B30C-D612DAB3E7CE}" type="presOf" srcId="{8066AA3D-5785-4F36-8D5E-47E0BB8C4203}" destId="{0BECFA44-B099-472C-92E4-780035C304ED}" srcOrd="0" destOrd="0" presId="urn:microsoft.com/office/officeart/2005/8/layout/vList2"/>
    <dgm:cxn modelId="{05DF9413-8F5C-4E41-A9A7-B92D11561664}" srcId="{2CC8A644-547B-4F42-9EBE-9C8D1E41A9E4}" destId="{8066AA3D-5785-4F36-8D5E-47E0BB8C4203}" srcOrd="0" destOrd="0" parTransId="{30A5BFA8-E080-4892-B825-F54A9494417F}" sibTransId="{ACE111BC-9DCB-48EA-817B-69800C0EFCDA}"/>
    <dgm:cxn modelId="{CA5787C4-5F6F-4821-866C-EE5E2D86075C}" type="presOf" srcId="{2CC8A644-547B-4F42-9EBE-9C8D1E41A9E4}" destId="{8978E221-F395-4451-8160-6790FD14FC96}" srcOrd="0" destOrd="0" presId="urn:microsoft.com/office/officeart/2005/8/layout/vList2"/>
    <dgm:cxn modelId="{474CA3D8-CEFA-4BB2-911B-6BEE2E62B00F}" type="presParOf" srcId="{8978E221-F395-4451-8160-6790FD14FC96}" destId="{0BECFA44-B099-472C-92E4-780035C304ED}"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C8A644-547B-4F42-9EBE-9C8D1E41A9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66AA3D-5785-4F36-8D5E-47E0BB8C4203}">
      <dgm:prSet/>
      <dgm:spPr/>
      <dgm:t>
        <a:bodyPr/>
        <a:lstStyle/>
        <a:p>
          <a:pPr rtl="0"/>
          <a:r>
            <a:rPr lang="en-GB" dirty="0" smtClean="0"/>
            <a:t>Service 2</a:t>
          </a:r>
          <a:endParaRPr lang="en-US" dirty="0"/>
        </a:p>
      </dgm:t>
    </dgm:pt>
    <dgm:pt modelId="{30A5BFA8-E080-4892-B825-F54A9494417F}" type="parTrans" cxnId="{05DF9413-8F5C-4E41-A9A7-B92D11561664}">
      <dgm:prSet/>
      <dgm:spPr/>
      <dgm:t>
        <a:bodyPr/>
        <a:lstStyle/>
        <a:p>
          <a:endParaRPr lang="en-US"/>
        </a:p>
      </dgm:t>
    </dgm:pt>
    <dgm:pt modelId="{ACE111BC-9DCB-48EA-817B-69800C0EFCDA}" type="sibTrans" cxnId="{05DF9413-8F5C-4E41-A9A7-B92D11561664}">
      <dgm:prSet/>
      <dgm:spPr/>
      <dgm:t>
        <a:bodyPr/>
        <a:lstStyle/>
        <a:p>
          <a:endParaRPr lang="en-US"/>
        </a:p>
      </dgm:t>
    </dgm:pt>
    <dgm:pt modelId="{8978E221-F395-4451-8160-6790FD14FC96}" type="pres">
      <dgm:prSet presAssocID="{2CC8A644-547B-4F42-9EBE-9C8D1E41A9E4}" presName="linear" presStyleCnt="0">
        <dgm:presLayoutVars>
          <dgm:animLvl val="lvl"/>
          <dgm:resizeHandles val="exact"/>
        </dgm:presLayoutVars>
      </dgm:prSet>
      <dgm:spPr/>
      <dgm:t>
        <a:bodyPr/>
        <a:lstStyle/>
        <a:p>
          <a:endParaRPr lang="en-US"/>
        </a:p>
      </dgm:t>
    </dgm:pt>
    <dgm:pt modelId="{0BECFA44-B099-472C-92E4-780035C304ED}" type="pres">
      <dgm:prSet presAssocID="{8066AA3D-5785-4F36-8D5E-47E0BB8C4203}" presName="parentText" presStyleLbl="node1" presStyleIdx="0" presStyleCnt="1">
        <dgm:presLayoutVars>
          <dgm:chMax val="0"/>
          <dgm:bulletEnabled val="1"/>
        </dgm:presLayoutVars>
      </dgm:prSet>
      <dgm:spPr/>
      <dgm:t>
        <a:bodyPr/>
        <a:lstStyle/>
        <a:p>
          <a:endParaRPr lang="en-US"/>
        </a:p>
      </dgm:t>
    </dgm:pt>
  </dgm:ptLst>
  <dgm:cxnLst>
    <dgm:cxn modelId="{9872FE3C-2ACA-46EC-B9A8-BCA772C2CC26}" type="presOf" srcId="{8066AA3D-5785-4F36-8D5E-47E0BB8C4203}" destId="{0BECFA44-B099-472C-92E4-780035C304ED}" srcOrd="0" destOrd="0" presId="urn:microsoft.com/office/officeart/2005/8/layout/vList2"/>
    <dgm:cxn modelId="{A2DA23C3-A5D2-451B-A62E-4F44CAA864C7}" type="presOf" srcId="{2CC8A644-547B-4F42-9EBE-9C8D1E41A9E4}" destId="{8978E221-F395-4451-8160-6790FD14FC96}" srcOrd="0" destOrd="0" presId="urn:microsoft.com/office/officeart/2005/8/layout/vList2"/>
    <dgm:cxn modelId="{05DF9413-8F5C-4E41-A9A7-B92D11561664}" srcId="{2CC8A644-547B-4F42-9EBE-9C8D1E41A9E4}" destId="{8066AA3D-5785-4F36-8D5E-47E0BB8C4203}" srcOrd="0" destOrd="0" parTransId="{30A5BFA8-E080-4892-B825-F54A9494417F}" sibTransId="{ACE111BC-9DCB-48EA-817B-69800C0EFCDA}"/>
    <dgm:cxn modelId="{9B1FEFC1-A265-4BE4-87A6-61C0F495B6B1}" type="presParOf" srcId="{8978E221-F395-4451-8160-6790FD14FC96}" destId="{0BECFA44-B099-472C-92E4-780035C304ED}"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CC8A644-547B-4F42-9EBE-9C8D1E41A9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66AA3D-5785-4F36-8D5E-47E0BB8C4203}">
      <dgm:prSet/>
      <dgm:spPr/>
      <dgm:t>
        <a:bodyPr/>
        <a:lstStyle/>
        <a:p>
          <a:pPr rtl="0"/>
          <a:r>
            <a:rPr lang="en-GB" dirty="0" smtClean="0"/>
            <a:t>Service 3</a:t>
          </a:r>
          <a:endParaRPr lang="en-US" dirty="0"/>
        </a:p>
      </dgm:t>
    </dgm:pt>
    <dgm:pt modelId="{30A5BFA8-E080-4892-B825-F54A9494417F}" type="parTrans" cxnId="{05DF9413-8F5C-4E41-A9A7-B92D11561664}">
      <dgm:prSet/>
      <dgm:spPr/>
      <dgm:t>
        <a:bodyPr/>
        <a:lstStyle/>
        <a:p>
          <a:endParaRPr lang="en-US"/>
        </a:p>
      </dgm:t>
    </dgm:pt>
    <dgm:pt modelId="{ACE111BC-9DCB-48EA-817B-69800C0EFCDA}" type="sibTrans" cxnId="{05DF9413-8F5C-4E41-A9A7-B92D11561664}">
      <dgm:prSet/>
      <dgm:spPr/>
      <dgm:t>
        <a:bodyPr/>
        <a:lstStyle/>
        <a:p>
          <a:endParaRPr lang="en-US"/>
        </a:p>
      </dgm:t>
    </dgm:pt>
    <dgm:pt modelId="{8978E221-F395-4451-8160-6790FD14FC96}" type="pres">
      <dgm:prSet presAssocID="{2CC8A644-547B-4F42-9EBE-9C8D1E41A9E4}" presName="linear" presStyleCnt="0">
        <dgm:presLayoutVars>
          <dgm:animLvl val="lvl"/>
          <dgm:resizeHandles val="exact"/>
        </dgm:presLayoutVars>
      </dgm:prSet>
      <dgm:spPr/>
      <dgm:t>
        <a:bodyPr/>
        <a:lstStyle/>
        <a:p>
          <a:endParaRPr lang="en-US"/>
        </a:p>
      </dgm:t>
    </dgm:pt>
    <dgm:pt modelId="{0BECFA44-B099-472C-92E4-780035C304ED}" type="pres">
      <dgm:prSet presAssocID="{8066AA3D-5785-4F36-8D5E-47E0BB8C4203}" presName="parentText" presStyleLbl="node1" presStyleIdx="0" presStyleCnt="1">
        <dgm:presLayoutVars>
          <dgm:chMax val="0"/>
          <dgm:bulletEnabled val="1"/>
        </dgm:presLayoutVars>
      </dgm:prSet>
      <dgm:spPr/>
      <dgm:t>
        <a:bodyPr/>
        <a:lstStyle/>
        <a:p>
          <a:endParaRPr lang="en-US"/>
        </a:p>
      </dgm:t>
    </dgm:pt>
  </dgm:ptLst>
  <dgm:cxnLst>
    <dgm:cxn modelId="{9CA7DD93-F00D-48A2-B5D4-6220A43E4EAF}" type="presOf" srcId="{2CC8A644-547B-4F42-9EBE-9C8D1E41A9E4}" destId="{8978E221-F395-4451-8160-6790FD14FC96}" srcOrd="0" destOrd="0" presId="urn:microsoft.com/office/officeart/2005/8/layout/vList2"/>
    <dgm:cxn modelId="{05DF9413-8F5C-4E41-A9A7-B92D11561664}" srcId="{2CC8A644-547B-4F42-9EBE-9C8D1E41A9E4}" destId="{8066AA3D-5785-4F36-8D5E-47E0BB8C4203}" srcOrd="0" destOrd="0" parTransId="{30A5BFA8-E080-4892-B825-F54A9494417F}" sibTransId="{ACE111BC-9DCB-48EA-817B-69800C0EFCDA}"/>
    <dgm:cxn modelId="{4A8453A8-A250-4026-9486-AA58DBEA0B6E}" type="presOf" srcId="{8066AA3D-5785-4F36-8D5E-47E0BB8C4203}" destId="{0BECFA44-B099-472C-92E4-780035C304ED}" srcOrd="0" destOrd="0" presId="urn:microsoft.com/office/officeart/2005/8/layout/vList2"/>
    <dgm:cxn modelId="{BCC184BA-C7E0-4016-827B-CB7A4AB1B95F}" type="presParOf" srcId="{8978E221-F395-4451-8160-6790FD14FC96}" destId="{0BECFA44-B099-472C-92E4-780035C304ED}" srcOrd="0" destOrd="0" presId="urn:microsoft.com/office/officeart/2005/8/layout/vList2"/>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CC8A644-547B-4F42-9EBE-9C8D1E41A9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66AA3D-5785-4F36-8D5E-47E0BB8C4203}">
      <dgm:prSet/>
      <dgm:spPr/>
      <dgm:t>
        <a:bodyPr/>
        <a:lstStyle/>
        <a:p>
          <a:pPr rtl="0"/>
          <a:r>
            <a:rPr lang="en-GB" dirty="0" smtClean="0"/>
            <a:t>Service 4</a:t>
          </a:r>
          <a:endParaRPr lang="en-US" dirty="0"/>
        </a:p>
      </dgm:t>
    </dgm:pt>
    <dgm:pt modelId="{30A5BFA8-E080-4892-B825-F54A9494417F}" type="parTrans" cxnId="{05DF9413-8F5C-4E41-A9A7-B92D11561664}">
      <dgm:prSet/>
      <dgm:spPr/>
      <dgm:t>
        <a:bodyPr/>
        <a:lstStyle/>
        <a:p>
          <a:endParaRPr lang="en-US"/>
        </a:p>
      </dgm:t>
    </dgm:pt>
    <dgm:pt modelId="{ACE111BC-9DCB-48EA-817B-69800C0EFCDA}" type="sibTrans" cxnId="{05DF9413-8F5C-4E41-A9A7-B92D11561664}">
      <dgm:prSet/>
      <dgm:spPr/>
      <dgm:t>
        <a:bodyPr/>
        <a:lstStyle/>
        <a:p>
          <a:endParaRPr lang="en-US"/>
        </a:p>
      </dgm:t>
    </dgm:pt>
    <dgm:pt modelId="{8978E221-F395-4451-8160-6790FD14FC96}" type="pres">
      <dgm:prSet presAssocID="{2CC8A644-547B-4F42-9EBE-9C8D1E41A9E4}" presName="linear" presStyleCnt="0">
        <dgm:presLayoutVars>
          <dgm:animLvl val="lvl"/>
          <dgm:resizeHandles val="exact"/>
        </dgm:presLayoutVars>
      </dgm:prSet>
      <dgm:spPr/>
      <dgm:t>
        <a:bodyPr/>
        <a:lstStyle/>
        <a:p>
          <a:endParaRPr lang="en-US"/>
        </a:p>
      </dgm:t>
    </dgm:pt>
    <dgm:pt modelId="{0BECFA44-B099-472C-92E4-780035C304ED}" type="pres">
      <dgm:prSet presAssocID="{8066AA3D-5785-4F36-8D5E-47E0BB8C4203}" presName="parentText" presStyleLbl="node1" presStyleIdx="0" presStyleCnt="1">
        <dgm:presLayoutVars>
          <dgm:chMax val="0"/>
          <dgm:bulletEnabled val="1"/>
        </dgm:presLayoutVars>
      </dgm:prSet>
      <dgm:spPr/>
      <dgm:t>
        <a:bodyPr/>
        <a:lstStyle/>
        <a:p>
          <a:endParaRPr lang="en-US"/>
        </a:p>
      </dgm:t>
    </dgm:pt>
  </dgm:ptLst>
  <dgm:cxnLst>
    <dgm:cxn modelId="{05DF9413-8F5C-4E41-A9A7-B92D11561664}" srcId="{2CC8A644-547B-4F42-9EBE-9C8D1E41A9E4}" destId="{8066AA3D-5785-4F36-8D5E-47E0BB8C4203}" srcOrd="0" destOrd="0" parTransId="{30A5BFA8-E080-4892-B825-F54A9494417F}" sibTransId="{ACE111BC-9DCB-48EA-817B-69800C0EFCDA}"/>
    <dgm:cxn modelId="{B3224491-68BF-4B85-A0FE-9EBBF5F10EA6}" type="presOf" srcId="{2CC8A644-547B-4F42-9EBE-9C8D1E41A9E4}" destId="{8978E221-F395-4451-8160-6790FD14FC96}" srcOrd="0" destOrd="0" presId="urn:microsoft.com/office/officeart/2005/8/layout/vList2"/>
    <dgm:cxn modelId="{AFB089B8-ACC9-4A9A-803E-7A7281B226AC}" type="presOf" srcId="{8066AA3D-5785-4F36-8D5E-47E0BB8C4203}" destId="{0BECFA44-B099-472C-92E4-780035C304ED}" srcOrd="0" destOrd="0" presId="urn:microsoft.com/office/officeart/2005/8/layout/vList2"/>
    <dgm:cxn modelId="{E7D88D82-7C5A-48DE-8E61-CE499FE57BB6}" type="presParOf" srcId="{8978E221-F395-4451-8160-6790FD14FC96}" destId="{0BECFA44-B099-472C-92E4-780035C304ED}" srcOrd="0" destOrd="0" presId="urn:microsoft.com/office/officeart/2005/8/layout/vList2"/>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CFA44-B099-472C-92E4-780035C304ED}">
      <dsp:nvSpPr>
        <dsp:cNvPr id="0" name=""/>
        <dsp:cNvSpPr/>
      </dsp:nvSpPr>
      <dsp:spPr>
        <a:xfrm>
          <a:off x="0" y="37499"/>
          <a:ext cx="1753493" cy="4345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GB" sz="1000" kern="1200" dirty="0" smtClean="0"/>
            <a:t>Business Process  Customer A (HR)</a:t>
          </a:r>
          <a:endParaRPr lang="en-US" sz="1000" kern="1200" dirty="0"/>
        </a:p>
      </dsp:txBody>
      <dsp:txXfrm>
        <a:off x="21215" y="58714"/>
        <a:ext cx="1711063" cy="3921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CFA44-B099-472C-92E4-780035C304ED}">
      <dsp:nvSpPr>
        <dsp:cNvPr id="0" name=""/>
        <dsp:cNvSpPr/>
      </dsp:nvSpPr>
      <dsp:spPr>
        <a:xfrm>
          <a:off x="0" y="40756"/>
          <a:ext cx="857256"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GB" sz="1200" kern="1200" dirty="0" smtClean="0"/>
            <a:t>Service 5</a:t>
          </a:r>
          <a:endParaRPr lang="en-US" sz="1200" kern="1200" dirty="0"/>
        </a:p>
      </dsp:txBody>
      <dsp:txXfrm>
        <a:off x="14050" y="54806"/>
        <a:ext cx="829156" cy="2597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CFA44-B099-472C-92E4-780035C304ED}">
      <dsp:nvSpPr>
        <dsp:cNvPr id="0" name=""/>
        <dsp:cNvSpPr/>
      </dsp:nvSpPr>
      <dsp:spPr>
        <a:xfrm>
          <a:off x="0" y="40756"/>
          <a:ext cx="857256"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GB" sz="1200" kern="1200" dirty="0" smtClean="0"/>
            <a:t>Service 6</a:t>
          </a:r>
          <a:endParaRPr lang="en-US" sz="1200" kern="1200" dirty="0"/>
        </a:p>
      </dsp:txBody>
      <dsp:txXfrm>
        <a:off x="14050" y="54806"/>
        <a:ext cx="829156" cy="25971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3CC48-B0FD-4989-B8EC-04E766D314A1}">
      <dsp:nvSpPr>
        <dsp:cNvPr id="0" name=""/>
        <dsp:cNvSpPr/>
      </dsp:nvSpPr>
      <dsp:spPr>
        <a:xfrm>
          <a:off x="2511" y="0"/>
          <a:ext cx="5138513" cy="369332"/>
        </a:xfrm>
        <a:prstGeom prst="roundRect">
          <a:avLst>
            <a:gd name="adj" fmla="val 1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GB" sz="1600" kern="1200" dirty="0" smtClean="0"/>
            <a:t>Technical Service Catalogue</a:t>
          </a:r>
          <a:endParaRPr lang="en-US" sz="1600" kern="1200" dirty="0"/>
        </a:p>
      </dsp:txBody>
      <dsp:txXfrm>
        <a:off x="13328" y="10817"/>
        <a:ext cx="5116879" cy="34769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D14FA-3DEF-4DF3-865B-EFD7D02033DA}">
      <dsp:nvSpPr>
        <dsp:cNvPr id="0" name=""/>
        <dsp:cNvSpPr/>
      </dsp:nvSpPr>
      <dsp:spPr>
        <a:xfrm>
          <a:off x="0" y="186849"/>
          <a:ext cx="1357322" cy="281385"/>
        </a:xfrm>
        <a:prstGeom prst="flowChartInputOutp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GB" sz="1300" kern="1200" dirty="0" smtClean="0"/>
            <a:t>Software</a:t>
          </a:r>
          <a:endParaRPr lang="en-US" sz="1300" kern="1200" dirty="0"/>
        </a:p>
      </dsp:txBody>
      <dsp:txXfrm>
        <a:off x="271464" y="186849"/>
        <a:ext cx="814394" cy="28138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D14FA-3DEF-4DF3-865B-EFD7D02033DA}">
      <dsp:nvSpPr>
        <dsp:cNvPr id="0" name=""/>
        <dsp:cNvSpPr/>
      </dsp:nvSpPr>
      <dsp:spPr>
        <a:xfrm>
          <a:off x="0" y="176027"/>
          <a:ext cx="1357322" cy="303030"/>
        </a:xfrm>
        <a:prstGeom prst="flowChartInputOutp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GB" sz="1400" kern="1200" dirty="0" smtClean="0"/>
            <a:t>Support</a:t>
          </a:r>
          <a:endParaRPr lang="en-US" sz="1400" kern="1200" dirty="0"/>
        </a:p>
      </dsp:txBody>
      <dsp:txXfrm>
        <a:off x="271464" y="176027"/>
        <a:ext cx="814394" cy="3030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D14FA-3DEF-4DF3-865B-EFD7D02033DA}">
      <dsp:nvSpPr>
        <dsp:cNvPr id="0" name=""/>
        <dsp:cNvSpPr/>
      </dsp:nvSpPr>
      <dsp:spPr>
        <a:xfrm>
          <a:off x="0" y="219317"/>
          <a:ext cx="1428759" cy="216450"/>
        </a:xfrm>
        <a:prstGeom prst="flowChartInputOutp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rtl="0">
            <a:lnSpc>
              <a:spcPct val="90000"/>
            </a:lnSpc>
            <a:spcBef>
              <a:spcPct val="0"/>
            </a:spcBef>
            <a:spcAft>
              <a:spcPct val="35000"/>
            </a:spcAft>
          </a:pPr>
          <a:r>
            <a:rPr lang="en-GB" sz="1000" kern="1200" dirty="0" smtClean="0"/>
            <a:t>Applications</a:t>
          </a:r>
          <a:endParaRPr lang="en-US" sz="1000" kern="1200" dirty="0"/>
        </a:p>
      </dsp:txBody>
      <dsp:txXfrm>
        <a:off x="285752" y="219317"/>
        <a:ext cx="857255" cy="2164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D14FA-3DEF-4DF3-865B-EFD7D02033DA}">
      <dsp:nvSpPr>
        <dsp:cNvPr id="0" name=""/>
        <dsp:cNvSpPr/>
      </dsp:nvSpPr>
      <dsp:spPr>
        <a:xfrm>
          <a:off x="0" y="208494"/>
          <a:ext cx="1357322" cy="238095"/>
        </a:xfrm>
        <a:prstGeom prst="flowChartInputOutp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GB" sz="1100" kern="1200" dirty="0" smtClean="0"/>
            <a:t>Capability</a:t>
          </a:r>
          <a:endParaRPr lang="en-US" sz="1100" kern="1200" dirty="0"/>
        </a:p>
      </dsp:txBody>
      <dsp:txXfrm>
        <a:off x="271464" y="208494"/>
        <a:ext cx="814394" cy="23809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D14FA-3DEF-4DF3-865B-EFD7D02033DA}">
      <dsp:nvSpPr>
        <dsp:cNvPr id="0" name=""/>
        <dsp:cNvSpPr/>
      </dsp:nvSpPr>
      <dsp:spPr>
        <a:xfrm>
          <a:off x="0" y="246665"/>
          <a:ext cx="1357322" cy="216450"/>
        </a:xfrm>
        <a:prstGeom prst="flowChartInputOutp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rtl="0">
            <a:lnSpc>
              <a:spcPct val="90000"/>
            </a:lnSpc>
            <a:spcBef>
              <a:spcPct val="0"/>
            </a:spcBef>
            <a:spcAft>
              <a:spcPct val="35000"/>
            </a:spcAft>
          </a:pPr>
          <a:r>
            <a:rPr lang="en-GB" sz="1000" kern="1200" dirty="0" smtClean="0"/>
            <a:t>Databases</a:t>
          </a:r>
          <a:endParaRPr lang="en-US" sz="1000" kern="1200" dirty="0"/>
        </a:p>
      </dsp:txBody>
      <dsp:txXfrm>
        <a:off x="271464" y="246665"/>
        <a:ext cx="814394" cy="2164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D14FA-3DEF-4DF3-865B-EFD7D02033DA}">
      <dsp:nvSpPr>
        <dsp:cNvPr id="0" name=""/>
        <dsp:cNvSpPr/>
      </dsp:nvSpPr>
      <dsp:spPr>
        <a:xfrm>
          <a:off x="0" y="208494"/>
          <a:ext cx="1357322" cy="238095"/>
        </a:xfrm>
        <a:prstGeom prst="flowChartInputOutp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GB" sz="1100" kern="1200" dirty="0" smtClean="0"/>
            <a:t>Hardware</a:t>
          </a:r>
          <a:endParaRPr lang="en-US" sz="1100" kern="1200" dirty="0"/>
        </a:p>
      </dsp:txBody>
      <dsp:txXfrm>
        <a:off x="271464" y="208494"/>
        <a:ext cx="814394" cy="238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3BD02-23CB-4231-8C4C-341C9B78BA55}">
      <dsp:nvSpPr>
        <dsp:cNvPr id="0" name=""/>
        <dsp:cNvSpPr/>
      </dsp:nvSpPr>
      <dsp:spPr>
        <a:xfrm>
          <a:off x="0" y="1"/>
          <a:ext cx="5891234" cy="16001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GB" sz="2400" b="1" kern="1200" dirty="0" smtClean="0"/>
            <a:t>Holistic approach to determine the impact of change introduction on the existing services and management processes</a:t>
          </a:r>
          <a:endParaRPr lang="en-US" sz="2400" b="1" kern="1200" dirty="0"/>
        </a:p>
      </dsp:txBody>
      <dsp:txXfrm>
        <a:off x="78115" y="78116"/>
        <a:ext cx="5735004" cy="144396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ACE6D-A4EF-4E9B-B445-7D60CBC352B1}">
      <dsp:nvSpPr>
        <dsp:cNvPr id="0" name=""/>
        <dsp:cNvSpPr/>
      </dsp:nvSpPr>
      <dsp:spPr>
        <a:xfrm>
          <a:off x="2123376" y="0"/>
          <a:ext cx="1629346" cy="905192"/>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GB" sz="3900" kern="1200" dirty="0" smtClean="0"/>
            <a:t>A</a:t>
          </a:r>
          <a:endParaRPr lang="en-US" sz="3900" kern="1200" dirty="0"/>
        </a:p>
      </dsp:txBody>
      <dsp:txXfrm>
        <a:off x="2149888" y="26512"/>
        <a:ext cx="1576322" cy="852168"/>
      </dsp:txXfrm>
    </dsp:sp>
    <dsp:sp modelId="{F0C0B97C-2390-4A76-8B60-04E43016A49E}">
      <dsp:nvSpPr>
        <dsp:cNvPr id="0" name=""/>
        <dsp:cNvSpPr/>
      </dsp:nvSpPr>
      <dsp:spPr>
        <a:xfrm>
          <a:off x="4476877" y="0"/>
          <a:ext cx="1629346" cy="905192"/>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GB" sz="3900" b="0" kern="1200" dirty="0" smtClean="0"/>
            <a:t>B</a:t>
          </a:r>
          <a:endParaRPr lang="en-US" sz="3900" b="0" kern="1200" dirty="0"/>
        </a:p>
      </dsp:txBody>
      <dsp:txXfrm>
        <a:off x="4503389" y="26512"/>
        <a:ext cx="1576322" cy="852168"/>
      </dsp:txXfrm>
    </dsp:sp>
    <dsp:sp modelId="{365FA80B-A2AD-47BE-B5F8-0B36A60E3CD8}">
      <dsp:nvSpPr>
        <dsp:cNvPr id="0" name=""/>
        <dsp:cNvSpPr/>
      </dsp:nvSpPr>
      <dsp:spPr>
        <a:xfrm>
          <a:off x="3775352" y="3847068"/>
          <a:ext cx="678894" cy="678894"/>
        </a:xfrm>
        <a:prstGeom prst="triangl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A10F0E-A9C4-4908-8A21-AB83D9B28B9A}">
      <dsp:nvSpPr>
        <dsp:cNvPr id="0" name=""/>
        <dsp:cNvSpPr/>
      </dsp:nvSpPr>
      <dsp:spPr>
        <a:xfrm>
          <a:off x="2078116" y="3562838"/>
          <a:ext cx="4073366" cy="27517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965AFC-07CE-4BE0-8BF3-AE651C1522FB}">
      <dsp:nvSpPr>
        <dsp:cNvPr id="0" name=""/>
        <dsp:cNvSpPr/>
      </dsp:nvSpPr>
      <dsp:spPr>
        <a:xfrm>
          <a:off x="4476877" y="2769889"/>
          <a:ext cx="1629346" cy="7603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Quality</a:t>
          </a:r>
          <a:endParaRPr lang="en-US" sz="1500" kern="1200" dirty="0"/>
        </a:p>
      </dsp:txBody>
      <dsp:txXfrm>
        <a:off x="4513995" y="2807007"/>
        <a:ext cx="1555110" cy="686125"/>
      </dsp:txXfrm>
    </dsp:sp>
    <dsp:sp modelId="{839F0EC0-B5E5-42DC-873D-95CF94E4CC8E}">
      <dsp:nvSpPr>
        <dsp:cNvPr id="0" name=""/>
        <dsp:cNvSpPr/>
      </dsp:nvSpPr>
      <dsp:spPr>
        <a:xfrm>
          <a:off x="4476877" y="1955216"/>
          <a:ext cx="1629346" cy="7603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Stability</a:t>
          </a:r>
          <a:endParaRPr lang="en-US" sz="1500" kern="1200" dirty="0"/>
        </a:p>
      </dsp:txBody>
      <dsp:txXfrm>
        <a:off x="4513995" y="1992334"/>
        <a:ext cx="1555110" cy="686125"/>
      </dsp:txXfrm>
    </dsp:sp>
    <dsp:sp modelId="{026C5DC6-35F5-4708-B3BA-31FC5E881D88}">
      <dsp:nvSpPr>
        <dsp:cNvPr id="0" name=""/>
        <dsp:cNvSpPr/>
      </dsp:nvSpPr>
      <dsp:spPr>
        <a:xfrm>
          <a:off x="4476877" y="1140542"/>
          <a:ext cx="1629346" cy="7603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Proactive</a:t>
          </a:r>
          <a:endParaRPr lang="en-US" sz="1500" kern="1200" dirty="0"/>
        </a:p>
      </dsp:txBody>
      <dsp:txXfrm>
        <a:off x="4513995" y="1177660"/>
        <a:ext cx="1555110" cy="686125"/>
      </dsp:txXfrm>
    </dsp:sp>
    <dsp:sp modelId="{49B1F3E6-BEF7-4D8E-89E3-644AE808B3D6}">
      <dsp:nvSpPr>
        <dsp:cNvPr id="0" name=""/>
        <dsp:cNvSpPr/>
      </dsp:nvSpPr>
      <dsp:spPr>
        <a:xfrm>
          <a:off x="2123376" y="2769889"/>
          <a:ext cx="1629346" cy="7603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Cost</a:t>
          </a:r>
          <a:endParaRPr lang="en-US" sz="1500" kern="1200" dirty="0"/>
        </a:p>
      </dsp:txBody>
      <dsp:txXfrm>
        <a:off x="2160494" y="2807007"/>
        <a:ext cx="1555110" cy="686125"/>
      </dsp:txXfrm>
    </dsp:sp>
    <dsp:sp modelId="{BAE58BD2-8139-409A-97C5-B27632F5A987}">
      <dsp:nvSpPr>
        <dsp:cNvPr id="0" name=""/>
        <dsp:cNvSpPr/>
      </dsp:nvSpPr>
      <dsp:spPr>
        <a:xfrm>
          <a:off x="2123376" y="1955216"/>
          <a:ext cx="1629346" cy="7603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Responsiveness</a:t>
          </a:r>
          <a:endParaRPr lang="en-US" sz="1500" kern="1200" dirty="0"/>
        </a:p>
      </dsp:txBody>
      <dsp:txXfrm>
        <a:off x="2160494" y="1992334"/>
        <a:ext cx="1555110" cy="686125"/>
      </dsp:txXfrm>
    </dsp:sp>
    <dsp:sp modelId="{A58D0641-0D47-4D92-8974-27FA8CAA53B4}">
      <dsp:nvSpPr>
        <dsp:cNvPr id="0" name=""/>
        <dsp:cNvSpPr/>
      </dsp:nvSpPr>
      <dsp:spPr>
        <a:xfrm>
          <a:off x="2123376" y="1140542"/>
          <a:ext cx="1629346" cy="7603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Reactive</a:t>
          </a:r>
          <a:endParaRPr lang="en-US" sz="1500" kern="1200" dirty="0"/>
        </a:p>
      </dsp:txBody>
      <dsp:txXfrm>
        <a:off x="2160494" y="1177660"/>
        <a:ext cx="1555110" cy="686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CFA44-B099-472C-92E4-780035C304ED}">
      <dsp:nvSpPr>
        <dsp:cNvPr id="0" name=""/>
        <dsp:cNvSpPr/>
      </dsp:nvSpPr>
      <dsp:spPr>
        <a:xfrm>
          <a:off x="0" y="139"/>
          <a:ext cx="1753493" cy="3690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GB" sz="1000" kern="1200" dirty="0" smtClean="0"/>
            <a:t>Business Process B Customer B (Sales)</a:t>
          </a:r>
          <a:endParaRPr lang="en-US" sz="1000" kern="1200" dirty="0"/>
        </a:p>
      </dsp:txBody>
      <dsp:txXfrm>
        <a:off x="18016" y="18155"/>
        <a:ext cx="1717461" cy="3330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CFA44-B099-472C-92E4-780035C304ED}">
      <dsp:nvSpPr>
        <dsp:cNvPr id="0" name=""/>
        <dsp:cNvSpPr/>
      </dsp:nvSpPr>
      <dsp:spPr>
        <a:xfrm>
          <a:off x="0" y="139"/>
          <a:ext cx="1838316" cy="3690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GB" sz="1000" kern="1200" dirty="0" smtClean="0"/>
            <a:t>Business Process C Customer C (R&amp;D)</a:t>
          </a:r>
          <a:endParaRPr lang="en-US" sz="1000" kern="1200" dirty="0"/>
        </a:p>
      </dsp:txBody>
      <dsp:txXfrm>
        <a:off x="18016" y="18155"/>
        <a:ext cx="1802284" cy="3330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3CC48-B0FD-4989-B8EC-04E766D314A1}">
      <dsp:nvSpPr>
        <dsp:cNvPr id="0" name=""/>
        <dsp:cNvSpPr/>
      </dsp:nvSpPr>
      <dsp:spPr>
        <a:xfrm>
          <a:off x="2511" y="0"/>
          <a:ext cx="5138513" cy="369332"/>
        </a:xfrm>
        <a:prstGeom prst="roundRect">
          <a:avLst>
            <a:gd name="adj" fmla="val 1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GB" sz="1600" kern="1200" dirty="0" smtClean="0"/>
            <a:t>Business Service Catalogue  [CREATE SLA’s]</a:t>
          </a:r>
          <a:endParaRPr lang="en-US" sz="1600" kern="1200" dirty="0"/>
        </a:p>
      </dsp:txBody>
      <dsp:txXfrm>
        <a:off x="13328" y="10817"/>
        <a:ext cx="5116879" cy="3476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CFA44-B099-472C-92E4-780035C304ED}">
      <dsp:nvSpPr>
        <dsp:cNvPr id="0" name=""/>
        <dsp:cNvSpPr/>
      </dsp:nvSpPr>
      <dsp:spPr>
        <a:xfrm>
          <a:off x="0" y="40756"/>
          <a:ext cx="857256"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GB" sz="1200" kern="1200" dirty="0" smtClean="0"/>
            <a:t>Service 1</a:t>
          </a:r>
          <a:endParaRPr lang="en-US" sz="1200" kern="1200" dirty="0"/>
        </a:p>
      </dsp:txBody>
      <dsp:txXfrm>
        <a:off x="14050" y="54806"/>
        <a:ext cx="829156" cy="259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CFA44-B099-472C-92E4-780035C304ED}">
      <dsp:nvSpPr>
        <dsp:cNvPr id="0" name=""/>
        <dsp:cNvSpPr/>
      </dsp:nvSpPr>
      <dsp:spPr>
        <a:xfrm>
          <a:off x="0" y="40756"/>
          <a:ext cx="857256"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GB" sz="1200" kern="1200" dirty="0" smtClean="0"/>
            <a:t>Service 2</a:t>
          </a:r>
          <a:endParaRPr lang="en-US" sz="1200" kern="1200" dirty="0"/>
        </a:p>
      </dsp:txBody>
      <dsp:txXfrm>
        <a:off x="14050" y="54806"/>
        <a:ext cx="829156" cy="2597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CFA44-B099-472C-92E4-780035C304ED}">
      <dsp:nvSpPr>
        <dsp:cNvPr id="0" name=""/>
        <dsp:cNvSpPr/>
      </dsp:nvSpPr>
      <dsp:spPr>
        <a:xfrm>
          <a:off x="0" y="40756"/>
          <a:ext cx="857256"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GB" sz="1200" kern="1200" dirty="0" smtClean="0"/>
            <a:t>Service 3</a:t>
          </a:r>
          <a:endParaRPr lang="en-US" sz="1200" kern="1200" dirty="0"/>
        </a:p>
      </dsp:txBody>
      <dsp:txXfrm>
        <a:off x="14050" y="54806"/>
        <a:ext cx="829156" cy="2597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CFA44-B099-472C-92E4-780035C304ED}">
      <dsp:nvSpPr>
        <dsp:cNvPr id="0" name=""/>
        <dsp:cNvSpPr/>
      </dsp:nvSpPr>
      <dsp:spPr>
        <a:xfrm>
          <a:off x="0" y="40756"/>
          <a:ext cx="857256"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GB" sz="1200" kern="1200" dirty="0" smtClean="0"/>
            <a:t>Service 4</a:t>
          </a:r>
          <a:endParaRPr lang="en-US" sz="1200" kern="1200" dirty="0"/>
        </a:p>
      </dsp:txBody>
      <dsp:txXfrm>
        <a:off x="14050" y="54806"/>
        <a:ext cx="829156" cy="2597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4C6621-B605-4F1A-9C83-A9F1E124C219}" type="datetimeFigureOut">
              <a:rPr lang="en-CA" smtClean="0"/>
              <a:t>09/12/2012</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07C031-BE50-4152-8115-0CE99AE64538}" type="slidenum">
              <a:rPr lang="en-CA" smtClean="0"/>
              <a:t>‹#›</a:t>
            </a:fld>
            <a:endParaRPr lang="en-CA" dirty="0"/>
          </a:p>
        </p:txBody>
      </p:sp>
    </p:spTree>
    <p:extLst>
      <p:ext uri="{BB962C8B-B14F-4D97-AF65-F5344CB8AC3E}">
        <p14:creationId xmlns:p14="http://schemas.microsoft.com/office/powerpoint/2010/main" val="55706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4046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D981B02-A810-411E-94ED-2654C04019D9}" type="datetimeFigureOut">
              <a:rPr lang="en-US" smtClean="0"/>
              <a:t>12/9/2012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4CBA8873-79A6-452D-8350-9DB1EF508DF5}" type="slidenum">
              <a:rPr lang="en-US" smtClean="0"/>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81B02-A810-411E-94ED-2654C04019D9}" type="datetimeFigureOut">
              <a:rPr lang="en-US" smtClean="0"/>
              <a:t>12/9/2012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A8873-79A6-452D-8350-9DB1EF508DF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81B02-A810-411E-94ED-2654C04019D9}" type="datetimeFigureOut">
              <a:rPr lang="en-US" smtClean="0"/>
              <a:t>12/9/2012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A8873-79A6-452D-8350-9DB1EF508DF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981B02-A810-411E-94ED-2654C04019D9}" type="datetimeFigureOut">
              <a:rPr lang="en-US" smtClean="0"/>
              <a:t>12/9/2012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A8873-79A6-452D-8350-9DB1EF508DF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981B02-A810-411E-94ED-2654C04019D9}" type="datetimeFigureOut">
              <a:rPr lang="en-US" smtClean="0"/>
              <a:t>12/9/2012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A8873-79A6-452D-8350-9DB1EF508DF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D981B02-A810-411E-94ED-2654C04019D9}" type="datetimeFigureOut">
              <a:rPr lang="en-US" smtClean="0"/>
              <a:t>12/9/2012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BA8873-79A6-452D-8350-9DB1EF508DF5}" type="slidenum">
              <a:rPr lang="en-US" smtClean="0"/>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981B02-A810-411E-94ED-2654C04019D9}" type="datetimeFigureOut">
              <a:rPr lang="en-US" smtClean="0"/>
              <a:t>12/9/2012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BA8873-79A6-452D-8350-9DB1EF508DF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981B02-A810-411E-94ED-2654C04019D9}" type="datetimeFigureOut">
              <a:rPr lang="en-US" smtClean="0"/>
              <a:t>12/9/2012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BA8873-79A6-452D-8350-9DB1EF508DF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81B02-A810-411E-94ED-2654C04019D9}" type="datetimeFigureOut">
              <a:rPr lang="en-US" smtClean="0"/>
              <a:t>12/9/2012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BA8873-79A6-452D-8350-9DB1EF508DF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D981B02-A810-411E-94ED-2654C04019D9}" type="datetimeFigureOut">
              <a:rPr lang="en-US" smtClean="0"/>
              <a:t>12/9/2012</a:t>
            </a:fld>
            <a:endParaRPr lang="en-US" dirty="0"/>
          </a:p>
        </p:txBody>
      </p:sp>
      <p:sp>
        <p:nvSpPr>
          <p:cNvPr id="7" name="Slide Number Placeholder 6"/>
          <p:cNvSpPr>
            <a:spLocks noGrp="1"/>
          </p:cNvSpPr>
          <p:nvPr>
            <p:ph type="sldNum" sz="quarter" idx="12"/>
          </p:nvPr>
        </p:nvSpPr>
        <p:spPr/>
        <p:txBody>
          <a:bodyPr/>
          <a:lstStyle/>
          <a:p>
            <a:fld id="{4CBA8873-79A6-452D-8350-9DB1EF508DF5}" type="slidenum">
              <a:rPr lang="en-US" smtClean="0"/>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81B02-A810-411E-94ED-2654C04019D9}" type="datetimeFigureOut">
              <a:rPr lang="en-US" smtClean="0"/>
              <a:t>12/9/2012</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4CBA8873-79A6-452D-8350-9DB1EF508DF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D981B02-A810-411E-94ED-2654C04019D9}" type="datetimeFigureOut">
              <a:rPr lang="en-US" smtClean="0"/>
              <a:t>12/9/2012</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4CBA8873-79A6-452D-8350-9DB1EF508DF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9" Type="http://schemas.openxmlformats.org/officeDocument/2006/relationships/diagramQuickStyle" Target="../diagrams/quickStyle8.xml"/><Relationship Id="rId21" Type="http://schemas.microsoft.com/office/2007/relationships/diagramDrawing" Target="../diagrams/drawing4.xml"/><Relationship Id="rId34" Type="http://schemas.openxmlformats.org/officeDocument/2006/relationships/diagramQuickStyle" Target="../diagrams/quickStyle7.xml"/><Relationship Id="rId42" Type="http://schemas.openxmlformats.org/officeDocument/2006/relationships/diagramData" Target="../diagrams/data9.xml"/><Relationship Id="rId47" Type="http://schemas.openxmlformats.org/officeDocument/2006/relationships/diagramData" Target="../diagrams/data10.xml"/><Relationship Id="rId50" Type="http://schemas.openxmlformats.org/officeDocument/2006/relationships/diagramColors" Target="../diagrams/colors10.xml"/><Relationship Id="rId55" Type="http://schemas.openxmlformats.org/officeDocument/2006/relationships/diagramColors" Target="../diagrams/colors11.xml"/><Relationship Id="rId63" Type="http://schemas.openxmlformats.org/officeDocument/2006/relationships/diagramLayout" Target="../diagrams/layout13.xml"/><Relationship Id="rId68" Type="http://schemas.openxmlformats.org/officeDocument/2006/relationships/diagramLayout" Target="../diagrams/layout14.xml"/><Relationship Id="rId76" Type="http://schemas.microsoft.com/office/2007/relationships/diagramDrawing" Target="../diagrams/drawing15.xml"/><Relationship Id="rId84" Type="http://schemas.openxmlformats.org/officeDocument/2006/relationships/diagramQuickStyle" Target="../diagrams/quickStyle17.xml"/><Relationship Id="rId89" Type="http://schemas.openxmlformats.org/officeDocument/2006/relationships/diagramQuickStyle" Target="../diagrams/quickStyle18.xml"/><Relationship Id="rId7" Type="http://schemas.openxmlformats.org/officeDocument/2006/relationships/diagramData" Target="../diagrams/data2.xml"/><Relationship Id="rId71" Type="http://schemas.microsoft.com/office/2007/relationships/diagramDrawing" Target="../diagrams/drawing14.xml"/><Relationship Id="rId92" Type="http://schemas.openxmlformats.org/officeDocument/2006/relationships/diagramData" Target="../diagrams/data19.xml"/><Relationship Id="rId2" Type="http://schemas.openxmlformats.org/officeDocument/2006/relationships/diagramData" Target="../diagrams/data1.xml"/><Relationship Id="rId16" Type="http://schemas.microsoft.com/office/2007/relationships/diagramDrawing" Target="../diagrams/drawing3.xml"/><Relationship Id="rId29" Type="http://schemas.openxmlformats.org/officeDocument/2006/relationships/diagramQuickStyle" Target="../diagrams/quickStyle6.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37" Type="http://schemas.openxmlformats.org/officeDocument/2006/relationships/diagramData" Target="../diagrams/data8.xml"/><Relationship Id="rId40" Type="http://schemas.openxmlformats.org/officeDocument/2006/relationships/diagramColors" Target="../diagrams/colors8.xml"/><Relationship Id="rId45" Type="http://schemas.openxmlformats.org/officeDocument/2006/relationships/diagramColors" Target="../diagrams/colors9.xml"/><Relationship Id="rId53" Type="http://schemas.openxmlformats.org/officeDocument/2006/relationships/diagramLayout" Target="../diagrams/layout11.xml"/><Relationship Id="rId58" Type="http://schemas.openxmlformats.org/officeDocument/2006/relationships/diagramLayout" Target="../diagrams/layout12.xml"/><Relationship Id="rId66" Type="http://schemas.microsoft.com/office/2007/relationships/diagramDrawing" Target="../diagrams/drawing13.xml"/><Relationship Id="rId74" Type="http://schemas.openxmlformats.org/officeDocument/2006/relationships/diagramQuickStyle" Target="../diagrams/quickStyle15.xml"/><Relationship Id="rId79" Type="http://schemas.openxmlformats.org/officeDocument/2006/relationships/diagramQuickStyle" Target="../diagrams/quickStyle16.xml"/><Relationship Id="rId87" Type="http://schemas.openxmlformats.org/officeDocument/2006/relationships/diagramData" Target="../diagrams/data18.xml"/><Relationship Id="rId5" Type="http://schemas.openxmlformats.org/officeDocument/2006/relationships/diagramColors" Target="../diagrams/colors1.xml"/><Relationship Id="rId61" Type="http://schemas.microsoft.com/office/2007/relationships/diagramDrawing" Target="../diagrams/drawing12.xml"/><Relationship Id="rId82" Type="http://schemas.openxmlformats.org/officeDocument/2006/relationships/diagramData" Target="../diagrams/data17.xml"/><Relationship Id="rId90" Type="http://schemas.openxmlformats.org/officeDocument/2006/relationships/diagramColors" Target="../diagrams/colors18.xml"/><Relationship Id="rId95" Type="http://schemas.openxmlformats.org/officeDocument/2006/relationships/diagramColors" Target="../diagrams/colors19.xml"/><Relationship Id="rId19" Type="http://schemas.openxmlformats.org/officeDocument/2006/relationships/diagramQuickStyle" Target="../diagrams/quickStyle4.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 Id="rId43" Type="http://schemas.openxmlformats.org/officeDocument/2006/relationships/diagramLayout" Target="../diagrams/layout9.xml"/><Relationship Id="rId48" Type="http://schemas.openxmlformats.org/officeDocument/2006/relationships/diagramLayout" Target="../diagrams/layout10.xml"/><Relationship Id="rId56" Type="http://schemas.microsoft.com/office/2007/relationships/diagramDrawing" Target="../diagrams/drawing11.xml"/><Relationship Id="rId64" Type="http://schemas.openxmlformats.org/officeDocument/2006/relationships/diagramQuickStyle" Target="../diagrams/quickStyle13.xml"/><Relationship Id="rId69" Type="http://schemas.openxmlformats.org/officeDocument/2006/relationships/diagramQuickStyle" Target="../diagrams/quickStyle14.xml"/><Relationship Id="rId77" Type="http://schemas.openxmlformats.org/officeDocument/2006/relationships/diagramData" Target="../diagrams/data16.xml"/><Relationship Id="rId8" Type="http://schemas.openxmlformats.org/officeDocument/2006/relationships/diagramLayout" Target="../diagrams/layout2.xml"/><Relationship Id="rId51" Type="http://schemas.microsoft.com/office/2007/relationships/diagramDrawing" Target="../diagrams/drawing10.xml"/><Relationship Id="rId72" Type="http://schemas.openxmlformats.org/officeDocument/2006/relationships/diagramData" Target="../diagrams/data15.xml"/><Relationship Id="rId80" Type="http://schemas.openxmlformats.org/officeDocument/2006/relationships/diagramColors" Target="../diagrams/colors16.xml"/><Relationship Id="rId85" Type="http://schemas.openxmlformats.org/officeDocument/2006/relationships/diagramColors" Target="../diagrams/colors17.xml"/><Relationship Id="rId93" Type="http://schemas.openxmlformats.org/officeDocument/2006/relationships/diagramLayout" Target="../diagrams/layout19.xml"/><Relationship Id="rId3" Type="http://schemas.openxmlformats.org/officeDocument/2006/relationships/diagramLayout" Target="../diagrams/layout1.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38" Type="http://schemas.openxmlformats.org/officeDocument/2006/relationships/diagramLayout" Target="../diagrams/layout8.xml"/><Relationship Id="rId46" Type="http://schemas.microsoft.com/office/2007/relationships/diagramDrawing" Target="../diagrams/drawing9.xml"/><Relationship Id="rId59" Type="http://schemas.openxmlformats.org/officeDocument/2006/relationships/diagramQuickStyle" Target="../diagrams/quickStyle12.xml"/><Relationship Id="rId67" Type="http://schemas.openxmlformats.org/officeDocument/2006/relationships/diagramData" Target="../diagrams/data14.xml"/><Relationship Id="rId20" Type="http://schemas.openxmlformats.org/officeDocument/2006/relationships/diagramColors" Target="../diagrams/colors4.xml"/><Relationship Id="rId41" Type="http://schemas.microsoft.com/office/2007/relationships/diagramDrawing" Target="../diagrams/drawing8.xml"/><Relationship Id="rId54" Type="http://schemas.openxmlformats.org/officeDocument/2006/relationships/diagramQuickStyle" Target="../diagrams/quickStyle11.xml"/><Relationship Id="rId62" Type="http://schemas.openxmlformats.org/officeDocument/2006/relationships/diagramData" Target="../diagrams/data13.xml"/><Relationship Id="rId70" Type="http://schemas.openxmlformats.org/officeDocument/2006/relationships/diagramColors" Target="../diagrams/colors14.xml"/><Relationship Id="rId75" Type="http://schemas.openxmlformats.org/officeDocument/2006/relationships/diagramColors" Target="../diagrams/colors15.xml"/><Relationship Id="rId83" Type="http://schemas.openxmlformats.org/officeDocument/2006/relationships/diagramLayout" Target="../diagrams/layout17.xml"/><Relationship Id="rId88" Type="http://schemas.openxmlformats.org/officeDocument/2006/relationships/diagramLayout" Target="../diagrams/layout18.xml"/><Relationship Id="rId91" Type="http://schemas.microsoft.com/office/2007/relationships/diagramDrawing" Target="../diagrams/drawing18.xml"/><Relationship Id="rId96" Type="http://schemas.microsoft.com/office/2007/relationships/diagramDrawing" Target="../diagrams/drawing19.xml"/><Relationship Id="rId1" Type="http://schemas.openxmlformats.org/officeDocument/2006/relationships/slideLayout" Target="../slideLayouts/slideLayout2.xml"/><Relationship Id="rId6" Type="http://schemas.microsoft.com/office/2007/relationships/diagramDrawing" Target="../diagrams/drawing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49" Type="http://schemas.openxmlformats.org/officeDocument/2006/relationships/diagramQuickStyle" Target="../diagrams/quickStyle10.xml"/><Relationship Id="rId57" Type="http://schemas.openxmlformats.org/officeDocument/2006/relationships/diagramData" Target="../diagrams/data12.xml"/><Relationship Id="rId10" Type="http://schemas.openxmlformats.org/officeDocument/2006/relationships/diagramColors" Target="../diagrams/colors2.xml"/><Relationship Id="rId31" Type="http://schemas.microsoft.com/office/2007/relationships/diagramDrawing" Target="../diagrams/drawing6.xml"/><Relationship Id="rId44" Type="http://schemas.openxmlformats.org/officeDocument/2006/relationships/diagramQuickStyle" Target="../diagrams/quickStyle9.xml"/><Relationship Id="rId52" Type="http://schemas.openxmlformats.org/officeDocument/2006/relationships/diagramData" Target="../diagrams/data11.xml"/><Relationship Id="rId60" Type="http://schemas.openxmlformats.org/officeDocument/2006/relationships/diagramColors" Target="../diagrams/colors12.xml"/><Relationship Id="rId65" Type="http://schemas.openxmlformats.org/officeDocument/2006/relationships/diagramColors" Target="../diagrams/colors13.xml"/><Relationship Id="rId73" Type="http://schemas.openxmlformats.org/officeDocument/2006/relationships/diagramLayout" Target="../diagrams/layout15.xml"/><Relationship Id="rId78" Type="http://schemas.openxmlformats.org/officeDocument/2006/relationships/diagramLayout" Target="../diagrams/layout16.xml"/><Relationship Id="rId81" Type="http://schemas.microsoft.com/office/2007/relationships/diagramDrawing" Target="../diagrams/drawing16.xml"/><Relationship Id="rId86" Type="http://schemas.microsoft.com/office/2007/relationships/diagramDrawing" Target="../diagrams/drawing17.xml"/><Relationship Id="rId94" Type="http://schemas.openxmlformats.org/officeDocument/2006/relationships/diagramQuickStyle" Target="../diagrams/quickStyle19.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Information Technology Infrastructure Library -(ITIL)</a:t>
            </a:r>
            <a:endParaRPr lang="en-US" dirty="0"/>
          </a:p>
        </p:txBody>
      </p:sp>
      <p:sp>
        <p:nvSpPr>
          <p:cNvPr id="3" name="Subtitle 2"/>
          <p:cNvSpPr>
            <a:spLocks noGrp="1"/>
          </p:cNvSpPr>
          <p:nvPr>
            <p:ph type="subTitle" idx="1"/>
          </p:nvPr>
        </p:nvSpPr>
        <p:spPr/>
        <p:txBody>
          <a:bodyPr/>
          <a:lstStyle/>
          <a:p>
            <a:r>
              <a:rPr lang="en-US" dirty="0" smtClean="0"/>
              <a:t>BAI3020 Strategic Planning and Project Management</a:t>
            </a:r>
            <a:endParaRPr lang="en-US" dirty="0"/>
          </a:p>
        </p:txBody>
      </p:sp>
    </p:spTree>
    <p:extLst>
      <p:ext uri="{BB962C8B-B14F-4D97-AF65-F5344CB8AC3E}">
        <p14:creationId xmlns:p14="http://schemas.microsoft.com/office/powerpoint/2010/main" val="931950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14400" y="381000"/>
            <a:ext cx="7024744" cy="1143000"/>
          </a:xfrm>
        </p:spPr>
        <p:txBody>
          <a:bodyPr/>
          <a:lstStyle/>
          <a:p>
            <a:r>
              <a:rPr lang="en-GB" dirty="0" smtClean="0"/>
              <a:t>Service Delivery Strategies</a:t>
            </a:r>
            <a:endParaRPr lang="en-US"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7073003"/>
              </p:ext>
            </p:extLst>
          </p:nvPr>
        </p:nvGraphicFramePr>
        <p:xfrm>
          <a:off x="76200" y="1600200"/>
          <a:ext cx="8991600" cy="5394159"/>
        </p:xfrm>
        <a:graphic>
          <a:graphicData uri="http://schemas.openxmlformats.org/drawingml/2006/table">
            <a:tbl>
              <a:tblPr firstRow="1" bandRow="1">
                <a:tableStyleId>{5C22544A-7EE6-4342-B048-85BDC9FD1C3A}</a:tableStyleId>
              </a:tblPr>
              <a:tblGrid>
                <a:gridCol w="4305300"/>
                <a:gridCol w="4686300"/>
              </a:tblGrid>
              <a:tr h="349712">
                <a:tc>
                  <a:txBody>
                    <a:bodyPr/>
                    <a:lstStyle/>
                    <a:p>
                      <a:pPr algn="ctr"/>
                      <a:r>
                        <a:rPr lang="en-GB" sz="1800" dirty="0" smtClean="0"/>
                        <a:t>Strategy</a:t>
                      </a:r>
                      <a:endParaRPr lang="en-US" sz="1800" dirty="0"/>
                    </a:p>
                  </a:txBody>
                  <a:tcPr marT="45717" marB="45717"/>
                </a:tc>
                <a:tc>
                  <a:txBody>
                    <a:bodyPr/>
                    <a:lstStyle/>
                    <a:p>
                      <a:pPr algn="ctr"/>
                      <a:r>
                        <a:rPr lang="en-GB" sz="1800" dirty="0" smtClean="0"/>
                        <a:t>Features</a:t>
                      </a:r>
                      <a:endParaRPr lang="en-US" sz="1800" dirty="0"/>
                    </a:p>
                  </a:txBody>
                  <a:tcPr marT="45717" marB="45717"/>
                </a:tc>
              </a:tr>
              <a:tr h="349712">
                <a:tc>
                  <a:txBody>
                    <a:bodyPr/>
                    <a:lstStyle/>
                    <a:p>
                      <a:r>
                        <a:rPr lang="en-GB" sz="1800" dirty="0" smtClean="0"/>
                        <a:t>In-sourcing</a:t>
                      </a:r>
                      <a:endParaRPr lang="en-US" sz="1800" dirty="0"/>
                    </a:p>
                  </a:txBody>
                  <a:tcPr marT="45717" marB="45717"/>
                </a:tc>
                <a:tc>
                  <a:txBody>
                    <a:bodyPr/>
                    <a:lstStyle/>
                    <a:p>
                      <a:r>
                        <a:rPr lang="en-GB" sz="1800" dirty="0" smtClean="0"/>
                        <a:t>All</a:t>
                      </a:r>
                      <a:r>
                        <a:rPr lang="en-GB" sz="1800" baseline="0" dirty="0" smtClean="0"/>
                        <a:t> parts internal</a:t>
                      </a:r>
                      <a:endParaRPr lang="en-US" sz="1800" dirty="0"/>
                    </a:p>
                  </a:txBody>
                  <a:tcPr marT="45717" marB="45717"/>
                </a:tc>
              </a:tr>
              <a:tr h="718317">
                <a:tc>
                  <a:txBody>
                    <a:bodyPr/>
                    <a:lstStyle/>
                    <a:p>
                      <a:r>
                        <a:rPr lang="en-GB" sz="1800" dirty="0" smtClean="0"/>
                        <a:t>Out-sourcing</a:t>
                      </a:r>
                      <a:endParaRPr lang="en-US" sz="1800" dirty="0"/>
                    </a:p>
                  </a:txBody>
                  <a:tcPr marT="45717" marB="45717"/>
                </a:tc>
                <a:tc>
                  <a:txBody>
                    <a:bodyPr/>
                    <a:lstStyle/>
                    <a:p>
                      <a:r>
                        <a:rPr lang="en-GB" sz="1800" dirty="0" smtClean="0"/>
                        <a:t>External resources</a:t>
                      </a:r>
                      <a:r>
                        <a:rPr lang="en-GB" sz="1800" baseline="0" dirty="0" smtClean="0"/>
                        <a:t> for specific and defined areas (e.g. Contract cleaners)</a:t>
                      </a:r>
                      <a:endParaRPr lang="en-US" sz="1800" dirty="0"/>
                    </a:p>
                  </a:txBody>
                  <a:tcPr marT="45717" marB="45717"/>
                </a:tc>
              </a:tr>
              <a:tr h="612000">
                <a:tc>
                  <a:txBody>
                    <a:bodyPr/>
                    <a:lstStyle/>
                    <a:p>
                      <a:r>
                        <a:rPr lang="en-GB" sz="1800" dirty="0" smtClean="0"/>
                        <a:t>Co-Sourcing</a:t>
                      </a:r>
                      <a:endParaRPr lang="en-US" sz="1800" dirty="0"/>
                    </a:p>
                  </a:txBody>
                  <a:tcPr marT="45717" marB="45717"/>
                </a:tc>
                <a:tc>
                  <a:txBody>
                    <a:bodyPr/>
                    <a:lstStyle/>
                    <a:p>
                      <a:r>
                        <a:rPr lang="en-GB" sz="1800" dirty="0" smtClean="0"/>
                        <a:t>Mixture of internal and external resources</a:t>
                      </a:r>
                      <a:endParaRPr lang="en-US" sz="1800" dirty="0"/>
                    </a:p>
                  </a:txBody>
                  <a:tcPr marT="45717" marB="45717"/>
                </a:tc>
              </a:tr>
              <a:tr h="718317">
                <a:tc>
                  <a:txBody>
                    <a:bodyPr/>
                    <a:lstStyle/>
                    <a:p>
                      <a:r>
                        <a:rPr lang="en-GB" sz="1800" dirty="0" smtClean="0"/>
                        <a:t>Knowledge Process Outsourcing </a:t>
                      </a:r>
                    </a:p>
                    <a:p>
                      <a:r>
                        <a:rPr lang="en-GB" sz="1800" dirty="0" smtClean="0"/>
                        <a:t>(domain-based business expertise)</a:t>
                      </a:r>
                      <a:endParaRPr lang="en-US" sz="1800" dirty="0"/>
                    </a:p>
                  </a:txBody>
                  <a:tcPr marT="45717" marB="45717"/>
                </a:tc>
                <a:tc>
                  <a:txBody>
                    <a:bodyPr/>
                    <a:lstStyle/>
                    <a:p>
                      <a:r>
                        <a:rPr lang="en-GB" sz="1800" dirty="0" smtClean="0"/>
                        <a:t>Outsourcing of particular</a:t>
                      </a:r>
                      <a:r>
                        <a:rPr lang="en-GB" sz="1800" baseline="0" dirty="0" smtClean="0"/>
                        <a:t> processes, with additional expertise from provider</a:t>
                      </a:r>
                      <a:endParaRPr lang="en-US" sz="1800" dirty="0"/>
                    </a:p>
                  </a:txBody>
                  <a:tcPr marT="45717" marB="45717"/>
                </a:tc>
              </a:tr>
              <a:tr h="933813">
                <a:tc>
                  <a:txBody>
                    <a:bodyPr/>
                    <a:lstStyle/>
                    <a:p>
                      <a:r>
                        <a:rPr lang="en-GB" sz="1800" dirty="0" smtClean="0"/>
                        <a:t>Application Outsourcing</a:t>
                      </a:r>
                      <a:endParaRPr lang="en-US" sz="1800" dirty="0"/>
                    </a:p>
                  </a:txBody>
                  <a:tcPr marT="45717" marB="45717"/>
                </a:tc>
                <a:tc>
                  <a:txBody>
                    <a:bodyPr/>
                    <a:lstStyle/>
                    <a:p>
                      <a:r>
                        <a:rPr lang="en-GB" sz="1800" dirty="0" smtClean="0"/>
                        <a:t>External hosting on shared computers</a:t>
                      </a:r>
                      <a:r>
                        <a:rPr lang="en-GB" sz="1800" baseline="0" dirty="0" smtClean="0"/>
                        <a:t> – applications on demand (e.g. </a:t>
                      </a:r>
                      <a:r>
                        <a:rPr lang="en-GB" sz="1800" b="1" baseline="0" dirty="0" smtClean="0"/>
                        <a:t>Survey Monkey</a:t>
                      </a:r>
                      <a:r>
                        <a:rPr lang="en-GB" sz="1800" baseline="0" dirty="0" smtClean="0"/>
                        <a:t>)</a:t>
                      </a:r>
                      <a:endParaRPr lang="en-US" sz="1800" dirty="0"/>
                    </a:p>
                  </a:txBody>
                  <a:tcPr marT="45717" marB="45717"/>
                </a:tc>
              </a:tr>
              <a:tr h="718317">
                <a:tc>
                  <a:txBody>
                    <a:bodyPr/>
                    <a:lstStyle/>
                    <a:p>
                      <a:r>
                        <a:rPr lang="en-GB" sz="1800" dirty="0" smtClean="0"/>
                        <a:t>Business Process Outsourcing</a:t>
                      </a:r>
                      <a:endParaRPr lang="en-US" sz="1800" dirty="0"/>
                    </a:p>
                  </a:txBody>
                  <a:tcPr marT="45717" marB="45717"/>
                </a:tc>
                <a:tc>
                  <a:txBody>
                    <a:bodyPr/>
                    <a:lstStyle/>
                    <a:p>
                      <a:r>
                        <a:rPr lang="en-GB" sz="1800" dirty="0" smtClean="0"/>
                        <a:t>Outsourcing of specific</a:t>
                      </a:r>
                      <a:r>
                        <a:rPr lang="en-GB" sz="1800" baseline="0" dirty="0" smtClean="0"/>
                        <a:t> processes e.g. </a:t>
                      </a:r>
                      <a:r>
                        <a:rPr lang="en-GB" sz="1800" b="1" baseline="0" dirty="0" smtClean="0"/>
                        <a:t>HR, Library Circulation, Payroll</a:t>
                      </a:r>
                      <a:endParaRPr lang="en-US" sz="1800" b="1" dirty="0"/>
                    </a:p>
                  </a:txBody>
                  <a:tcPr marT="45717" marB="45717"/>
                </a:tc>
              </a:tr>
              <a:tr h="933813">
                <a:tc>
                  <a:txBody>
                    <a:bodyPr/>
                    <a:lstStyle/>
                    <a:p>
                      <a:r>
                        <a:rPr lang="en-GB" sz="1800" dirty="0" smtClean="0"/>
                        <a:t>Partnership/Multi-sourcing</a:t>
                      </a:r>
                      <a:endParaRPr lang="en-US" sz="1800" dirty="0"/>
                    </a:p>
                  </a:txBody>
                  <a:tcPr marT="45717" marB="45717"/>
                </a:tc>
                <a:tc>
                  <a:txBody>
                    <a:bodyPr/>
                    <a:lstStyle/>
                    <a:p>
                      <a:r>
                        <a:rPr lang="en-GB" sz="1800" dirty="0" smtClean="0"/>
                        <a:t>Sharing service</a:t>
                      </a:r>
                      <a:r>
                        <a:rPr lang="en-GB" sz="1800" baseline="0" dirty="0" smtClean="0"/>
                        <a:t> provision over the lifecycle with two or more organisations</a:t>
                      </a:r>
                      <a:endParaRPr lang="en-US" sz="1800" dirty="0"/>
                    </a:p>
                  </a:txBody>
                  <a:tcPr marT="45717" marB="45717"/>
                </a:tc>
              </a:tr>
            </a:tbl>
          </a:graphicData>
        </a:graphic>
      </p:graphicFrame>
    </p:spTree>
    <p:extLst>
      <p:ext uri="{BB962C8B-B14F-4D97-AF65-F5344CB8AC3E}">
        <p14:creationId xmlns:p14="http://schemas.microsoft.com/office/powerpoint/2010/main" val="3850327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26192" y="609600"/>
            <a:ext cx="7024744" cy="1143000"/>
          </a:xfrm>
        </p:spPr>
        <p:txBody>
          <a:bodyPr>
            <a:normAutofit fontScale="90000"/>
          </a:bodyPr>
          <a:lstStyle/>
          <a:p>
            <a:r>
              <a:rPr lang="en-GB" dirty="0" smtClean="0"/>
              <a:t>Types of Service and Service Catalogue</a:t>
            </a:r>
            <a:endParaRPr lang="en-US" dirty="0" smtClean="0"/>
          </a:p>
        </p:txBody>
      </p:sp>
      <p:graphicFrame>
        <p:nvGraphicFramePr>
          <p:cNvPr id="8" name="Diagram 7"/>
          <p:cNvGraphicFramePr/>
          <p:nvPr>
            <p:extLst>
              <p:ext uri="{D42A27DB-BD31-4B8C-83A1-F6EECF244321}">
                <p14:modId xmlns:p14="http://schemas.microsoft.com/office/powerpoint/2010/main" val="4048825800"/>
              </p:ext>
            </p:extLst>
          </p:nvPr>
        </p:nvGraphicFramePr>
        <p:xfrm>
          <a:off x="714348" y="1928802"/>
          <a:ext cx="1753493" cy="509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4071934" y="1000108"/>
          <a:ext cx="1753493"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p:cNvGraphicFramePr/>
          <p:nvPr>
            <p:extLst>
              <p:ext uri="{D42A27DB-BD31-4B8C-83A1-F6EECF244321}">
                <p14:modId xmlns:p14="http://schemas.microsoft.com/office/powerpoint/2010/main" val="1205789780"/>
              </p:ext>
            </p:extLst>
          </p:nvPr>
        </p:nvGraphicFramePr>
        <p:xfrm>
          <a:off x="3286116" y="1928802"/>
          <a:ext cx="1753493" cy="3693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p:cNvGraphicFramePr/>
          <p:nvPr>
            <p:extLst>
              <p:ext uri="{D42A27DB-BD31-4B8C-83A1-F6EECF244321}">
                <p14:modId xmlns:p14="http://schemas.microsoft.com/office/powerpoint/2010/main" val="2548783069"/>
              </p:ext>
            </p:extLst>
          </p:nvPr>
        </p:nvGraphicFramePr>
        <p:xfrm>
          <a:off x="5857884" y="1928802"/>
          <a:ext cx="1838316" cy="36933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6" name="Diagram 15"/>
          <p:cNvGraphicFramePr/>
          <p:nvPr>
            <p:extLst>
              <p:ext uri="{D42A27DB-BD31-4B8C-83A1-F6EECF244321}">
                <p14:modId xmlns:p14="http://schemas.microsoft.com/office/powerpoint/2010/main" val="3049839044"/>
              </p:ext>
            </p:extLst>
          </p:nvPr>
        </p:nvGraphicFramePr>
        <p:xfrm>
          <a:off x="1643042" y="2500306"/>
          <a:ext cx="5143536" cy="36933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7" name="Diagram 16"/>
          <p:cNvGraphicFramePr/>
          <p:nvPr/>
        </p:nvGraphicFramePr>
        <p:xfrm>
          <a:off x="285720" y="3071810"/>
          <a:ext cx="857256" cy="36933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8" name="Diagram 17"/>
          <p:cNvGraphicFramePr/>
          <p:nvPr/>
        </p:nvGraphicFramePr>
        <p:xfrm>
          <a:off x="1714480" y="3071810"/>
          <a:ext cx="857256" cy="369332"/>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9" name="Diagram 18"/>
          <p:cNvGraphicFramePr/>
          <p:nvPr/>
        </p:nvGraphicFramePr>
        <p:xfrm>
          <a:off x="3143240" y="3071810"/>
          <a:ext cx="857256" cy="369332"/>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20" name="Diagram 19"/>
          <p:cNvGraphicFramePr/>
          <p:nvPr/>
        </p:nvGraphicFramePr>
        <p:xfrm>
          <a:off x="4572000" y="3071810"/>
          <a:ext cx="857256" cy="369332"/>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21" name="Diagram 20"/>
          <p:cNvGraphicFramePr/>
          <p:nvPr/>
        </p:nvGraphicFramePr>
        <p:xfrm>
          <a:off x="6000760" y="3071810"/>
          <a:ext cx="857256" cy="369332"/>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22" name="Diagram 21"/>
          <p:cNvGraphicFramePr/>
          <p:nvPr/>
        </p:nvGraphicFramePr>
        <p:xfrm>
          <a:off x="7429520" y="3071810"/>
          <a:ext cx="857256" cy="369332"/>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graphicFrame>
        <p:nvGraphicFramePr>
          <p:cNvPr id="23" name="Diagram 22"/>
          <p:cNvGraphicFramePr/>
          <p:nvPr/>
        </p:nvGraphicFramePr>
        <p:xfrm>
          <a:off x="1714480" y="3571876"/>
          <a:ext cx="5143536" cy="369332"/>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25" name="Diagram 24"/>
          <p:cNvGraphicFramePr/>
          <p:nvPr/>
        </p:nvGraphicFramePr>
        <p:xfrm>
          <a:off x="1785918" y="4143380"/>
          <a:ext cx="1357322" cy="655084"/>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26" name="Diagram 25"/>
          <p:cNvGraphicFramePr/>
          <p:nvPr/>
        </p:nvGraphicFramePr>
        <p:xfrm>
          <a:off x="3214678" y="4143380"/>
          <a:ext cx="1357322" cy="655084"/>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graphicFrame>
        <p:nvGraphicFramePr>
          <p:cNvPr id="27" name="Diagram 26"/>
          <p:cNvGraphicFramePr/>
          <p:nvPr/>
        </p:nvGraphicFramePr>
        <p:xfrm>
          <a:off x="4572000" y="4143380"/>
          <a:ext cx="1428760" cy="655084"/>
        </p:xfrm>
        <a:graphic>
          <a:graphicData uri="http://schemas.openxmlformats.org/drawingml/2006/diagram">
            <dgm:relIds xmlns:dgm="http://schemas.openxmlformats.org/drawingml/2006/diagram" xmlns:r="http://schemas.openxmlformats.org/officeDocument/2006/relationships" r:dm="rId72" r:lo="rId73" r:qs="rId74" r:cs="rId75"/>
          </a:graphicData>
        </a:graphic>
      </p:graphicFrame>
      <p:graphicFrame>
        <p:nvGraphicFramePr>
          <p:cNvPr id="28" name="Diagram 27"/>
          <p:cNvGraphicFramePr/>
          <p:nvPr/>
        </p:nvGraphicFramePr>
        <p:xfrm>
          <a:off x="6072198" y="4214818"/>
          <a:ext cx="1357322" cy="655084"/>
        </p:xfrm>
        <a:graphic>
          <a:graphicData uri="http://schemas.openxmlformats.org/drawingml/2006/diagram">
            <dgm:relIds xmlns:dgm="http://schemas.openxmlformats.org/drawingml/2006/diagram" xmlns:r="http://schemas.openxmlformats.org/officeDocument/2006/relationships" r:dm="rId77" r:lo="rId78" r:qs="rId79" r:cs="rId80"/>
          </a:graphicData>
        </a:graphic>
      </p:graphicFrame>
      <p:graphicFrame>
        <p:nvGraphicFramePr>
          <p:cNvPr id="29" name="Diagram 28"/>
          <p:cNvGraphicFramePr/>
          <p:nvPr/>
        </p:nvGraphicFramePr>
        <p:xfrm>
          <a:off x="7500958" y="4143380"/>
          <a:ext cx="1357322" cy="655084"/>
        </p:xfrm>
        <a:graphic>
          <a:graphicData uri="http://schemas.openxmlformats.org/drawingml/2006/diagram">
            <dgm:relIds xmlns:dgm="http://schemas.openxmlformats.org/drawingml/2006/diagram" xmlns:r="http://schemas.openxmlformats.org/officeDocument/2006/relationships" r:dm="rId82" r:lo="rId83" r:qs="rId84" r:cs="rId85"/>
          </a:graphicData>
        </a:graphic>
      </p:graphicFrame>
      <p:graphicFrame>
        <p:nvGraphicFramePr>
          <p:cNvPr id="30" name="Diagram 29"/>
          <p:cNvGraphicFramePr/>
          <p:nvPr/>
        </p:nvGraphicFramePr>
        <p:xfrm>
          <a:off x="6072198" y="4143380"/>
          <a:ext cx="1357322" cy="655084"/>
        </p:xfrm>
        <a:graphic>
          <a:graphicData uri="http://schemas.openxmlformats.org/drawingml/2006/diagram">
            <dgm:relIds xmlns:dgm="http://schemas.openxmlformats.org/drawingml/2006/diagram" xmlns:r="http://schemas.openxmlformats.org/officeDocument/2006/relationships" r:dm="rId87" r:lo="rId88" r:qs="rId89" r:cs="rId90"/>
          </a:graphicData>
        </a:graphic>
      </p:graphicFrame>
      <p:graphicFrame>
        <p:nvGraphicFramePr>
          <p:cNvPr id="31" name="Diagram 30"/>
          <p:cNvGraphicFramePr/>
          <p:nvPr/>
        </p:nvGraphicFramePr>
        <p:xfrm>
          <a:off x="285720" y="4143380"/>
          <a:ext cx="1357322" cy="655084"/>
        </p:xfrm>
        <a:graphic>
          <a:graphicData uri="http://schemas.openxmlformats.org/drawingml/2006/diagram">
            <dgm:relIds xmlns:dgm="http://schemas.openxmlformats.org/drawingml/2006/diagram" xmlns:r="http://schemas.openxmlformats.org/officeDocument/2006/relationships" r:dm="rId92" r:lo="rId93" r:qs="rId94" r:cs="rId95"/>
          </a:graphicData>
        </a:graphic>
      </p:graphicFrame>
      <p:sp>
        <p:nvSpPr>
          <p:cNvPr id="32" name="TextBox 31"/>
          <p:cNvSpPr txBox="1"/>
          <p:nvPr/>
        </p:nvSpPr>
        <p:spPr>
          <a:xfrm>
            <a:off x="444334" y="5125939"/>
            <a:ext cx="8188460" cy="646331"/>
          </a:xfrm>
          <a:prstGeom prst="rect">
            <a:avLst/>
          </a:prstGeom>
          <a:solidFill>
            <a:schemeClr val="tx2">
              <a:lumMod val="50000"/>
            </a:schemeClr>
          </a:solidFill>
        </p:spPr>
        <p:style>
          <a:lnRef idx="0">
            <a:schemeClr val="accent6"/>
          </a:lnRef>
          <a:fillRef idx="3">
            <a:schemeClr val="accent6"/>
          </a:fillRef>
          <a:effectRef idx="3">
            <a:schemeClr val="accent6"/>
          </a:effectRef>
          <a:fontRef idx="minor">
            <a:schemeClr val="lt1"/>
          </a:fontRef>
        </p:style>
        <p:txBody>
          <a:bodyPr wrap="none">
            <a:spAutoFit/>
          </a:bodyPr>
          <a:lstStyle/>
          <a:p>
            <a:pPr fontAlgn="auto">
              <a:spcBef>
                <a:spcPts val="0"/>
              </a:spcBef>
              <a:spcAft>
                <a:spcPts val="0"/>
              </a:spcAft>
              <a:defRPr/>
            </a:pPr>
            <a:r>
              <a:rPr lang="en-GB" b="1" dirty="0">
                <a:solidFill>
                  <a:srgbClr val="FFFF00"/>
                </a:solidFill>
              </a:rPr>
              <a:t>Keeps service information away from business </a:t>
            </a:r>
            <a:r>
              <a:rPr lang="en-GB" b="1" dirty="0" smtClean="0">
                <a:solidFill>
                  <a:srgbClr val="FFFF00"/>
                </a:solidFill>
              </a:rPr>
              <a:t>information Providing </a:t>
            </a:r>
          </a:p>
          <a:p>
            <a:pPr fontAlgn="auto">
              <a:spcBef>
                <a:spcPts val="0"/>
              </a:spcBef>
              <a:spcAft>
                <a:spcPts val="0"/>
              </a:spcAft>
              <a:defRPr/>
            </a:pPr>
            <a:r>
              <a:rPr lang="en-GB" b="1" dirty="0" smtClean="0">
                <a:solidFill>
                  <a:srgbClr val="FFFF00"/>
                </a:solidFill>
              </a:rPr>
              <a:t>accurate </a:t>
            </a:r>
            <a:r>
              <a:rPr lang="en-GB" b="1" dirty="0">
                <a:solidFill>
                  <a:srgbClr val="FFFF00"/>
                </a:solidFill>
              </a:rPr>
              <a:t>and consistent information enabling service-focussed working</a:t>
            </a:r>
            <a:endParaRPr lang="en-US" b="1" dirty="0">
              <a:solidFill>
                <a:srgbClr val="FFFF00"/>
              </a:solidFill>
            </a:endParaRPr>
          </a:p>
        </p:txBody>
      </p:sp>
      <p:sp>
        <p:nvSpPr>
          <p:cNvPr id="2" name="TextBox 1"/>
          <p:cNvSpPr txBox="1"/>
          <p:nvPr/>
        </p:nvSpPr>
        <p:spPr>
          <a:xfrm>
            <a:off x="405218" y="2881092"/>
            <a:ext cx="1533864" cy="246221"/>
          </a:xfrm>
          <a:prstGeom prst="rect">
            <a:avLst/>
          </a:prstGeom>
          <a:noFill/>
        </p:spPr>
        <p:txBody>
          <a:bodyPr wrap="square" rtlCol="0">
            <a:spAutoFit/>
          </a:bodyPr>
          <a:lstStyle/>
          <a:p>
            <a:r>
              <a:rPr lang="en-US" sz="1000" dirty="0" smtClean="0"/>
              <a:t>Visible to Customer</a:t>
            </a:r>
            <a:endParaRPr lang="en-US" sz="1000" dirty="0"/>
          </a:p>
        </p:txBody>
      </p:sp>
      <p:sp>
        <p:nvSpPr>
          <p:cNvPr id="3" name="TextBox 2"/>
          <p:cNvSpPr txBox="1"/>
          <p:nvPr/>
        </p:nvSpPr>
        <p:spPr>
          <a:xfrm>
            <a:off x="437456" y="4055988"/>
            <a:ext cx="2103976" cy="261610"/>
          </a:xfrm>
          <a:prstGeom prst="rect">
            <a:avLst/>
          </a:prstGeom>
          <a:noFill/>
        </p:spPr>
        <p:txBody>
          <a:bodyPr wrap="square" rtlCol="0">
            <a:spAutoFit/>
          </a:bodyPr>
          <a:lstStyle/>
          <a:p>
            <a:r>
              <a:rPr lang="en-US" sz="1050" dirty="0" smtClean="0"/>
              <a:t>Invisible to Customer</a:t>
            </a:r>
            <a:endParaRPr lang="en-US" sz="1050" dirty="0"/>
          </a:p>
        </p:txBody>
      </p:sp>
    </p:spTree>
    <p:extLst>
      <p:ext uri="{BB962C8B-B14F-4D97-AF65-F5344CB8AC3E}">
        <p14:creationId xmlns:p14="http://schemas.microsoft.com/office/powerpoint/2010/main" val="2340366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119940" cy="455509"/>
          </a:xfrm>
        </p:spPr>
        <p:txBody>
          <a:bodyPr>
            <a:normAutofit fontScale="90000"/>
          </a:bodyPr>
          <a:lstStyle/>
          <a:p>
            <a:pPr algn="ctr"/>
            <a:r>
              <a:rPr lang="en-US" b="1" dirty="0" smtClean="0">
                <a:solidFill>
                  <a:schemeClr val="accent1">
                    <a:lumMod val="50000"/>
                  </a:schemeClr>
                </a:solidFill>
              </a:rPr>
              <a:t>Service Value</a:t>
            </a:r>
            <a:endParaRPr lang="en-US" b="1" dirty="0">
              <a:solidFill>
                <a:schemeClr val="accent1">
                  <a:lumMod val="50000"/>
                </a:schemeClr>
              </a:solidFill>
            </a:endParaRPr>
          </a:p>
        </p:txBody>
      </p:sp>
      <p:sp>
        <p:nvSpPr>
          <p:cNvPr id="3" name="Content Placeholder 2"/>
          <p:cNvSpPr>
            <a:spLocks noGrp="1"/>
          </p:cNvSpPr>
          <p:nvPr>
            <p:ph idx="1"/>
          </p:nvPr>
        </p:nvSpPr>
        <p:spPr>
          <a:xfrm>
            <a:off x="787791" y="1463039"/>
            <a:ext cx="8035534" cy="3216265"/>
          </a:xfrm>
        </p:spPr>
        <p:txBody>
          <a:bodyPr>
            <a:normAutofit/>
          </a:bodyPr>
          <a:lstStyle/>
          <a:p>
            <a:pPr>
              <a:buFont typeface="Wingdings" pitchFamily="2" charset="2"/>
              <a:buChar char="v"/>
            </a:pPr>
            <a:r>
              <a:rPr lang="en-US" b="1" dirty="0" smtClean="0">
                <a:solidFill>
                  <a:schemeClr val="accent1">
                    <a:lumMod val="50000"/>
                  </a:schemeClr>
                </a:solidFill>
              </a:rPr>
              <a:t> Service Utility: </a:t>
            </a:r>
          </a:p>
          <a:p>
            <a:pPr lvl="1">
              <a:buFont typeface="Wingdings" pitchFamily="2" charset="2"/>
              <a:buChar char="v"/>
            </a:pPr>
            <a:r>
              <a:rPr lang="en-US" b="1" dirty="0" smtClean="0">
                <a:solidFill>
                  <a:schemeClr val="accent1">
                    <a:lumMod val="50000"/>
                  </a:schemeClr>
                </a:solidFill>
              </a:rPr>
              <a:t>what the customer gets</a:t>
            </a:r>
            <a:r>
              <a:rPr lang="en-US" dirty="0" smtClean="0">
                <a:solidFill>
                  <a:schemeClr val="accent1">
                    <a:lumMod val="50000"/>
                  </a:schemeClr>
                </a:solidFill>
              </a:rPr>
              <a:t> in terms of outcomes supported and/or constraints removed</a:t>
            </a:r>
          </a:p>
          <a:p>
            <a:pPr>
              <a:buNone/>
            </a:pPr>
            <a:endParaRPr lang="en-US" dirty="0" smtClean="0">
              <a:solidFill>
                <a:schemeClr val="accent1">
                  <a:lumMod val="50000"/>
                </a:schemeClr>
              </a:solidFill>
            </a:endParaRPr>
          </a:p>
          <a:p>
            <a:pPr>
              <a:buFont typeface="Wingdings" pitchFamily="2" charset="2"/>
              <a:buChar char="v"/>
            </a:pPr>
            <a:r>
              <a:rPr lang="en-US" dirty="0" smtClean="0">
                <a:solidFill>
                  <a:schemeClr val="accent1">
                    <a:lumMod val="50000"/>
                  </a:schemeClr>
                </a:solidFill>
              </a:rPr>
              <a:t> </a:t>
            </a:r>
            <a:r>
              <a:rPr lang="en-US" b="1" dirty="0" smtClean="0">
                <a:solidFill>
                  <a:schemeClr val="accent1">
                    <a:lumMod val="50000"/>
                  </a:schemeClr>
                </a:solidFill>
              </a:rPr>
              <a:t>Service Warranty:</a:t>
            </a:r>
          </a:p>
          <a:p>
            <a:pPr lvl="1">
              <a:buFont typeface="Wingdings" pitchFamily="2" charset="2"/>
              <a:buChar char="v"/>
            </a:pPr>
            <a:r>
              <a:rPr lang="en-US" b="1" dirty="0" smtClean="0">
                <a:solidFill>
                  <a:schemeClr val="accent1">
                    <a:lumMod val="50000"/>
                  </a:schemeClr>
                </a:solidFill>
              </a:rPr>
              <a:t> </a:t>
            </a:r>
            <a:r>
              <a:rPr lang="en-US" dirty="0" smtClean="0">
                <a:solidFill>
                  <a:schemeClr val="accent1">
                    <a:lumMod val="50000"/>
                  </a:schemeClr>
                </a:solidFill>
              </a:rPr>
              <a:t>how the service is delivered and its </a:t>
            </a:r>
            <a:r>
              <a:rPr lang="en-US" b="1" dirty="0" smtClean="0">
                <a:solidFill>
                  <a:schemeClr val="accent1">
                    <a:lumMod val="50000"/>
                  </a:schemeClr>
                </a:solidFill>
              </a:rPr>
              <a:t>fitness for use</a:t>
            </a:r>
            <a:r>
              <a:rPr lang="en-US" dirty="0" smtClean="0">
                <a:solidFill>
                  <a:schemeClr val="accent1">
                    <a:lumMod val="50000"/>
                  </a:schemeClr>
                </a:solidFill>
              </a:rPr>
              <a:t>, in terms of </a:t>
            </a:r>
            <a:r>
              <a:rPr lang="en-US" b="1" dirty="0" smtClean="0">
                <a:solidFill>
                  <a:schemeClr val="accent1">
                    <a:lumMod val="50000"/>
                  </a:schemeClr>
                </a:solidFill>
              </a:rPr>
              <a:t>availability, capacity, continuity and security</a:t>
            </a:r>
            <a:r>
              <a:rPr lang="en-US" dirty="0" smtClean="0">
                <a:solidFill>
                  <a:schemeClr val="accent1">
                    <a:lumMod val="50000"/>
                  </a:schemeClr>
                </a:solidFill>
              </a:rPr>
              <a:t>.</a:t>
            </a:r>
          </a:p>
          <a:p>
            <a:endParaRPr lang="en-US" dirty="0">
              <a:solidFill>
                <a:schemeClr val="accent1">
                  <a:lumMod val="50000"/>
                </a:schemeClr>
              </a:solidFill>
            </a:endParaRPr>
          </a:p>
        </p:txBody>
      </p:sp>
    </p:spTree>
    <p:extLst>
      <p:ext uri="{BB962C8B-B14F-4D97-AF65-F5344CB8AC3E}">
        <p14:creationId xmlns:p14="http://schemas.microsoft.com/office/powerpoint/2010/main" val="251751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 Service Management (ITSM)</a:t>
            </a:r>
            <a:endParaRPr lang="en-CA" dirty="0"/>
          </a:p>
        </p:txBody>
      </p:sp>
      <p:sp>
        <p:nvSpPr>
          <p:cNvPr id="3" name="Content Placeholder 2"/>
          <p:cNvSpPr>
            <a:spLocks noGrp="1"/>
          </p:cNvSpPr>
          <p:nvPr>
            <p:ph idx="1"/>
          </p:nvPr>
        </p:nvSpPr>
        <p:spPr/>
        <p:txBody>
          <a:bodyPr/>
          <a:lstStyle/>
          <a:p>
            <a:r>
              <a:rPr lang="en-CA" dirty="0" smtClean="0"/>
              <a:t>Service Management</a:t>
            </a:r>
          </a:p>
          <a:p>
            <a:pPr lvl="1"/>
            <a:r>
              <a:rPr lang="en-CA" b="1" dirty="0" smtClean="0"/>
              <a:t>Set of organizational capabilities </a:t>
            </a:r>
            <a:r>
              <a:rPr lang="en-CA" dirty="0" smtClean="0"/>
              <a:t>to provide value to customers in the form of services</a:t>
            </a:r>
          </a:p>
          <a:p>
            <a:pPr lvl="1"/>
            <a:endParaRPr lang="en-CA" dirty="0"/>
          </a:p>
          <a:p>
            <a:pPr lvl="1"/>
            <a:r>
              <a:rPr lang="en-CA" dirty="0" smtClean="0"/>
              <a:t>ITSM</a:t>
            </a:r>
          </a:p>
          <a:p>
            <a:pPr lvl="2"/>
            <a:r>
              <a:rPr lang="en-CA" dirty="0" smtClean="0"/>
              <a:t>Implementation and management of IT services meeting the needs of the business </a:t>
            </a:r>
            <a:endParaRPr lang="en-CA" dirty="0"/>
          </a:p>
        </p:txBody>
      </p:sp>
    </p:spTree>
    <p:extLst>
      <p:ext uri="{BB962C8B-B14F-4D97-AF65-F5344CB8AC3E}">
        <p14:creationId xmlns:p14="http://schemas.microsoft.com/office/powerpoint/2010/main" val="232551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Issues with IT service management</a:t>
            </a:r>
            <a:endParaRPr lang="en-CA" dirty="0"/>
          </a:p>
        </p:txBody>
      </p:sp>
      <p:sp>
        <p:nvSpPr>
          <p:cNvPr id="3" name="Content Placeholder 2"/>
          <p:cNvSpPr>
            <a:spLocks noGrp="1"/>
          </p:cNvSpPr>
          <p:nvPr>
            <p:ph idx="1"/>
          </p:nvPr>
        </p:nvSpPr>
        <p:spPr/>
        <p:txBody>
          <a:bodyPr>
            <a:normAutofit fontScale="92500" lnSpcReduction="20000"/>
          </a:bodyPr>
          <a:lstStyle/>
          <a:p>
            <a:r>
              <a:rPr lang="en-CA" b="1" dirty="0" smtClean="0"/>
              <a:t>Services are intangible </a:t>
            </a:r>
            <a:r>
              <a:rPr lang="en-CA" dirty="0" smtClean="0"/>
              <a:t>to:</a:t>
            </a:r>
          </a:p>
          <a:p>
            <a:pPr lvl="1"/>
            <a:r>
              <a:rPr lang="en-CA" dirty="0" smtClean="0"/>
              <a:t>Measure</a:t>
            </a:r>
          </a:p>
          <a:p>
            <a:pPr lvl="1"/>
            <a:r>
              <a:rPr lang="en-CA" dirty="0" smtClean="0"/>
              <a:t>Control</a:t>
            </a:r>
          </a:p>
          <a:p>
            <a:pPr lvl="1"/>
            <a:r>
              <a:rPr lang="en-CA" dirty="0" smtClean="0"/>
              <a:t>Validate</a:t>
            </a:r>
          </a:p>
          <a:p>
            <a:pPr lvl="1"/>
            <a:endParaRPr lang="en-CA" dirty="0"/>
          </a:p>
          <a:p>
            <a:r>
              <a:rPr lang="en-CA" dirty="0" smtClean="0"/>
              <a:t>Demand couples with client assets</a:t>
            </a:r>
          </a:p>
          <a:p>
            <a:endParaRPr lang="en-CA" dirty="0" smtClean="0"/>
          </a:p>
          <a:p>
            <a:r>
              <a:rPr lang="en-CA" dirty="0" smtClean="0"/>
              <a:t>No buffer – requires immediate attention</a:t>
            </a:r>
          </a:p>
          <a:p>
            <a:endParaRPr lang="en-CA" dirty="0" smtClean="0"/>
          </a:p>
          <a:p>
            <a:r>
              <a:rPr lang="en-CA" dirty="0" smtClean="0"/>
              <a:t>Are perishable</a:t>
            </a:r>
            <a:endParaRPr lang="en-CA" dirty="0"/>
          </a:p>
        </p:txBody>
      </p:sp>
    </p:spTree>
    <p:extLst>
      <p:ext uri="{BB962C8B-B14F-4D97-AF65-F5344CB8AC3E}">
        <p14:creationId xmlns:p14="http://schemas.microsoft.com/office/powerpoint/2010/main" val="3470959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3 types of service providers</a:t>
            </a:r>
            <a:endParaRPr lang="en-CA" dirty="0"/>
          </a:p>
        </p:txBody>
      </p:sp>
      <p:sp>
        <p:nvSpPr>
          <p:cNvPr id="3" name="Content Placeholder 2"/>
          <p:cNvSpPr>
            <a:spLocks noGrp="1"/>
          </p:cNvSpPr>
          <p:nvPr>
            <p:ph idx="1"/>
          </p:nvPr>
        </p:nvSpPr>
        <p:spPr/>
        <p:txBody>
          <a:bodyPr/>
          <a:lstStyle/>
          <a:p>
            <a:pPr marL="525780" indent="-457200">
              <a:buFont typeface="+mj-lt"/>
              <a:buAutoNum type="arabicPeriod"/>
            </a:pPr>
            <a:r>
              <a:rPr lang="en-CA" dirty="0" smtClean="0"/>
              <a:t>Internal service provider</a:t>
            </a:r>
          </a:p>
          <a:p>
            <a:pPr marL="822960" lvl="1" indent="-457200">
              <a:buFont typeface="+mj-lt"/>
              <a:buAutoNum type="arabicPeriod"/>
            </a:pPr>
            <a:r>
              <a:rPr lang="en-CA" dirty="0" smtClean="0"/>
              <a:t>Embedded in </a:t>
            </a:r>
            <a:r>
              <a:rPr lang="en-CA" dirty="0" smtClean="0"/>
              <a:t>Business Unit (BU)</a:t>
            </a:r>
            <a:endParaRPr lang="en-CA" dirty="0" smtClean="0"/>
          </a:p>
          <a:p>
            <a:pPr marL="822960" lvl="1" indent="-457200">
              <a:buFont typeface="+mj-lt"/>
              <a:buAutoNum type="arabicPeriod"/>
            </a:pPr>
            <a:endParaRPr lang="en-CA" dirty="0" smtClean="0"/>
          </a:p>
          <a:p>
            <a:pPr marL="525780" indent="-457200">
              <a:buFont typeface="+mj-lt"/>
              <a:buAutoNum type="arabicPeriod"/>
            </a:pPr>
            <a:r>
              <a:rPr lang="en-CA" dirty="0"/>
              <a:t>Shared service </a:t>
            </a:r>
            <a:r>
              <a:rPr lang="en-CA" dirty="0" smtClean="0"/>
              <a:t>unit</a:t>
            </a:r>
          </a:p>
          <a:p>
            <a:pPr marL="822960" lvl="1" indent="-457200">
              <a:buFont typeface="+mj-lt"/>
              <a:buAutoNum type="arabicPeriod"/>
            </a:pPr>
            <a:r>
              <a:rPr lang="en-CA" dirty="0" smtClean="0"/>
              <a:t>Shared IT services to more than 1 BU</a:t>
            </a:r>
          </a:p>
          <a:p>
            <a:pPr marL="822960" lvl="1" indent="-457200">
              <a:buFont typeface="+mj-lt"/>
              <a:buAutoNum type="arabicPeriod"/>
            </a:pPr>
            <a:endParaRPr lang="en-CA" dirty="0"/>
          </a:p>
          <a:p>
            <a:pPr marL="525780" indent="-457200">
              <a:buFont typeface="+mj-lt"/>
              <a:buAutoNum type="arabicPeriod"/>
            </a:pPr>
            <a:r>
              <a:rPr lang="en-CA" dirty="0" smtClean="0"/>
              <a:t>External service provider</a:t>
            </a:r>
          </a:p>
          <a:p>
            <a:pPr marL="822960" lvl="1" indent="-457200">
              <a:buFont typeface="+mj-lt"/>
              <a:buAutoNum type="arabicPeriod"/>
            </a:pPr>
            <a:r>
              <a:rPr lang="en-CA" dirty="0" smtClean="0"/>
              <a:t>Proving IT services to external customers</a:t>
            </a:r>
          </a:p>
          <a:p>
            <a:endParaRPr lang="en-CA" dirty="0"/>
          </a:p>
        </p:txBody>
      </p:sp>
    </p:spTree>
    <p:extLst>
      <p:ext uri="{BB962C8B-B14F-4D97-AF65-F5344CB8AC3E}">
        <p14:creationId xmlns:p14="http://schemas.microsoft.com/office/powerpoint/2010/main" val="3206099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206" y="457200"/>
            <a:ext cx="7024744" cy="1143000"/>
          </a:xfrm>
        </p:spPr>
        <p:txBody>
          <a:bodyPr>
            <a:normAutofit/>
          </a:bodyPr>
          <a:lstStyle/>
          <a:p>
            <a:r>
              <a:rPr lang="en-CA" dirty="0" smtClean="0"/>
              <a:t>RACI Model</a:t>
            </a:r>
            <a:endParaRPr lang="en-CA" dirty="0"/>
          </a:p>
        </p:txBody>
      </p:sp>
      <p:sp>
        <p:nvSpPr>
          <p:cNvPr id="3" name="Content Placeholder 2"/>
          <p:cNvSpPr>
            <a:spLocks noGrp="1"/>
          </p:cNvSpPr>
          <p:nvPr>
            <p:ph idx="1"/>
          </p:nvPr>
        </p:nvSpPr>
        <p:spPr>
          <a:xfrm>
            <a:off x="1062318" y="1828800"/>
            <a:ext cx="6777317" cy="3508977"/>
          </a:xfrm>
        </p:spPr>
        <p:txBody>
          <a:bodyPr/>
          <a:lstStyle/>
          <a:p>
            <a:r>
              <a:rPr lang="en-CA" dirty="0" smtClean="0"/>
              <a:t>Helps to determine roles and responsibilities</a:t>
            </a:r>
          </a:p>
          <a:p>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400"/>
            <a:ext cx="68389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5715000"/>
            <a:ext cx="7242688" cy="369332"/>
          </a:xfrm>
          <a:prstGeom prst="rect">
            <a:avLst/>
          </a:prstGeom>
          <a:noFill/>
        </p:spPr>
        <p:txBody>
          <a:bodyPr wrap="none" rtlCol="0">
            <a:spAutoFit/>
          </a:bodyPr>
          <a:lstStyle/>
          <a:p>
            <a:r>
              <a:rPr lang="en-CA" dirty="0" smtClean="0"/>
              <a:t>R (responsibility), A (Accountability), C (Consulted), I (Informed)</a:t>
            </a:r>
            <a:endParaRPr lang="en-CA" dirty="0"/>
          </a:p>
        </p:txBody>
      </p:sp>
    </p:spTree>
    <p:extLst>
      <p:ext uri="{BB962C8B-B14F-4D97-AF65-F5344CB8AC3E}">
        <p14:creationId xmlns:p14="http://schemas.microsoft.com/office/powerpoint/2010/main" val="2571148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96850" y="838200"/>
            <a:ext cx="8521700" cy="455612"/>
          </a:xfrm>
        </p:spPr>
        <p:txBody>
          <a:bodyPr>
            <a:normAutofit fontScale="90000"/>
          </a:bodyPr>
          <a:lstStyle/>
          <a:p>
            <a:pPr algn="ctr" eaLnBrk="1" hangingPunct="1">
              <a:defRPr/>
            </a:pPr>
            <a:r>
              <a:rPr lang="en-US" b="1" dirty="0" smtClean="0">
                <a:solidFill>
                  <a:schemeClr val="accent1">
                    <a:lumMod val="50000"/>
                  </a:schemeClr>
                </a:solidFill>
              </a:rPr>
              <a:t>Core ITIL v3 Library</a:t>
            </a:r>
          </a:p>
        </p:txBody>
      </p:sp>
      <p:sp>
        <p:nvSpPr>
          <p:cNvPr id="7" name="Rectangle 6"/>
          <p:cNvSpPr/>
          <p:nvPr/>
        </p:nvSpPr>
        <p:spPr>
          <a:xfrm>
            <a:off x="533400" y="1447800"/>
            <a:ext cx="7848600" cy="2309812"/>
          </a:xfrm>
          <a:prstGeom prst="rect">
            <a:avLst/>
          </a:prstGeom>
        </p:spPr>
        <p:txBody>
          <a:bodyPr>
            <a:spAutoFit/>
          </a:bodyPr>
          <a:lstStyle/>
          <a:p>
            <a:pPr algn="l">
              <a:buFont typeface="Wingdings" pitchFamily="2" charset="2"/>
              <a:buChar char="v"/>
              <a:defRPr/>
            </a:pPr>
            <a:r>
              <a:rPr lang="en-US" sz="3200" b="0" dirty="0">
                <a:solidFill>
                  <a:schemeClr val="accent1">
                    <a:lumMod val="50000"/>
                  </a:schemeClr>
                </a:solidFill>
                <a:latin typeface="+mj-lt"/>
              </a:rPr>
              <a:t>Service Strategy (SS)</a:t>
            </a:r>
          </a:p>
          <a:p>
            <a:pPr algn="l">
              <a:buFont typeface="Wingdings" pitchFamily="2" charset="2"/>
              <a:buChar char="v"/>
              <a:defRPr/>
            </a:pPr>
            <a:r>
              <a:rPr lang="en-US" sz="3200" b="0" dirty="0">
                <a:solidFill>
                  <a:schemeClr val="accent1">
                    <a:lumMod val="50000"/>
                  </a:schemeClr>
                </a:solidFill>
                <a:latin typeface="+mj-lt"/>
              </a:rPr>
              <a:t>Service Design (SD)</a:t>
            </a:r>
          </a:p>
          <a:p>
            <a:pPr algn="l">
              <a:buFont typeface="Wingdings" pitchFamily="2" charset="2"/>
              <a:buChar char="v"/>
              <a:defRPr/>
            </a:pPr>
            <a:r>
              <a:rPr lang="en-US" sz="3200" b="0" dirty="0">
                <a:solidFill>
                  <a:schemeClr val="accent1">
                    <a:lumMod val="50000"/>
                  </a:schemeClr>
                </a:solidFill>
                <a:latin typeface="+mj-lt"/>
              </a:rPr>
              <a:t>Service Transition (ST)</a:t>
            </a:r>
          </a:p>
          <a:p>
            <a:pPr algn="l">
              <a:buFont typeface="Wingdings" pitchFamily="2" charset="2"/>
              <a:buChar char="v"/>
              <a:defRPr/>
            </a:pPr>
            <a:r>
              <a:rPr lang="en-US" sz="3200" b="0" dirty="0">
                <a:solidFill>
                  <a:schemeClr val="accent1">
                    <a:lumMod val="50000"/>
                  </a:schemeClr>
                </a:solidFill>
                <a:latin typeface="+mj-lt"/>
              </a:rPr>
              <a:t>Service Operations (SO) </a:t>
            </a:r>
          </a:p>
          <a:p>
            <a:pPr algn="l">
              <a:buFont typeface="Wingdings" pitchFamily="2" charset="2"/>
              <a:buChar char="v"/>
              <a:defRPr/>
            </a:pPr>
            <a:r>
              <a:rPr lang="en-US" sz="3200" b="0" dirty="0">
                <a:solidFill>
                  <a:schemeClr val="accent1">
                    <a:lumMod val="50000"/>
                  </a:schemeClr>
                </a:solidFill>
                <a:latin typeface="+mj-lt"/>
              </a:rPr>
              <a:t>Continual Service Improvement (CSI)</a:t>
            </a:r>
          </a:p>
        </p:txBody>
      </p:sp>
      <p:grpSp>
        <p:nvGrpSpPr>
          <p:cNvPr id="2" name="Group 12"/>
          <p:cNvGrpSpPr>
            <a:grpSpLocks/>
          </p:cNvGrpSpPr>
          <p:nvPr/>
        </p:nvGrpSpPr>
        <p:grpSpPr bwMode="auto">
          <a:xfrm>
            <a:off x="3048000" y="4078015"/>
            <a:ext cx="5105400" cy="2380189"/>
            <a:chOff x="2038645" y="3319975"/>
            <a:chExt cx="2804538" cy="2111325"/>
          </a:xfrm>
        </p:grpSpPr>
        <p:pic>
          <p:nvPicPr>
            <p:cNvPr id="65541" name="Picture 3" descr="Cover Service Strategy"/>
            <p:cNvPicPr>
              <a:picLocks noChangeAspect="1" noChangeArrowheads="1"/>
            </p:cNvPicPr>
            <p:nvPr/>
          </p:nvPicPr>
          <p:blipFill>
            <a:blip r:embed="rId2" cstate="print"/>
            <a:srcRect/>
            <a:stretch>
              <a:fillRect/>
            </a:stretch>
          </p:blipFill>
          <p:spPr bwMode="auto">
            <a:xfrm flipV="1">
              <a:off x="2038645" y="3319975"/>
              <a:ext cx="953135" cy="1233934"/>
            </a:xfrm>
            <a:prstGeom prst="rect">
              <a:avLst/>
            </a:prstGeom>
            <a:noFill/>
            <a:ln w="9525">
              <a:noFill/>
              <a:miter lim="800000"/>
              <a:headEnd/>
              <a:tailEnd/>
            </a:ln>
          </p:spPr>
        </p:pic>
        <p:pic>
          <p:nvPicPr>
            <p:cNvPr id="65542" name="Picture 5" descr="Cover Service Design"/>
            <p:cNvPicPr>
              <a:picLocks noChangeAspect="1" noChangeArrowheads="1"/>
            </p:cNvPicPr>
            <p:nvPr/>
          </p:nvPicPr>
          <p:blipFill>
            <a:blip r:embed="rId3" cstate="print"/>
            <a:srcRect/>
            <a:stretch>
              <a:fillRect/>
            </a:stretch>
          </p:blipFill>
          <p:spPr bwMode="auto">
            <a:xfrm>
              <a:off x="2559147" y="3502855"/>
              <a:ext cx="960459" cy="1239130"/>
            </a:xfrm>
            <a:prstGeom prst="rect">
              <a:avLst/>
            </a:prstGeom>
            <a:noFill/>
            <a:ln w="9525">
              <a:noFill/>
              <a:miter lim="800000"/>
              <a:headEnd/>
              <a:tailEnd/>
            </a:ln>
          </p:spPr>
        </p:pic>
        <p:pic>
          <p:nvPicPr>
            <p:cNvPr id="65543" name="Picture 5" descr="Cover Service Transition"/>
            <p:cNvPicPr>
              <a:picLocks noChangeAspect="1" noChangeArrowheads="1"/>
            </p:cNvPicPr>
            <p:nvPr/>
          </p:nvPicPr>
          <p:blipFill>
            <a:blip r:embed="rId4" cstate="print"/>
            <a:srcRect/>
            <a:stretch>
              <a:fillRect/>
            </a:stretch>
          </p:blipFill>
          <p:spPr bwMode="auto">
            <a:xfrm>
              <a:off x="3079656" y="3708760"/>
              <a:ext cx="957772" cy="1244239"/>
            </a:xfrm>
            <a:prstGeom prst="rect">
              <a:avLst/>
            </a:prstGeom>
            <a:noFill/>
            <a:ln w="9525">
              <a:noFill/>
              <a:miter lim="800000"/>
              <a:headEnd/>
              <a:tailEnd/>
            </a:ln>
          </p:spPr>
        </p:pic>
        <p:pic>
          <p:nvPicPr>
            <p:cNvPr id="65544" name="Picture 5" descr="Cover ITIL_Service Operation"/>
            <p:cNvPicPr>
              <a:picLocks noChangeAspect="1" noChangeArrowheads="1"/>
            </p:cNvPicPr>
            <p:nvPr/>
          </p:nvPicPr>
          <p:blipFill>
            <a:blip r:embed="rId5" cstate="print"/>
            <a:srcRect/>
            <a:stretch>
              <a:fillRect/>
            </a:stretch>
          </p:blipFill>
          <p:spPr bwMode="auto">
            <a:xfrm>
              <a:off x="3572022" y="3910817"/>
              <a:ext cx="899693" cy="1168790"/>
            </a:xfrm>
            <a:prstGeom prst="rect">
              <a:avLst/>
            </a:prstGeom>
            <a:noFill/>
            <a:ln w="9525">
              <a:noFill/>
              <a:miter lim="800000"/>
              <a:headEnd/>
              <a:tailEnd/>
            </a:ln>
          </p:spPr>
        </p:pic>
        <p:pic>
          <p:nvPicPr>
            <p:cNvPr id="65545" name="Picture 5" descr="Cover Continual Service Imp"/>
            <p:cNvPicPr>
              <a:picLocks noChangeAspect="1" noChangeArrowheads="1"/>
            </p:cNvPicPr>
            <p:nvPr/>
          </p:nvPicPr>
          <p:blipFill>
            <a:blip r:embed="rId6" cstate="print"/>
            <a:srcRect/>
            <a:stretch>
              <a:fillRect/>
            </a:stretch>
          </p:blipFill>
          <p:spPr bwMode="auto">
            <a:xfrm>
              <a:off x="3951850" y="4276577"/>
              <a:ext cx="891333" cy="1154723"/>
            </a:xfrm>
            <a:prstGeom prst="rect">
              <a:avLst/>
            </a:prstGeom>
            <a:noFill/>
            <a:ln w="9525">
              <a:noFill/>
              <a:miter lim="800000"/>
              <a:headEnd/>
              <a:tailEnd/>
            </a:ln>
          </p:spPr>
        </p:pic>
      </p:grpSp>
    </p:spTree>
    <p:extLst>
      <p:ext uri="{BB962C8B-B14F-4D97-AF65-F5344CB8AC3E}">
        <p14:creationId xmlns:p14="http://schemas.microsoft.com/office/powerpoint/2010/main" val="2142552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024744" cy="1143000"/>
          </a:xfrm>
        </p:spPr>
        <p:txBody>
          <a:bodyPr rtlCol="0">
            <a:normAutofit fontScale="90000"/>
          </a:bodyPr>
          <a:lstStyle/>
          <a:p>
            <a:pPr fontAlgn="auto">
              <a:spcAft>
                <a:spcPts val="0"/>
              </a:spcAft>
              <a:defRPr/>
            </a:pPr>
            <a:r>
              <a:rPr lang="en-GB" dirty="0" smtClean="0"/>
              <a:t>How the Lifecycle stages fit together</a:t>
            </a:r>
            <a:endParaRPr lang="en-US" dirty="0"/>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939" y="1981200"/>
            <a:ext cx="4312715"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7587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57400"/>
            <a:ext cx="8521700" cy="453970"/>
          </a:xfrm>
        </p:spPr>
        <p:txBody>
          <a:bodyPr>
            <a:noAutofit/>
          </a:bodyPr>
          <a:lstStyle/>
          <a:p>
            <a:pPr algn="ctr"/>
            <a:r>
              <a:rPr lang="en-US" b="1" dirty="0" smtClean="0">
                <a:solidFill>
                  <a:schemeClr val="accent1">
                    <a:lumMod val="50000"/>
                  </a:schemeClr>
                </a:solidFill>
              </a:rPr>
              <a:t>Key links, inputs &amp; outputs of the service lifecycle stages</a:t>
            </a:r>
            <a:br>
              <a:rPr lang="en-US" b="1" dirty="0" smtClean="0">
                <a:solidFill>
                  <a:schemeClr val="accent1">
                    <a:lumMod val="50000"/>
                  </a:schemeClr>
                </a:solidFill>
              </a:rPr>
            </a:br>
            <a:endParaRPr lang="en-US" b="1" dirty="0">
              <a:solidFill>
                <a:schemeClr val="accent1">
                  <a:lumMod val="50000"/>
                </a:schemeClr>
              </a:solidFill>
            </a:endParaRPr>
          </a:p>
        </p:txBody>
      </p:sp>
      <p:pic>
        <p:nvPicPr>
          <p:cNvPr id="1026" name="Picture 2"/>
          <p:cNvPicPr>
            <a:picLocks noGrp="1" noChangeAspect="1" noChangeArrowheads="1"/>
          </p:cNvPicPr>
          <p:nvPr>
            <p:ph idx="1"/>
          </p:nvPr>
        </p:nvPicPr>
        <p:blipFill>
          <a:blip r:embed="rId2" cstate="print"/>
          <a:stretch>
            <a:fillRect/>
          </a:stretch>
        </p:blipFill>
        <p:spPr bwMode="auto">
          <a:xfrm>
            <a:off x="914400" y="1981200"/>
            <a:ext cx="7191851" cy="4508689"/>
          </a:xfrm>
          <a:prstGeom prst="rect">
            <a:avLst/>
          </a:prstGeom>
          <a:noFill/>
          <a:ln w="9525">
            <a:noFill/>
            <a:miter lim="800000"/>
            <a:headEnd/>
            <a:tailEnd/>
          </a:ln>
        </p:spPr>
      </p:pic>
      <p:sp>
        <p:nvSpPr>
          <p:cNvPr id="5" name="TextBox 4"/>
          <p:cNvSpPr txBox="1"/>
          <p:nvPr/>
        </p:nvSpPr>
        <p:spPr>
          <a:xfrm>
            <a:off x="533400" y="6579825"/>
            <a:ext cx="5014514" cy="261610"/>
          </a:xfrm>
          <a:prstGeom prst="rect">
            <a:avLst/>
          </a:prstGeom>
          <a:noFill/>
        </p:spPr>
        <p:txBody>
          <a:bodyPr wrap="none" rtlCol="0">
            <a:spAutoFit/>
          </a:bodyPr>
          <a:lstStyle/>
          <a:p>
            <a:r>
              <a:rPr lang="en-CA" sz="1100" dirty="0" smtClean="0"/>
              <a:t>SLP – Service Level Package	SDP – Service Design Package</a:t>
            </a:r>
            <a:endParaRPr lang="en-CA" sz="1100" dirty="0"/>
          </a:p>
        </p:txBody>
      </p:sp>
    </p:spTree>
    <p:extLst>
      <p:ext uri="{BB962C8B-B14F-4D97-AF65-F5344CB8AC3E}">
        <p14:creationId xmlns:p14="http://schemas.microsoft.com/office/powerpoint/2010/main" val="3629508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533400"/>
            <a:ext cx="7024744" cy="1143000"/>
          </a:xfrm>
        </p:spPr>
        <p:txBody>
          <a:bodyPr/>
          <a:lstStyle/>
          <a:p>
            <a:r>
              <a:rPr lang="en-GB" dirty="0" smtClean="0"/>
              <a:t>What is ITIL?</a:t>
            </a:r>
            <a:endParaRPr lang="en-US" dirty="0" smtClean="0"/>
          </a:p>
        </p:txBody>
      </p:sp>
      <p:sp>
        <p:nvSpPr>
          <p:cNvPr id="3" name="Content Placeholder 2"/>
          <p:cNvSpPr>
            <a:spLocks noGrp="1"/>
          </p:cNvSpPr>
          <p:nvPr>
            <p:ph idx="1"/>
          </p:nvPr>
        </p:nvSpPr>
        <p:spPr>
          <a:xfrm>
            <a:off x="357189" y="1600200"/>
            <a:ext cx="8253412" cy="4525963"/>
          </a:xfrm>
        </p:spPr>
        <p:txBody>
          <a:bodyPr rtlCol="0">
            <a:normAutofit fontScale="70000" lnSpcReduction="20000"/>
          </a:bodyPr>
          <a:lstStyle/>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ITIL – Information Technology Infrastructure Library</a:t>
            </a:r>
          </a:p>
          <a:p>
            <a:pPr fontAlgn="auto">
              <a:spcAft>
                <a:spcPts val="0"/>
              </a:spcAft>
              <a:buFont typeface="Arial" pitchFamily="34" charset="0"/>
              <a:buChar char="•"/>
              <a:defRPr/>
            </a:pPr>
            <a:endParaRPr lang="en-GB" dirty="0"/>
          </a:p>
          <a:p>
            <a:pPr fontAlgn="auto">
              <a:spcAft>
                <a:spcPts val="0"/>
              </a:spcAft>
              <a:buFont typeface="Arial" pitchFamily="34" charset="0"/>
              <a:buChar char="•"/>
              <a:defRPr/>
            </a:pPr>
            <a:r>
              <a:rPr lang="en-GB" b="1" dirty="0" smtClean="0"/>
              <a:t>IT Organizations are challenged continuously to improve their ability to deliver services at costs affordable to customers therefore ITIL is an approach to:</a:t>
            </a:r>
          </a:p>
          <a:p>
            <a:pPr fontAlgn="auto">
              <a:spcAft>
                <a:spcPts val="0"/>
              </a:spcAft>
              <a:buFont typeface="Arial" pitchFamily="34" charset="0"/>
              <a:buChar char="•"/>
              <a:defRPr/>
            </a:pPr>
            <a:endParaRPr lang="en-GB" dirty="0"/>
          </a:p>
          <a:p>
            <a:pPr fontAlgn="auto">
              <a:spcAft>
                <a:spcPts val="0"/>
              </a:spcAft>
              <a:buFont typeface="Arial" pitchFamily="34" charset="0"/>
              <a:buChar char="•"/>
              <a:defRPr/>
            </a:pPr>
            <a:r>
              <a:rPr lang="en-GB" dirty="0" smtClean="0"/>
              <a:t>Systematic approach to high quality IT service delivery</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Documented best practice for IT Service Management</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Provides common language with well-defined terms</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Developed in 1980s by what is now The Office of Government Commerce</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Vendor </a:t>
            </a:r>
            <a:r>
              <a:rPr lang="en-GB" dirty="0" smtClean="0"/>
              <a:t>Neutral (UK)</a:t>
            </a:r>
            <a:endParaRPr lang="en-GB" dirty="0" smtClean="0"/>
          </a:p>
          <a:p>
            <a:pPr fontAlgn="auto">
              <a:spcAft>
                <a:spcPts val="0"/>
              </a:spcAft>
              <a:buFont typeface="Arial" pitchFamily="34" charset="0"/>
              <a:buChar char="•"/>
              <a:defRPr/>
            </a:pPr>
            <a:endParaRPr lang="en-GB" dirty="0" smtClean="0"/>
          </a:p>
        </p:txBody>
      </p:sp>
    </p:spTree>
    <p:extLst>
      <p:ext uri="{BB962C8B-B14F-4D97-AF65-F5344CB8AC3E}">
        <p14:creationId xmlns:p14="http://schemas.microsoft.com/office/powerpoint/2010/main" val="3166405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95400"/>
            <a:ext cx="8521700" cy="455509"/>
          </a:xfrm>
        </p:spPr>
        <p:txBody>
          <a:bodyPr>
            <a:normAutofit fontScale="90000"/>
          </a:bodyPr>
          <a:lstStyle/>
          <a:p>
            <a:pPr algn="ctr"/>
            <a:r>
              <a:rPr lang="en-US" b="1" dirty="0" smtClean="0">
                <a:solidFill>
                  <a:schemeClr val="accent1">
                    <a:lumMod val="50000"/>
                  </a:schemeClr>
                </a:solidFill>
              </a:rPr>
              <a:t>ITIL V3 Processes across Service Life Cycle</a:t>
            </a:r>
            <a:endParaRPr lang="en-US" b="1" dirty="0">
              <a:solidFill>
                <a:schemeClr val="accent1">
                  <a:lumMod val="50000"/>
                </a:schemeClr>
              </a:solidFill>
            </a:endParaRPr>
          </a:p>
        </p:txBody>
      </p:sp>
      <p:pic>
        <p:nvPicPr>
          <p:cNvPr id="4098" name="Picture 2"/>
          <p:cNvPicPr>
            <a:picLocks noGrp="1" noChangeAspect="1" noChangeArrowheads="1"/>
          </p:cNvPicPr>
          <p:nvPr>
            <p:ph idx="1"/>
          </p:nvPr>
        </p:nvPicPr>
        <p:blipFill>
          <a:blip r:embed="rId2" cstate="print"/>
          <a:stretch>
            <a:fillRect/>
          </a:stretch>
        </p:blipFill>
        <p:spPr bwMode="auto">
          <a:xfrm>
            <a:off x="1143000" y="1676400"/>
            <a:ext cx="7140820" cy="4673991"/>
          </a:xfrm>
          <a:prstGeom prst="rect">
            <a:avLst/>
          </a:prstGeom>
          <a:noFill/>
          <a:ln w="9525">
            <a:noFill/>
            <a:miter lim="800000"/>
            <a:headEnd/>
            <a:tailEnd/>
          </a:ln>
        </p:spPr>
      </p:pic>
    </p:spTree>
    <p:extLst>
      <p:ext uri="{BB962C8B-B14F-4D97-AF65-F5344CB8AC3E}">
        <p14:creationId xmlns:p14="http://schemas.microsoft.com/office/powerpoint/2010/main" val="1913180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90600" y="609600"/>
            <a:ext cx="7024744" cy="1143000"/>
          </a:xfrm>
        </p:spPr>
        <p:txBody>
          <a:bodyPr/>
          <a:lstStyle/>
          <a:p>
            <a:r>
              <a:rPr lang="en-GB" dirty="0" smtClean="0"/>
              <a:t>Service Strategy</a:t>
            </a:r>
            <a:endParaRPr lang="en-US" dirty="0" smtClean="0"/>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itchFamily="34" charset="0"/>
              <a:buChar char="•"/>
              <a:defRPr/>
            </a:pPr>
            <a:r>
              <a:rPr lang="en-GB" dirty="0" smtClean="0"/>
              <a:t>What are we going to provide?</a:t>
            </a:r>
          </a:p>
          <a:p>
            <a:pPr fontAlgn="auto">
              <a:spcAft>
                <a:spcPts val="0"/>
              </a:spcAft>
              <a:buFont typeface="Arial" pitchFamily="34" charset="0"/>
              <a:buChar char="•"/>
              <a:defRPr/>
            </a:pPr>
            <a:r>
              <a:rPr lang="en-GB" dirty="0" smtClean="0"/>
              <a:t>Can we afford it?</a:t>
            </a:r>
          </a:p>
          <a:p>
            <a:pPr fontAlgn="auto">
              <a:spcAft>
                <a:spcPts val="0"/>
              </a:spcAft>
              <a:buFont typeface="Arial" pitchFamily="34" charset="0"/>
              <a:buChar char="•"/>
              <a:defRPr/>
            </a:pPr>
            <a:r>
              <a:rPr lang="en-GB" dirty="0" smtClean="0"/>
              <a:t>Can we provide enough of it?</a:t>
            </a:r>
          </a:p>
          <a:p>
            <a:pPr fontAlgn="auto">
              <a:spcAft>
                <a:spcPts val="0"/>
              </a:spcAft>
              <a:buFont typeface="Arial" pitchFamily="34" charset="0"/>
              <a:buChar char="•"/>
              <a:defRPr/>
            </a:pPr>
            <a:r>
              <a:rPr lang="en-GB" dirty="0" smtClean="0"/>
              <a:t>How do we gain competitive advantage?</a:t>
            </a:r>
          </a:p>
          <a:p>
            <a:pPr fontAlgn="auto">
              <a:spcAft>
                <a:spcPts val="0"/>
              </a:spcAft>
              <a:buFont typeface="Arial" pitchFamily="34" charset="0"/>
              <a:buChar char="•"/>
              <a:defRPr/>
            </a:pPr>
            <a:r>
              <a:rPr lang="en-GB" dirty="0" smtClean="0"/>
              <a:t>Perspective</a:t>
            </a:r>
          </a:p>
          <a:p>
            <a:pPr lvl="1" fontAlgn="auto">
              <a:spcAft>
                <a:spcPts val="0"/>
              </a:spcAft>
              <a:buFont typeface="Arial" pitchFamily="34" charset="0"/>
              <a:buChar char="–"/>
              <a:defRPr/>
            </a:pPr>
            <a:r>
              <a:rPr lang="en-GB" dirty="0" smtClean="0"/>
              <a:t>Vision, mission and strategic goals</a:t>
            </a:r>
          </a:p>
          <a:p>
            <a:pPr fontAlgn="auto">
              <a:spcAft>
                <a:spcPts val="0"/>
              </a:spcAft>
              <a:buFont typeface="Arial" pitchFamily="34" charset="0"/>
              <a:buChar char="•"/>
              <a:defRPr/>
            </a:pPr>
            <a:r>
              <a:rPr lang="en-GB" dirty="0" smtClean="0"/>
              <a:t>Position</a:t>
            </a:r>
          </a:p>
          <a:p>
            <a:pPr fontAlgn="auto">
              <a:spcAft>
                <a:spcPts val="0"/>
              </a:spcAft>
              <a:buFont typeface="Arial" pitchFamily="34" charset="0"/>
              <a:buChar char="•"/>
              <a:defRPr/>
            </a:pPr>
            <a:r>
              <a:rPr lang="en-GB" dirty="0" smtClean="0"/>
              <a:t>Plan</a:t>
            </a:r>
          </a:p>
          <a:p>
            <a:pPr fontAlgn="auto">
              <a:spcAft>
                <a:spcPts val="0"/>
              </a:spcAft>
              <a:buFont typeface="Arial" pitchFamily="34" charset="0"/>
              <a:buChar char="•"/>
              <a:defRPr/>
            </a:pPr>
            <a:r>
              <a:rPr lang="en-GB" dirty="0" smtClean="0"/>
              <a:t>Pattern</a:t>
            </a:r>
          </a:p>
          <a:p>
            <a:pPr lvl="1" fontAlgn="auto">
              <a:spcAft>
                <a:spcPts val="0"/>
              </a:spcAft>
              <a:buFont typeface="Arial" pitchFamily="34" charset="0"/>
              <a:buChar char="–"/>
              <a:defRPr/>
            </a:pPr>
            <a:r>
              <a:rPr lang="en-GB" dirty="0" smtClean="0"/>
              <a:t>Must fit organisational culture</a:t>
            </a:r>
          </a:p>
        </p:txBody>
      </p:sp>
    </p:spTree>
    <p:extLst>
      <p:ext uri="{BB962C8B-B14F-4D97-AF65-F5344CB8AC3E}">
        <p14:creationId xmlns:p14="http://schemas.microsoft.com/office/powerpoint/2010/main" val="2416043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lstStyle/>
          <a:p>
            <a:r>
              <a:rPr lang="en-CA" dirty="0" smtClean="0"/>
              <a:t>Service Strategy</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Service Strategy is </a:t>
            </a:r>
            <a:r>
              <a:rPr lang="en-CA" b="1" dirty="0" smtClean="0"/>
              <a:t>NOT</a:t>
            </a:r>
            <a:r>
              <a:rPr lang="en-CA" dirty="0" smtClean="0"/>
              <a:t> just a </a:t>
            </a:r>
            <a:r>
              <a:rPr lang="en-CA" b="1" dirty="0"/>
              <a:t>C</a:t>
            </a:r>
            <a:r>
              <a:rPr lang="en-CA" b="1" dirty="0" smtClean="0"/>
              <a:t>apability</a:t>
            </a:r>
            <a:r>
              <a:rPr lang="en-CA" dirty="0" smtClean="0"/>
              <a:t> of the organization but also a </a:t>
            </a:r>
            <a:r>
              <a:rPr lang="en-CA" b="1" dirty="0" smtClean="0"/>
              <a:t>Strategic Asset</a:t>
            </a:r>
          </a:p>
          <a:p>
            <a:endParaRPr lang="en-CA" b="1" dirty="0"/>
          </a:p>
          <a:p>
            <a:r>
              <a:rPr lang="en-CA" dirty="0" smtClean="0"/>
              <a:t>The Service strategy helps the organization to position themselves to handle unique costs and risks associated with their service portfolio. </a:t>
            </a:r>
          </a:p>
          <a:p>
            <a:endParaRPr lang="en-CA" dirty="0"/>
          </a:p>
          <a:p>
            <a:r>
              <a:rPr lang="en-CA" dirty="0" smtClean="0"/>
              <a:t>Service strategy challenges IT service providers to think about why something is being done before thinking about how it should be done</a:t>
            </a:r>
            <a:endParaRPr lang="en-CA" dirty="0"/>
          </a:p>
        </p:txBody>
      </p:sp>
    </p:spTree>
    <p:extLst>
      <p:ext uri="{BB962C8B-B14F-4D97-AF65-F5344CB8AC3E}">
        <p14:creationId xmlns:p14="http://schemas.microsoft.com/office/powerpoint/2010/main" val="253424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66800" y="381000"/>
            <a:ext cx="7024744" cy="1143000"/>
          </a:xfrm>
        </p:spPr>
        <p:txBody>
          <a:bodyPr/>
          <a:lstStyle/>
          <a:p>
            <a:r>
              <a:rPr lang="en-GB" dirty="0" smtClean="0"/>
              <a:t>Service Design</a:t>
            </a:r>
            <a:endParaRPr lang="en-US" dirty="0" smtClean="0"/>
          </a:p>
        </p:txBody>
      </p:sp>
      <p:sp>
        <p:nvSpPr>
          <p:cNvPr id="3" name="Content Placeholder 2"/>
          <p:cNvSpPr>
            <a:spLocks noGrp="1"/>
          </p:cNvSpPr>
          <p:nvPr>
            <p:ph idx="1"/>
          </p:nvPr>
        </p:nvSpPr>
        <p:spPr>
          <a:xfrm>
            <a:off x="533400" y="2133600"/>
            <a:ext cx="8229600" cy="2328863"/>
          </a:xfrm>
        </p:spPr>
        <p:txBody>
          <a:bodyPr rtlCol="0">
            <a:normAutofit/>
          </a:bodyPr>
          <a:lstStyle/>
          <a:p>
            <a:pPr fontAlgn="auto">
              <a:spcAft>
                <a:spcPts val="0"/>
              </a:spcAft>
              <a:buFont typeface="Arial" pitchFamily="34" charset="0"/>
              <a:buChar char="•"/>
              <a:defRPr/>
            </a:pPr>
            <a:r>
              <a:rPr lang="en-GB" dirty="0" smtClean="0"/>
              <a:t>How are we going to provide it?</a:t>
            </a:r>
          </a:p>
          <a:p>
            <a:pPr fontAlgn="auto">
              <a:spcAft>
                <a:spcPts val="0"/>
              </a:spcAft>
              <a:buFont typeface="Arial" pitchFamily="34" charset="0"/>
              <a:buChar char="•"/>
              <a:defRPr/>
            </a:pPr>
            <a:r>
              <a:rPr lang="en-GB" dirty="0" smtClean="0"/>
              <a:t>How are we going to build it?</a:t>
            </a:r>
          </a:p>
          <a:p>
            <a:pPr fontAlgn="auto">
              <a:spcAft>
                <a:spcPts val="0"/>
              </a:spcAft>
              <a:buFont typeface="Arial" pitchFamily="34" charset="0"/>
              <a:buChar char="•"/>
              <a:defRPr/>
            </a:pPr>
            <a:r>
              <a:rPr lang="en-GB" dirty="0" smtClean="0"/>
              <a:t>How are we going to test it?</a:t>
            </a:r>
            <a:endParaRPr lang="en-US" dirty="0" smtClean="0"/>
          </a:p>
          <a:p>
            <a:pPr fontAlgn="auto">
              <a:spcAft>
                <a:spcPts val="0"/>
              </a:spcAft>
              <a:buFont typeface="Arial" pitchFamily="34" charset="0"/>
              <a:buChar char="•"/>
              <a:defRPr/>
            </a:pPr>
            <a:r>
              <a:rPr lang="en-GB" dirty="0" smtClean="0"/>
              <a:t>How are we going to deploy it?</a:t>
            </a:r>
          </a:p>
        </p:txBody>
      </p:sp>
      <p:graphicFrame>
        <p:nvGraphicFramePr>
          <p:cNvPr id="5" name="Diagram 4"/>
          <p:cNvGraphicFramePr/>
          <p:nvPr>
            <p:extLst>
              <p:ext uri="{D42A27DB-BD31-4B8C-83A1-F6EECF244321}">
                <p14:modId xmlns:p14="http://schemas.microsoft.com/office/powerpoint/2010/main" val="286180641"/>
              </p:ext>
            </p:extLst>
          </p:nvPr>
        </p:nvGraphicFramePr>
        <p:xfrm>
          <a:off x="1500166" y="4724400"/>
          <a:ext cx="5891234"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515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024744" cy="1143000"/>
          </a:xfrm>
        </p:spPr>
        <p:txBody>
          <a:bodyPr/>
          <a:lstStyle/>
          <a:p>
            <a:r>
              <a:rPr lang="en-CA" dirty="0" smtClean="0"/>
              <a:t>Service Design	</a:t>
            </a:r>
            <a:endParaRPr lang="en-CA" dirty="0"/>
          </a:p>
        </p:txBody>
      </p:sp>
      <p:sp>
        <p:nvSpPr>
          <p:cNvPr id="3" name="Content Placeholder 2"/>
          <p:cNvSpPr>
            <a:spLocks noGrp="1"/>
          </p:cNvSpPr>
          <p:nvPr>
            <p:ph idx="1"/>
          </p:nvPr>
        </p:nvSpPr>
        <p:spPr/>
        <p:txBody>
          <a:bodyPr/>
          <a:lstStyle/>
          <a:p>
            <a:r>
              <a:rPr lang="en-CA" dirty="0" smtClean="0"/>
              <a:t>The Service Design takes the strategies and decisions made from the previous stage and translates them into a </a:t>
            </a:r>
            <a:r>
              <a:rPr lang="en-CA" b="1" dirty="0" smtClean="0"/>
              <a:t>blueprint</a:t>
            </a:r>
            <a:r>
              <a:rPr lang="en-CA" dirty="0" smtClean="0"/>
              <a:t> for delivering those service and capabilities</a:t>
            </a:r>
            <a:endParaRPr lang="en-CA" dirty="0"/>
          </a:p>
        </p:txBody>
      </p:sp>
    </p:spTree>
    <p:extLst>
      <p:ext uri="{BB962C8B-B14F-4D97-AF65-F5344CB8AC3E}">
        <p14:creationId xmlns:p14="http://schemas.microsoft.com/office/powerpoint/2010/main" val="1697915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4"/>
          <p:cNvSpPr>
            <a:spLocks noGrp="1" noChangeArrowheads="1"/>
          </p:cNvSpPr>
          <p:nvPr>
            <p:ph type="title"/>
          </p:nvPr>
        </p:nvSpPr>
        <p:spPr>
          <a:xfrm>
            <a:off x="304800" y="762000"/>
            <a:ext cx="8521700" cy="455612"/>
          </a:xfrm>
        </p:spPr>
        <p:txBody>
          <a:bodyPr>
            <a:normAutofit fontScale="90000"/>
          </a:bodyPr>
          <a:lstStyle/>
          <a:p>
            <a:pPr algn="ctr" eaLnBrk="1" hangingPunct="1">
              <a:defRPr/>
            </a:pPr>
            <a:r>
              <a:rPr lang="en-US" b="1" dirty="0" smtClean="0">
                <a:solidFill>
                  <a:schemeClr val="accent1">
                    <a:lumMod val="50000"/>
                  </a:schemeClr>
                </a:solidFill>
              </a:rPr>
              <a:t>Service Design</a:t>
            </a:r>
          </a:p>
        </p:txBody>
      </p:sp>
      <p:sp>
        <p:nvSpPr>
          <p:cNvPr id="101381" name="Rectangle 5"/>
          <p:cNvSpPr>
            <a:spLocks noGrp="1" noChangeArrowheads="1"/>
          </p:cNvSpPr>
          <p:nvPr>
            <p:ph idx="1"/>
          </p:nvPr>
        </p:nvSpPr>
        <p:spPr>
          <a:xfrm>
            <a:off x="4343400" y="1371600"/>
            <a:ext cx="4135438" cy="5105400"/>
          </a:xfrm>
        </p:spPr>
        <p:txBody>
          <a:bodyPr>
            <a:normAutofit fontScale="62500" lnSpcReduction="20000"/>
          </a:bodyPr>
          <a:lstStyle/>
          <a:p>
            <a:pPr lvl="1">
              <a:buFont typeface="Wingdings" pitchFamily="2" charset="2"/>
              <a:buChar char="v"/>
              <a:defRPr/>
            </a:pPr>
            <a:r>
              <a:rPr lang="en-US" sz="2900" dirty="0" smtClean="0">
                <a:solidFill>
                  <a:schemeClr val="accent1">
                    <a:lumMod val="50000"/>
                  </a:schemeClr>
                </a:solidFill>
              </a:rPr>
              <a:t>Responsible for the design of new or changed services going into a live environment</a:t>
            </a:r>
            <a:r>
              <a:rPr lang="en-US" sz="2900" dirty="0" smtClean="0">
                <a:solidFill>
                  <a:schemeClr val="accent1">
                    <a:lumMod val="50000"/>
                  </a:schemeClr>
                </a:solidFill>
              </a:rPr>
              <a:t>.</a:t>
            </a:r>
          </a:p>
          <a:p>
            <a:pPr lvl="1">
              <a:buFont typeface="Wingdings" pitchFamily="2" charset="2"/>
              <a:buChar char="v"/>
              <a:defRPr/>
            </a:pPr>
            <a:endParaRPr lang="en-US" sz="2900" dirty="0" smtClean="0">
              <a:solidFill>
                <a:schemeClr val="accent1">
                  <a:lumMod val="50000"/>
                </a:schemeClr>
              </a:solidFill>
            </a:endParaRPr>
          </a:p>
          <a:p>
            <a:pPr lvl="1">
              <a:buFont typeface="Wingdings" pitchFamily="2" charset="2"/>
              <a:buChar char="v"/>
              <a:defRPr/>
            </a:pPr>
            <a:r>
              <a:rPr lang="en-US" sz="2900" dirty="0" smtClean="0">
                <a:solidFill>
                  <a:schemeClr val="accent1">
                    <a:lumMod val="50000"/>
                  </a:schemeClr>
                </a:solidFill>
              </a:rPr>
              <a:t>Ensure designs are consistent, compatible and capable</a:t>
            </a:r>
            <a:r>
              <a:rPr lang="en-US" sz="2900" dirty="0" smtClean="0">
                <a:solidFill>
                  <a:schemeClr val="accent1">
                    <a:lumMod val="50000"/>
                  </a:schemeClr>
                </a:solidFill>
              </a:rPr>
              <a:t>.</a:t>
            </a:r>
          </a:p>
          <a:p>
            <a:pPr lvl="1">
              <a:buFont typeface="Wingdings" pitchFamily="2" charset="2"/>
              <a:buChar char="v"/>
              <a:defRPr/>
            </a:pPr>
            <a:endParaRPr lang="en-US" sz="2900" dirty="0" smtClean="0">
              <a:solidFill>
                <a:schemeClr val="accent1">
                  <a:lumMod val="50000"/>
                </a:schemeClr>
              </a:solidFill>
            </a:endParaRPr>
          </a:p>
          <a:p>
            <a:pPr lvl="1">
              <a:buFont typeface="Wingdings" pitchFamily="2" charset="2"/>
              <a:buChar char="v"/>
              <a:defRPr/>
            </a:pPr>
            <a:r>
              <a:rPr lang="en-US" sz="2900" dirty="0" smtClean="0">
                <a:solidFill>
                  <a:schemeClr val="accent1">
                    <a:lumMod val="50000"/>
                  </a:schemeClr>
                </a:solidFill>
              </a:rPr>
              <a:t>Metrics definition, selection and evaluation of measurement capabilities</a:t>
            </a:r>
            <a:r>
              <a:rPr lang="en-US" sz="2900" dirty="0" smtClean="0">
                <a:solidFill>
                  <a:schemeClr val="accent1">
                    <a:lumMod val="50000"/>
                  </a:schemeClr>
                </a:solidFill>
              </a:rPr>
              <a:t>.</a:t>
            </a:r>
          </a:p>
          <a:p>
            <a:pPr lvl="1">
              <a:buFont typeface="Wingdings" pitchFamily="2" charset="2"/>
              <a:buChar char="v"/>
              <a:defRPr/>
            </a:pPr>
            <a:endParaRPr lang="en-US" sz="2900" dirty="0" smtClean="0">
              <a:solidFill>
                <a:schemeClr val="accent1">
                  <a:lumMod val="50000"/>
                </a:schemeClr>
              </a:solidFill>
            </a:endParaRPr>
          </a:p>
          <a:p>
            <a:pPr lvl="1">
              <a:buFont typeface="Wingdings" pitchFamily="2" charset="2"/>
              <a:buChar char="v"/>
              <a:defRPr/>
            </a:pPr>
            <a:r>
              <a:rPr lang="en-US" sz="2900" dirty="0" smtClean="0">
                <a:solidFill>
                  <a:schemeClr val="accent1">
                    <a:lumMod val="50000"/>
                  </a:schemeClr>
                </a:solidFill>
              </a:rPr>
              <a:t>Evaluation and establishment of policies/procedures for new or changed services</a:t>
            </a:r>
            <a:r>
              <a:rPr lang="en-US" sz="2900" dirty="0" smtClean="0">
                <a:solidFill>
                  <a:schemeClr val="accent1">
                    <a:lumMod val="50000"/>
                  </a:schemeClr>
                </a:solidFill>
              </a:rPr>
              <a:t>.</a:t>
            </a:r>
          </a:p>
          <a:p>
            <a:pPr lvl="1">
              <a:buFont typeface="Wingdings" pitchFamily="2" charset="2"/>
              <a:buChar char="v"/>
              <a:defRPr/>
            </a:pPr>
            <a:endParaRPr lang="en-US" sz="2900" dirty="0" smtClean="0">
              <a:solidFill>
                <a:schemeClr val="accent1">
                  <a:lumMod val="50000"/>
                </a:schemeClr>
              </a:solidFill>
            </a:endParaRPr>
          </a:p>
          <a:p>
            <a:pPr lvl="1">
              <a:buFont typeface="Wingdings" pitchFamily="2" charset="2"/>
              <a:buChar char="v"/>
              <a:defRPr/>
            </a:pPr>
            <a:r>
              <a:rPr lang="en-US" sz="2900" dirty="0" smtClean="0">
                <a:solidFill>
                  <a:schemeClr val="accent1">
                    <a:lumMod val="50000"/>
                  </a:schemeClr>
                </a:solidFill>
              </a:rPr>
              <a:t>Key output of Service Design – Design solutions to meet the changing requirements of the business</a:t>
            </a:r>
            <a:r>
              <a:rPr lang="en-US" dirty="0" smtClean="0">
                <a:solidFill>
                  <a:schemeClr val="accent1">
                    <a:lumMod val="50000"/>
                  </a:schemeClr>
                </a:solidFill>
              </a:rPr>
              <a:t>.</a:t>
            </a:r>
          </a:p>
          <a:p>
            <a:pPr eaLnBrk="1" hangingPunct="1">
              <a:buFont typeface="Wingdings" pitchFamily="2" charset="2"/>
              <a:buChar char="v"/>
              <a:defRPr/>
            </a:pPr>
            <a:endParaRPr lang="en-US" sz="1800" b="1" dirty="0" smtClean="0">
              <a:solidFill>
                <a:schemeClr val="accent1">
                  <a:lumMod val="50000"/>
                </a:schemeClr>
              </a:solidFill>
              <a:latin typeface="+mj-lt"/>
            </a:endParaRPr>
          </a:p>
        </p:txBody>
      </p:sp>
      <p:pic>
        <p:nvPicPr>
          <p:cNvPr id="68612" name="Picture 4" descr="SM Lifecycle"/>
          <p:cNvPicPr>
            <a:picLocks noChangeAspect="1" noChangeArrowheads="1"/>
          </p:cNvPicPr>
          <p:nvPr/>
        </p:nvPicPr>
        <p:blipFill>
          <a:blip r:embed="rId2" cstate="print"/>
          <a:srcRect/>
          <a:stretch>
            <a:fillRect/>
          </a:stretch>
        </p:blipFill>
        <p:spPr bwMode="auto">
          <a:xfrm>
            <a:off x="457200" y="4114800"/>
            <a:ext cx="2413000" cy="2438400"/>
          </a:xfrm>
          <a:prstGeom prst="rect">
            <a:avLst/>
          </a:prstGeom>
          <a:noFill/>
          <a:ln w="9525">
            <a:noFill/>
            <a:miter lim="800000"/>
            <a:headEnd/>
            <a:tailEnd/>
          </a:ln>
        </p:spPr>
      </p:pic>
      <p:pic>
        <p:nvPicPr>
          <p:cNvPr id="68613" name="Picture 5" descr="Cover Service Design"/>
          <p:cNvPicPr>
            <a:picLocks noChangeAspect="1" noChangeArrowheads="1"/>
          </p:cNvPicPr>
          <p:nvPr/>
        </p:nvPicPr>
        <p:blipFill>
          <a:blip r:embed="rId3" cstate="print"/>
          <a:srcRect/>
          <a:stretch>
            <a:fillRect/>
          </a:stretch>
        </p:blipFill>
        <p:spPr bwMode="auto">
          <a:xfrm>
            <a:off x="533400" y="1066800"/>
            <a:ext cx="2303463" cy="2971800"/>
          </a:xfrm>
          <a:prstGeom prst="rect">
            <a:avLst/>
          </a:prstGeom>
          <a:noFill/>
          <a:ln w="9525">
            <a:noFill/>
            <a:miter lim="800000"/>
            <a:headEnd/>
            <a:tailEnd/>
          </a:ln>
        </p:spPr>
      </p:pic>
    </p:spTree>
    <p:extLst>
      <p:ext uri="{BB962C8B-B14F-4D97-AF65-F5344CB8AC3E}">
        <p14:creationId xmlns:p14="http://schemas.microsoft.com/office/powerpoint/2010/main" val="2279394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Service Transition</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The Service Transition stage concerns the introduction of new or changed services into supported environments</a:t>
            </a:r>
          </a:p>
          <a:p>
            <a:endParaRPr lang="en-CA" dirty="0"/>
          </a:p>
          <a:p>
            <a:r>
              <a:rPr lang="en-CA" dirty="0" smtClean="0"/>
              <a:t>For success requires careful transition planning, testing, communication and training</a:t>
            </a:r>
          </a:p>
          <a:p>
            <a:endParaRPr lang="en-CA" dirty="0" smtClean="0"/>
          </a:p>
          <a:p>
            <a:r>
              <a:rPr lang="en-CA" dirty="0" smtClean="0"/>
              <a:t>This is done to ensure effective transitioning to the </a:t>
            </a:r>
            <a:r>
              <a:rPr lang="en-CA" b="1" dirty="0" smtClean="0"/>
              <a:t>service operation stage</a:t>
            </a:r>
            <a:endParaRPr lang="en-CA" b="1" dirty="0"/>
          </a:p>
        </p:txBody>
      </p:sp>
    </p:spTree>
    <p:extLst>
      <p:ext uri="{BB962C8B-B14F-4D97-AF65-F5344CB8AC3E}">
        <p14:creationId xmlns:p14="http://schemas.microsoft.com/office/powerpoint/2010/main" val="11744155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dirty="0" smtClean="0"/>
              <a:t>Service Transition</a:t>
            </a:r>
            <a:endParaRPr lang="en-US" dirty="0" smtClean="0"/>
          </a:p>
        </p:txBody>
      </p:sp>
      <p:sp>
        <p:nvSpPr>
          <p:cNvPr id="30723" name="Content Placeholder 2"/>
          <p:cNvSpPr>
            <a:spLocks noGrp="1"/>
          </p:cNvSpPr>
          <p:nvPr>
            <p:ph idx="1"/>
          </p:nvPr>
        </p:nvSpPr>
        <p:spPr/>
        <p:txBody>
          <a:bodyPr/>
          <a:lstStyle/>
          <a:p>
            <a:r>
              <a:rPr lang="en-GB" dirty="0" smtClean="0"/>
              <a:t>Build</a:t>
            </a:r>
          </a:p>
          <a:p>
            <a:r>
              <a:rPr lang="en-GB" dirty="0" smtClean="0"/>
              <a:t>Deployment</a:t>
            </a:r>
          </a:p>
          <a:p>
            <a:r>
              <a:rPr lang="en-GB" dirty="0" smtClean="0"/>
              <a:t>Testing</a:t>
            </a:r>
          </a:p>
          <a:p>
            <a:r>
              <a:rPr lang="en-GB" dirty="0" smtClean="0"/>
              <a:t>User acceptance</a:t>
            </a:r>
          </a:p>
          <a:p>
            <a:r>
              <a:rPr lang="en-GB" dirty="0" smtClean="0"/>
              <a:t>Ensure Embedded in system</a:t>
            </a:r>
            <a:endParaRPr lang="en-US" dirty="0" smtClean="0"/>
          </a:p>
        </p:txBody>
      </p:sp>
    </p:spTree>
    <p:extLst>
      <p:ext uri="{BB962C8B-B14F-4D97-AF65-F5344CB8AC3E}">
        <p14:creationId xmlns:p14="http://schemas.microsoft.com/office/powerpoint/2010/main" val="1148581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Grp="1" noChangeArrowheads="1"/>
          </p:cNvSpPr>
          <p:nvPr>
            <p:ph type="title"/>
          </p:nvPr>
        </p:nvSpPr>
        <p:spPr>
          <a:xfrm>
            <a:off x="1066800" y="1046922"/>
            <a:ext cx="8521700" cy="455612"/>
          </a:xfrm>
        </p:spPr>
        <p:txBody>
          <a:bodyPr>
            <a:normAutofit fontScale="90000"/>
          </a:bodyPr>
          <a:lstStyle/>
          <a:p>
            <a:pPr algn="ctr" eaLnBrk="1" hangingPunct="1">
              <a:defRPr/>
            </a:pPr>
            <a:r>
              <a:rPr lang="en-US" b="1" dirty="0" smtClean="0">
                <a:solidFill>
                  <a:schemeClr val="accent1">
                    <a:lumMod val="50000"/>
                  </a:schemeClr>
                </a:solidFill>
              </a:rPr>
              <a:t>Service Transition</a:t>
            </a:r>
          </a:p>
        </p:txBody>
      </p:sp>
      <p:sp>
        <p:nvSpPr>
          <p:cNvPr id="69635" name="Rectangle 5"/>
          <p:cNvSpPr>
            <a:spLocks noGrp="1" noChangeArrowheads="1"/>
          </p:cNvSpPr>
          <p:nvPr>
            <p:ph idx="1"/>
          </p:nvPr>
        </p:nvSpPr>
        <p:spPr>
          <a:xfrm>
            <a:off x="3200400" y="1729581"/>
            <a:ext cx="5476875" cy="4770438"/>
          </a:xfrm>
        </p:spPr>
        <p:txBody>
          <a:bodyPr>
            <a:normAutofit fontScale="92500"/>
          </a:bodyPr>
          <a:lstStyle/>
          <a:p>
            <a:pPr lvl="1">
              <a:buFont typeface="Wingdings" pitchFamily="2" charset="2"/>
              <a:buChar char="v"/>
            </a:pPr>
            <a:r>
              <a:rPr lang="en-US" dirty="0" smtClean="0">
                <a:solidFill>
                  <a:schemeClr val="accent1">
                    <a:lumMod val="50000"/>
                  </a:schemeClr>
                </a:solidFill>
              </a:rPr>
              <a:t>Plan and manage the capacity and resources required to package, build, test and deploy into production</a:t>
            </a:r>
            <a:r>
              <a:rPr lang="en-US" dirty="0" smtClean="0">
                <a:solidFill>
                  <a:schemeClr val="accent1">
                    <a:lumMod val="50000"/>
                  </a:schemeClr>
                </a:solidFill>
              </a:rPr>
              <a:t>.</a:t>
            </a:r>
          </a:p>
          <a:p>
            <a:pPr lvl="1">
              <a:buFont typeface="Wingdings" pitchFamily="2" charset="2"/>
              <a:buChar char="v"/>
            </a:pPr>
            <a:endParaRPr lang="en-US" dirty="0" smtClean="0">
              <a:solidFill>
                <a:schemeClr val="accent1">
                  <a:lumMod val="50000"/>
                </a:schemeClr>
              </a:solidFill>
            </a:endParaRPr>
          </a:p>
          <a:p>
            <a:pPr lvl="1">
              <a:buFont typeface="Wingdings" pitchFamily="2" charset="2"/>
              <a:buChar char="v"/>
            </a:pPr>
            <a:r>
              <a:rPr lang="en-US" dirty="0" smtClean="0">
                <a:solidFill>
                  <a:schemeClr val="accent1">
                    <a:lumMod val="50000"/>
                  </a:schemeClr>
                </a:solidFill>
              </a:rPr>
              <a:t>Provide a consistent and rigorous framework for evaluating risk</a:t>
            </a:r>
            <a:r>
              <a:rPr lang="en-US" dirty="0" smtClean="0">
                <a:solidFill>
                  <a:schemeClr val="accent1">
                    <a:lumMod val="50000"/>
                  </a:schemeClr>
                </a:solidFill>
              </a:rPr>
              <a:t>.</a:t>
            </a:r>
          </a:p>
          <a:p>
            <a:pPr lvl="1">
              <a:buFont typeface="Wingdings" pitchFamily="2" charset="2"/>
              <a:buChar char="v"/>
            </a:pPr>
            <a:endParaRPr lang="en-US" dirty="0" smtClean="0">
              <a:solidFill>
                <a:schemeClr val="accent1">
                  <a:lumMod val="50000"/>
                </a:schemeClr>
              </a:solidFill>
            </a:endParaRPr>
          </a:p>
          <a:p>
            <a:pPr lvl="1">
              <a:buFont typeface="Wingdings" pitchFamily="2" charset="2"/>
              <a:buChar char="v"/>
            </a:pPr>
            <a:r>
              <a:rPr lang="en-US" dirty="0" smtClean="0">
                <a:solidFill>
                  <a:schemeClr val="accent1">
                    <a:lumMod val="50000"/>
                  </a:schemeClr>
                </a:solidFill>
              </a:rPr>
              <a:t>Ensure that services can be managed, operated and supported as specified from Service Design</a:t>
            </a:r>
            <a:r>
              <a:rPr lang="en-US" dirty="0" smtClean="0">
                <a:solidFill>
                  <a:schemeClr val="accent1">
                    <a:lumMod val="50000"/>
                  </a:schemeClr>
                </a:solidFill>
              </a:rPr>
              <a:t>.</a:t>
            </a:r>
          </a:p>
          <a:p>
            <a:pPr lvl="1">
              <a:buFont typeface="Wingdings" pitchFamily="2" charset="2"/>
              <a:buChar char="v"/>
            </a:pPr>
            <a:endParaRPr lang="en-US" dirty="0" smtClean="0">
              <a:solidFill>
                <a:schemeClr val="accent1">
                  <a:lumMod val="50000"/>
                </a:schemeClr>
              </a:solidFill>
            </a:endParaRPr>
          </a:p>
          <a:p>
            <a:pPr lvl="1">
              <a:buFont typeface="Wingdings" pitchFamily="2" charset="2"/>
              <a:buChar char="v"/>
            </a:pPr>
            <a:r>
              <a:rPr lang="en-US" dirty="0" smtClean="0">
                <a:solidFill>
                  <a:schemeClr val="accent1">
                    <a:lumMod val="50000"/>
                  </a:schemeClr>
                </a:solidFill>
              </a:rPr>
              <a:t>Communication and documentation of information for decision making and deployments into production.</a:t>
            </a:r>
          </a:p>
        </p:txBody>
      </p:sp>
      <p:pic>
        <p:nvPicPr>
          <p:cNvPr id="69636" name="Picture 4" descr="SM Lifecycle"/>
          <p:cNvPicPr>
            <a:picLocks noChangeAspect="1" noChangeArrowheads="1"/>
          </p:cNvPicPr>
          <p:nvPr/>
        </p:nvPicPr>
        <p:blipFill>
          <a:blip r:embed="rId2" cstate="print"/>
          <a:srcRect/>
          <a:stretch>
            <a:fillRect/>
          </a:stretch>
        </p:blipFill>
        <p:spPr bwMode="auto">
          <a:xfrm>
            <a:off x="611188" y="4114800"/>
            <a:ext cx="2413000" cy="2438400"/>
          </a:xfrm>
          <a:prstGeom prst="rect">
            <a:avLst/>
          </a:prstGeom>
          <a:noFill/>
          <a:ln w="9525">
            <a:noFill/>
            <a:miter lim="800000"/>
            <a:headEnd/>
            <a:tailEnd/>
          </a:ln>
        </p:spPr>
      </p:pic>
      <p:pic>
        <p:nvPicPr>
          <p:cNvPr id="69637" name="Picture 5" descr="Cover Service Transition"/>
          <p:cNvPicPr>
            <a:picLocks noChangeAspect="1" noChangeArrowheads="1"/>
          </p:cNvPicPr>
          <p:nvPr/>
        </p:nvPicPr>
        <p:blipFill>
          <a:blip r:embed="rId3" cstate="print"/>
          <a:srcRect/>
          <a:stretch>
            <a:fillRect/>
          </a:stretch>
        </p:blipFill>
        <p:spPr bwMode="auto">
          <a:xfrm>
            <a:off x="687388" y="1066800"/>
            <a:ext cx="2287587" cy="2971800"/>
          </a:xfrm>
          <a:prstGeom prst="rect">
            <a:avLst/>
          </a:prstGeom>
          <a:noFill/>
          <a:ln w="9525">
            <a:noFill/>
            <a:miter lim="800000"/>
            <a:headEnd/>
            <a:tailEnd/>
          </a:ln>
        </p:spPr>
      </p:pic>
    </p:spTree>
    <p:extLst>
      <p:ext uri="{BB962C8B-B14F-4D97-AF65-F5344CB8AC3E}">
        <p14:creationId xmlns:p14="http://schemas.microsoft.com/office/powerpoint/2010/main" val="1872359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066800" y="533400"/>
            <a:ext cx="7024744" cy="1143000"/>
          </a:xfrm>
        </p:spPr>
        <p:txBody>
          <a:bodyPr/>
          <a:lstStyle/>
          <a:p>
            <a:r>
              <a:rPr lang="en-GB" dirty="0" smtClean="0"/>
              <a:t>Good service transition</a:t>
            </a:r>
            <a:endParaRPr lang="en-US" dirty="0" smtClean="0"/>
          </a:p>
        </p:txBody>
      </p:sp>
      <p:sp>
        <p:nvSpPr>
          <p:cNvPr id="3" name="Content Placeholder 2"/>
          <p:cNvSpPr>
            <a:spLocks noGrp="1"/>
          </p:cNvSpPr>
          <p:nvPr>
            <p:ph idx="1"/>
          </p:nvPr>
        </p:nvSpPr>
        <p:spPr>
          <a:xfrm>
            <a:off x="1043492" y="1981200"/>
            <a:ext cx="6777317" cy="3851429"/>
          </a:xfrm>
        </p:spPr>
        <p:txBody>
          <a:bodyPr rtlCol="0">
            <a:normAutofit fontScale="62500" lnSpcReduction="20000"/>
          </a:bodyPr>
          <a:lstStyle/>
          <a:p>
            <a:pPr fontAlgn="auto">
              <a:spcAft>
                <a:spcPts val="0"/>
              </a:spcAft>
              <a:buFont typeface="Arial" pitchFamily="34" charset="0"/>
              <a:buChar char="•"/>
              <a:defRPr/>
            </a:pPr>
            <a:r>
              <a:rPr lang="en-GB" dirty="0" smtClean="0"/>
              <a:t>Set customer </a:t>
            </a:r>
            <a:r>
              <a:rPr lang="en-GB" dirty="0" smtClean="0"/>
              <a:t>expectations</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Enable release </a:t>
            </a:r>
            <a:r>
              <a:rPr lang="en-GB" dirty="0" smtClean="0"/>
              <a:t>integration</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Reduce performance </a:t>
            </a:r>
            <a:r>
              <a:rPr lang="en-GB" dirty="0" smtClean="0"/>
              <a:t>variation</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Document and reduce known </a:t>
            </a:r>
            <a:r>
              <a:rPr lang="en-GB" dirty="0" smtClean="0"/>
              <a:t>errors</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Minimise </a:t>
            </a:r>
            <a:r>
              <a:rPr lang="en-GB" dirty="0" smtClean="0"/>
              <a:t>risk</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Ensure proper use of </a:t>
            </a:r>
            <a:r>
              <a:rPr lang="en-GB" dirty="0" smtClean="0"/>
              <a:t>services</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Some things excluded</a:t>
            </a:r>
          </a:p>
          <a:p>
            <a:pPr lvl="1" fontAlgn="auto">
              <a:spcAft>
                <a:spcPts val="0"/>
              </a:spcAft>
              <a:buFont typeface="Arial" pitchFamily="34" charset="0"/>
              <a:buChar char="–"/>
              <a:defRPr/>
            </a:pPr>
            <a:r>
              <a:rPr lang="en-GB" dirty="0" smtClean="0"/>
              <a:t>Swapping failed device</a:t>
            </a:r>
          </a:p>
          <a:p>
            <a:pPr lvl="1" fontAlgn="auto">
              <a:spcAft>
                <a:spcPts val="0"/>
              </a:spcAft>
              <a:buFont typeface="Arial" pitchFamily="34" charset="0"/>
              <a:buChar char="–"/>
              <a:defRPr/>
            </a:pPr>
            <a:r>
              <a:rPr lang="en-GB" dirty="0" smtClean="0"/>
              <a:t>Adding new user</a:t>
            </a:r>
          </a:p>
          <a:p>
            <a:pPr lvl="1" fontAlgn="auto">
              <a:spcAft>
                <a:spcPts val="0"/>
              </a:spcAft>
              <a:buFont typeface="Arial" pitchFamily="34" charset="0"/>
              <a:buChar char="–"/>
              <a:defRPr/>
            </a:pPr>
            <a:r>
              <a:rPr lang="en-GB" dirty="0" smtClean="0"/>
              <a:t>Installing standard software</a:t>
            </a:r>
            <a:endParaRPr lang="en-US" dirty="0"/>
          </a:p>
        </p:txBody>
      </p:sp>
    </p:spTree>
    <p:extLst>
      <p:ext uri="{BB962C8B-B14F-4D97-AF65-F5344CB8AC3E}">
        <p14:creationId xmlns:p14="http://schemas.microsoft.com/office/powerpoint/2010/main" val="419670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Practices to enable corporations to: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Offer value to customers through services</a:t>
            </a:r>
          </a:p>
          <a:p>
            <a:r>
              <a:rPr lang="en-US" dirty="0" smtClean="0"/>
              <a:t>Maximize and reduce costs</a:t>
            </a:r>
          </a:p>
          <a:p>
            <a:r>
              <a:rPr lang="en-US" dirty="0" smtClean="0"/>
              <a:t>Optimize service strategy with the business</a:t>
            </a:r>
          </a:p>
          <a:p>
            <a:r>
              <a:rPr lang="en-US" dirty="0" smtClean="0"/>
              <a:t>Improve Relationships with customers</a:t>
            </a:r>
          </a:p>
          <a:p>
            <a:r>
              <a:rPr lang="en-US" dirty="0"/>
              <a:t>M</a:t>
            </a:r>
            <a:r>
              <a:rPr lang="en-US" dirty="0" smtClean="0"/>
              <a:t>onitor service</a:t>
            </a:r>
          </a:p>
          <a:p>
            <a:r>
              <a:rPr lang="en-US" dirty="0" smtClean="0"/>
              <a:t>Optimize service</a:t>
            </a:r>
          </a:p>
          <a:p>
            <a:r>
              <a:rPr lang="en-US" dirty="0" smtClean="0"/>
              <a:t>Utilize metrics for service</a:t>
            </a:r>
          </a:p>
          <a:p>
            <a:r>
              <a:rPr lang="en-US" dirty="0" smtClean="0"/>
              <a:t>Manage knowledge</a:t>
            </a:r>
          </a:p>
          <a:p>
            <a:r>
              <a:rPr lang="en-US" dirty="0" smtClean="0"/>
              <a:t>Manage IT investment and budget</a:t>
            </a:r>
          </a:p>
          <a:p>
            <a:r>
              <a:rPr lang="en-US" dirty="0" smtClean="0"/>
              <a:t>Manage risk</a:t>
            </a:r>
          </a:p>
          <a:p>
            <a:r>
              <a:rPr lang="en-US" dirty="0" smtClean="0"/>
              <a:t>Mature culture</a:t>
            </a:r>
            <a:endParaRPr lang="en-US" dirty="0"/>
          </a:p>
        </p:txBody>
      </p:sp>
    </p:spTree>
    <p:extLst>
      <p:ext uri="{BB962C8B-B14F-4D97-AF65-F5344CB8AC3E}">
        <p14:creationId xmlns:p14="http://schemas.microsoft.com/office/powerpoint/2010/main" val="26692386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dirty="0" smtClean="0"/>
              <a:t>Knowledge management</a:t>
            </a:r>
            <a:endParaRPr lang="en-US" dirty="0" smtClean="0"/>
          </a:p>
        </p:txBody>
      </p:sp>
      <p:sp>
        <p:nvSpPr>
          <p:cNvPr id="32771" name="Content Placeholder 2"/>
          <p:cNvSpPr>
            <a:spLocks noGrp="1"/>
          </p:cNvSpPr>
          <p:nvPr>
            <p:ph idx="1"/>
          </p:nvPr>
        </p:nvSpPr>
        <p:spPr/>
        <p:txBody>
          <a:bodyPr>
            <a:normAutofit lnSpcReduction="10000"/>
          </a:bodyPr>
          <a:lstStyle/>
          <a:p>
            <a:r>
              <a:rPr lang="en-GB" dirty="0" smtClean="0"/>
              <a:t>Vital to enabling the right information to be provided at the right place and the right time to the right person to enable informed </a:t>
            </a:r>
            <a:r>
              <a:rPr lang="en-GB" dirty="0" smtClean="0"/>
              <a:t>decision</a:t>
            </a:r>
          </a:p>
          <a:p>
            <a:endParaRPr lang="en-GB" dirty="0" smtClean="0"/>
          </a:p>
          <a:p>
            <a:r>
              <a:rPr lang="en-GB" dirty="0" smtClean="0"/>
              <a:t>Stops data being locked away with </a:t>
            </a:r>
            <a:r>
              <a:rPr lang="en-GB" dirty="0" smtClean="0"/>
              <a:t>individuals</a:t>
            </a:r>
          </a:p>
          <a:p>
            <a:endParaRPr lang="en-GB" dirty="0" smtClean="0"/>
          </a:p>
          <a:p>
            <a:r>
              <a:rPr lang="en-GB" dirty="0" smtClean="0"/>
              <a:t>Obvious organisational advantage</a:t>
            </a:r>
            <a:endParaRPr lang="en-US" dirty="0" smtClean="0"/>
          </a:p>
        </p:txBody>
      </p:sp>
    </p:spTree>
    <p:extLst>
      <p:ext uri="{BB962C8B-B14F-4D97-AF65-F5344CB8AC3E}">
        <p14:creationId xmlns:p14="http://schemas.microsoft.com/office/powerpoint/2010/main" val="695962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8521700" cy="675555"/>
          </a:xfrm>
        </p:spPr>
        <p:txBody>
          <a:bodyPr>
            <a:normAutofit fontScale="90000"/>
          </a:bodyPr>
          <a:lstStyle/>
          <a:p>
            <a:pPr algn="ctr"/>
            <a:r>
              <a:rPr lang="en-US" sz="3600" b="1" dirty="0" smtClean="0">
                <a:solidFill>
                  <a:schemeClr val="accent1">
                    <a:lumMod val="50000"/>
                  </a:schemeClr>
                </a:solidFill>
              </a:rPr>
              <a:t>Key Processes and Activities</a:t>
            </a:r>
            <a:r>
              <a:rPr lang="en-US" b="1" dirty="0" smtClean="0">
                <a:solidFill>
                  <a:schemeClr val="accent1">
                    <a:lumMod val="50000"/>
                  </a:schemeClr>
                </a:solidFill>
              </a:rPr>
              <a:t/>
            </a:r>
            <a:br>
              <a:rPr lang="en-US" b="1" dirty="0" smtClean="0">
                <a:solidFill>
                  <a:schemeClr val="accent1">
                    <a:lumMod val="50000"/>
                  </a:schemeClr>
                </a:solidFill>
              </a:rPr>
            </a:br>
            <a:endParaRPr lang="en-US" dirty="0">
              <a:solidFill>
                <a:schemeClr val="accent1">
                  <a:lumMod val="50000"/>
                </a:schemeClr>
              </a:solidFill>
            </a:endParaRPr>
          </a:p>
        </p:txBody>
      </p:sp>
      <p:sp>
        <p:nvSpPr>
          <p:cNvPr id="3" name="Content Placeholder 2"/>
          <p:cNvSpPr>
            <a:spLocks noGrp="1"/>
          </p:cNvSpPr>
          <p:nvPr>
            <p:ph idx="1"/>
          </p:nvPr>
        </p:nvSpPr>
        <p:spPr>
          <a:xfrm>
            <a:off x="838200" y="1447800"/>
            <a:ext cx="7985125" cy="4724400"/>
          </a:xfrm>
        </p:spPr>
        <p:txBody>
          <a:bodyPr>
            <a:normAutofit fontScale="92500" lnSpcReduction="10000"/>
          </a:bodyPr>
          <a:lstStyle/>
          <a:p>
            <a:pPr>
              <a:buFont typeface="Wingdings" pitchFamily="2" charset="2"/>
              <a:buChar char="v"/>
            </a:pPr>
            <a:r>
              <a:rPr lang="en-US" dirty="0" smtClean="0">
                <a:solidFill>
                  <a:schemeClr val="accent1">
                    <a:lumMod val="50000"/>
                  </a:schemeClr>
                </a:solidFill>
              </a:rPr>
              <a:t> </a:t>
            </a:r>
            <a:r>
              <a:rPr lang="en-US" b="1" dirty="0" smtClean="0">
                <a:solidFill>
                  <a:schemeClr val="accent1">
                    <a:lumMod val="50000"/>
                  </a:schemeClr>
                </a:solidFill>
              </a:rPr>
              <a:t>Change Management </a:t>
            </a:r>
            <a:r>
              <a:rPr lang="en-US" dirty="0" smtClean="0">
                <a:solidFill>
                  <a:schemeClr val="accent1">
                    <a:lumMod val="50000"/>
                  </a:schemeClr>
                </a:solidFill>
              </a:rPr>
              <a:t>is to ensure that standardized methods are used for the efficient and prompt handling of all changes, that all changes are recorded in the Configuration Management System and that overall business risk is optimized</a:t>
            </a:r>
            <a:r>
              <a:rPr lang="en-US" dirty="0" smtClean="0">
                <a:solidFill>
                  <a:schemeClr val="accent1">
                    <a:lumMod val="50000"/>
                  </a:schemeClr>
                </a:solidFill>
              </a:rPr>
              <a:t>.</a:t>
            </a:r>
          </a:p>
          <a:p>
            <a:pPr>
              <a:buFont typeface="Wingdings" pitchFamily="2" charset="2"/>
              <a:buChar char="v"/>
            </a:pPr>
            <a:endParaRPr lang="en-US" dirty="0" smtClean="0">
              <a:solidFill>
                <a:schemeClr val="accent1">
                  <a:lumMod val="50000"/>
                </a:schemeClr>
              </a:solidFill>
            </a:endParaRPr>
          </a:p>
          <a:p>
            <a:pPr>
              <a:buFont typeface="Wingdings" pitchFamily="2" charset="2"/>
              <a:buChar char="v"/>
            </a:pPr>
            <a:r>
              <a:rPr lang="en-US" dirty="0" smtClean="0">
                <a:solidFill>
                  <a:schemeClr val="accent1">
                    <a:lumMod val="50000"/>
                  </a:schemeClr>
                </a:solidFill>
              </a:rPr>
              <a:t> </a:t>
            </a:r>
            <a:r>
              <a:rPr lang="en-US" b="1" dirty="0" smtClean="0">
                <a:solidFill>
                  <a:schemeClr val="accent1">
                    <a:lumMod val="50000"/>
                  </a:schemeClr>
                </a:solidFill>
              </a:rPr>
              <a:t>Service Asset and Configuration Management </a:t>
            </a:r>
            <a:r>
              <a:rPr lang="en-US" dirty="0" smtClean="0">
                <a:solidFill>
                  <a:schemeClr val="accent1">
                    <a:lumMod val="50000"/>
                  </a:schemeClr>
                </a:solidFill>
              </a:rPr>
              <a:t>is to identify, control and account for service assets and configuration items (CI), protecting and ensuring their integrity across the service lifecycle</a:t>
            </a:r>
            <a:r>
              <a:rPr lang="en-US" dirty="0" smtClean="0">
                <a:solidFill>
                  <a:schemeClr val="accent1">
                    <a:lumMod val="50000"/>
                  </a:schemeClr>
                </a:solidFill>
              </a:rPr>
              <a:t>.</a:t>
            </a:r>
          </a:p>
          <a:p>
            <a:pPr>
              <a:buFont typeface="Wingdings" pitchFamily="2" charset="2"/>
              <a:buChar char="v"/>
            </a:pPr>
            <a:endParaRPr lang="en-US" dirty="0" smtClean="0">
              <a:solidFill>
                <a:schemeClr val="accent1">
                  <a:lumMod val="50000"/>
                </a:schemeClr>
              </a:solidFill>
            </a:endParaRPr>
          </a:p>
          <a:p>
            <a:pPr>
              <a:buFont typeface="Wingdings" pitchFamily="2" charset="2"/>
              <a:buChar char="v"/>
            </a:pPr>
            <a:r>
              <a:rPr lang="en-US" dirty="0" smtClean="0">
                <a:solidFill>
                  <a:schemeClr val="accent1">
                    <a:lumMod val="50000"/>
                  </a:schemeClr>
                </a:solidFill>
              </a:rPr>
              <a:t> </a:t>
            </a:r>
            <a:r>
              <a:rPr lang="en-US" b="1" dirty="0" smtClean="0">
                <a:solidFill>
                  <a:schemeClr val="accent1">
                    <a:lumMod val="50000"/>
                  </a:schemeClr>
                </a:solidFill>
              </a:rPr>
              <a:t>Knowledge Management </a:t>
            </a:r>
            <a:r>
              <a:rPr lang="en-US" dirty="0" smtClean="0">
                <a:solidFill>
                  <a:schemeClr val="accent1">
                    <a:lumMod val="50000"/>
                  </a:schemeClr>
                </a:solidFill>
              </a:rPr>
              <a:t>is to ensure that the right person has the right knowledge, at the right time to deliver and support the services</a:t>
            </a:r>
          </a:p>
          <a:p>
            <a:endParaRPr lang="en-US" dirty="0">
              <a:solidFill>
                <a:schemeClr val="accent1">
                  <a:lumMod val="50000"/>
                </a:schemeClr>
              </a:solidFill>
            </a:endParaRPr>
          </a:p>
        </p:txBody>
      </p:sp>
    </p:spTree>
    <p:extLst>
      <p:ext uri="{BB962C8B-B14F-4D97-AF65-F5344CB8AC3E}">
        <p14:creationId xmlns:p14="http://schemas.microsoft.com/office/powerpoint/2010/main" val="1901997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Service Operation</a:t>
            </a:r>
            <a:endParaRPr lang="en-CA" dirty="0"/>
          </a:p>
        </p:txBody>
      </p:sp>
      <p:sp>
        <p:nvSpPr>
          <p:cNvPr id="3" name="Content Placeholder 2"/>
          <p:cNvSpPr>
            <a:spLocks noGrp="1"/>
          </p:cNvSpPr>
          <p:nvPr>
            <p:ph idx="1"/>
          </p:nvPr>
        </p:nvSpPr>
        <p:spPr/>
        <p:txBody>
          <a:bodyPr/>
          <a:lstStyle/>
          <a:p>
            <a:r>
              <a:rPr lang="en-CA" dirty="0" smtClean="0"/>
              <a:t>The Service Operation Stage concerns the effective delivery and support of operational services</a:t>
            </a:r>
          </a:p>
          <a:p>
            <a:endParaRPr lang="en-CA" dirty="0"/>
          </a:p>
          <a:p>
            <a:r>
              <a:rPr lang="en-CA" dirty="0" smtClean="0"/>
              <a:t>It is extremely important for the IT service provider to manage and deliver the service at the SLA levels to ensure value for its customer and users</a:t>
            </a:r>
            <a:endParaRPr lang="en-CA" dirty="0"/>
          </a:p>
        </p:txBody>
      </p:sp>
    </p:spTree>
    <p:extLst>
      <p:ext uri="{BB962C8B-B14F-4D97-AF65-F5344CB8AC3E}">
        <p14:creationId xmlns:p14="http://schemas.microsoft.com/office/powerpoint/2010/main" val="3813101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GB" dirty="0" smtClean="0"/>
              <a:t>Service Operation</a:t>
            </a:r>
            <a:endParaRPr lang="en-US" dirty="0" smtClean="0"/>
          </a:p>
        </p:txBody>
      </p:sp>
      <p:sp>
        <p:nvSpPr>
          <p:cNvPr id="43011" name="Content Placeholder 2"/>
          <p:cNvSpPr>
            <a:spLocks noGrp="1"/>
          </p:cNvSpPr>
          <p:nvPr>
            <p:ph idx="1"/>
          </p:nvPr>
        </p:nvSpPr>
        <p:spPr/>
        <p:txBody>
          <a:bodyPr/>
          <a:lstStyle/>
          <a:p>
            <a:r>
              <a:rPr lang="en-GB" dirty="0" smtClean="0"/>
              <a:t>Maintenance</a:t>
            </a:r>
          </a:p>
          <a:p>
            <a:r>
              <a:rPr lang="en-GB" dirty="0" smtClean="0"/>
              <a:t>Management</a:t>
            </a:r>
          </a:p>
          <a:p>
            <a:r>
              <a:rPr lang="en-GB" dirty="0" smtClean="0"/>
              <a:t>Realises Strategic Objectives and is where the Value is seen</a:t>
            </a:r>
          </a:p>
          <a:p>
            <a:endParaRPr lang="en-GB" dirty="0" smtClean="0"/>
          </a:p>
        </p:txBody>
      </p:sp>
    </p:spTree>
    <p:extLst>
      <p:ext uri="{BB962C8B-B14F-4D97-AF65-F5344CB8AC3E}">
        <p14:creationId xmlns:p14="http://schemas.microsoft.com/office/powerpoint/2010/main" val="11531596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en-GB" dirty="0" smtClean="0"/>
              <a:t>Processes in Service Operation</a:t>
            </a:r>
            <a:endParaRPr lang="en-US" dirty="0" smtClean="0"/>
          </a:p>
        </p:txBody>
      </p:sp>
      <p:sp>
        <p:nvSpPr>
          <p:cNvPr id="44035" name="Content Placeholder 2"/>
          <p:cNvSpPr>
            <a:spLocks noGrp="1"/>
          </p:cNvSpPr>
          <p:nvPr>
            <p:ph idx="1"/>
          </p:nvPr>
        </p:nvSpPr>
        <p:spPr/>
        <p:txBody>
          <a:bodyPr/>
          <a:lstStyle/>
          <a:p>
            <a:r>
              <a:rPr lang="en-GB" dirty="0" smtClean="0"/>
              <a:t>Incident Management</a:t>
            </a:r>
          </a:p>
          <a:p>
            <a:r>
              <a:rPr lang="en-GB" dirty="0" smtClean="0"/>
              <a:t>Problem Management</a:t>
            </a:r>
          </a:p>
          <a:p>
            <a:r>
              <a:rPr lang="en-GB" dirty="0" smtClean="0"/>
              <a:t>Event Management</a:t>
            </a:r>
          </a:p>
          <a:p>
            <a:r>
              <a:rPr lang="en-GB" dirty="0" smtClean="0"/>
              <a:t>Request Fulfilment</a:t>
            </a:r>
          </a:p>
          <a:p>
            <a:r>
              <a:rPr lang="en-GB" dirty="0" smtClean="0"/>
              <a:t>Access Management</a:t>
            </a:r>
            <a:endParaRPr lang="en-US" dirty="0" smtClean="0"/>
          </a:p>
        </p:txBody>
      </p:sp>
    </p:spTree>
    <p:extLst>
      <p:ext uri="{BB962C8B-B14F-4D97-AF65-F5344CB8AC3E}">
        <p14:creationId xmlns:p14="http://schemas.microsoft.com/office/powerpoint/2010/main" val="41162729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GB" dirty="0" smtClean="0"/>
              <a:t>Incident Management</a:t>
            </a:r>
            <a:endParaRPr lang="en-US" dirty="0" smtClean="0"/>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itchFamily="34" charset="0"/>
              <a:buChar char="•"/>
              <a:defRPr/>
            </a:pPr>
            <a:r>
              <a:rPr lang="en-GB" dirty="0" smtClean="0"/>
              <a:t>Deals with </a:t>
            </a:r>
            <a:r>
              <a:rPr lang="en-GB" b="1" dirty="0" smtClean="0"/>
              <a:t>unplanned interruptions </a:t>
            </a:r>
            <a:r>
              <a:rPr lang="en-GB" dirty="0" smtClean="0"/>
              <a:t>to IT Services or reductions in their </a:t>
            </a:r>
            <a:r>
              <a:rPr lang="en-GB" dirty="0" smtClean="0"/>
              <a:t>quality</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Failure of a configuration item that has not impacted a service is also an incident (e.g. </a:t>
            </a:r>
            <a:r>
              <a:rPr lang="en-GB" b="1" dirty="0" smtClean="0"/>
              <a:t>Disk in RAID failure</a:t>
            </a:r>
            <a:r>
              <a:rPr lang="en-GB" dirty="0" smtClean="0"/>
              <a:t>)</a:t>
            </a:r>
          </a:p>
          <a:p>
            <a:pPr fontAlgn="auto">
              <a:spcAft>
                <a:spcPts val="0"/>
              </a:spcAft>
              <a:buFont typeface="Arial" pitchFamily="34" charset="0"/>
              <a:buChar char="•"/>
              <a:defRPr/>
            </a:pPr>
            <a:endParaRPr lang="en-GB" dirty="0" smtClean="0"/>
          </a:p>
          <a:p>
            <a:pPr lvl="1">
              <a:buFont typeface="Arial" pitchFamily="34" charset="0"/>
              <a:buChar char="•"/>
              <a:defRPr/>
            </a:pPr>
            <a:r>
              <a:rPr lang="en-GB" dirty="0" smtClean="0"/>
              <a:t>Reported by:</a:t>
            </a:r>
          </a:p>
          <a:p>
            <a:pPr lvl="1" fontAlgn="auto">
              <a:spcAft>
                <a:spcPts val="0"/>
              </a:spcAft>
              <a:buFont typeface="Arial" pitchFamily="34" charset="0"/>
              <a:buChar char="–"/>
              <a:defRPr/>
            </a:pPr>
            <a:r>
              <a:rPr lang="en-GB" dirty="0" smtClean="0"/>
              <a:t>Users</a:t>
            </a:r>
          </a:p>
          <a:p>
            <a:pPr lvl="1" fontAlgn="auto">
              <a:spcAft>
                <a:spcPts val="0"/>
              </a:spcAft>
              <a:buFont typeface="Arial" pitchFamily="34" charset="0"/>
              <a:buChar char="–"/>
              <a:defRPr/>
            </a:pPr>
            <a:r>
              <a:rPr lang="en-GB" dirty="0" smtClean="0"/>
              <a:t>Technical Staff</a:t>
            </a:r>
          </a:p>
          <a:p>
            <a:pPr lvl="1" fontAlgn="auto">
              <a:spcAft>
                <a:spcPts val="0"/>
              </a:spcAft>
              <a:buFont typeface="Arial" pitchFamily="34" charset="0"/>
              <a:buChar char="–"/>
              <a:defRPr/>
            </a:pPr>
            <a:r>
              <a:rPr lang="en-GB" dirty="0" smtClean="0"/>
              <a:t>Monitoring Tools</a:t>
            </a:r>
            <a:endParaRPr lang="en-US" dirty="0"/>
          </a:p>
        </p:txBody>
      </p:sp>
    </p:spTree>
    <p:extLst>
      <p:ext uri="{BB962C8B-B14F-4D97-AF65-F5344CB8AC3E}">
        <p14:creationId xmlns:p14="http://schemas.microsoft.com/office/powerpoint/2010/main" val="15135025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dirty="0" smtClean="0"/>
              <a:t>Event Management</a:t>
            </a:r>
            <a:endParaRPr lang="en-US" dirty="0" smtClean="0"/>
          </a:p>
        </p:txBody>
      </p:sp>
      <p:sp>
        <p:nvSpPr>
          <p:cNvPr id="48131" name="Content Placeholder 2"/>
          <p:cNvSpPr>
            <a:spLocks noGrp="1"/>
          </p:cNvSpPr>
          <p:nvPr>
            <p:ph idx="1"/>
          </p:nvPr>
        </p:nvSpPr>
        <p:spPr/>
        <p:txBody>
          <a:bodyPr/>
          <a:lstStyle/>
          <a:p>
            <a:r>
              <a:rPr lang="en-GB" dirty="0" smtClean="0"/>
              <a:t>3 Types of events</a:t>
            </a:r>
          </a:p>
          <a:p>
            <a:pPr lvl="1"/>
            <a:r>
              <a:rPr lang="en-GB" dirty="0" smtClean="0"/>
              <a:t>Information</a:t>
            </a:r>
          </a:p>
          <a:p>
            <a:pPr lvl="1"/>
            <a:r>
              <a:rPr lang="en-GB" dirty="0" smtClean="0"/>
              <a:t>Warning</a:t>
            </a:r>
          </a:p>
          <a:p>
            <a:pPr lvl="1"/>
            <a:r>
              <a:rPr lang="en-GB" dirty="0" smtClean="0"/>
              <a:t>Exception</a:t>
            </a:r>
          </a:p>
          <a:p>
            <a:r>
              <a:rPr lang="en-GB" dirty="0" smtClean="0"/>
              <a:t>Can we give examples?</a:t>
            </a:r>
          </a:p>
          <a:p>
            <a:r>
              <a:rPr lang="en-GB" dirty="0" smtClean="0"/>
              <a:t>Need to make sense of events and have appropriate control actions planned and documented</a:t>
            </a:r>
            <a:endParaRPr lang="en-US" dirty="0" smtClean="0"/>
          </a:p>
        </p:txBody>
      </p:sp>
    </p:spTree>
    <p:extLst>
      <p:ext uri="{BB962C8B-B14F-4D97-AF65-F5344CB8AC3E}">
        <p14:creationId xmlns:p14="http://schemas.microsoft.com/office/powerpoint/2010/main" val="27523188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dirty="0" smtClean="0"/>
              <a:t>Request Fulfilment</a:t>
            </a:r>
            <a:endParaRPr lang="en-US" dirty="0" smtClean="0"/>
          </a:p>
        </p:txBody>
      </p:sp>
      <p:sp>
        <p:nvSpPr>
          <p:cNvPr id="49155" name="Content Placeholder 2"/>
          <p:cNvSpPr>
            <a:spLocks noGrp="1"/>
          </p:cNvSpPr>
          <p:nvPr>
            <p:ph idx="1"/>
          </p:nvPr>
        </p:nvSpPr>
        <p:spPr/>
        <p:txBody>
          <a:bodyPr/>
          <a:lstStyle/>
          <a:p>
            <a:r>
              <a:rPr lang="en-GB" dirty="0" smtClean="0"/>
              <a:t>Information, advice or a standard </a:t>
            </a:r>
            <a:r>
              <a:rPr lang="en-GB" dirty="0" smtClean="0"/>
              <a:t>change</a:t>
            </a:r>
          </a:p>
          <a:p>
            <a:endParaRPr lang="en-GB" dirty="0" smtClean="0"/>
          </a:p>
          <a:p>
            <a:r>
              <a:rPr lang="en-GB" dirty="0" smtClean="0"/>
              <a:t>Should not be classed as Incidents or </a:t>
            </a:r>
            <a:r>
              <a:rPr lang="en-GB" dirty="0" smtClean="0"/>
              <a:t>Changes</a:t>
            </a:r>
          </a:p>
          <a:p>
            <a:endParaRPr lang="en-GB" dirty="0" smtClean="0"/>
          </a:p>
          <a:p>
            <a:r>
              <a:rPr lang="en-GB" dirty="0" smtClean="0"/>
              <a:t>Can we give more examples?</a:t>
            </a:r>
            <a:endParaRPr lang="en-US" dirty="0" smtClean="0"/>
          </a:p>
        </p:txBody>
      </p:sp>
    </p:spTree>
    <p:extLst>
      <p:ext uri="{BB962C8B-B14F-4D97-AF65-F5344CB8AC3E}">
        <p14:creationId xmlns:p14="http://schemas.microsoft.com/office/powerpoint/2010/main" val="33683611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066800" y="533400"/>
            <a:ext cx="7024744" cy="1143000"/>
          </a:xfrm>
        </p:spPr>
        <p:txBody>
          <a:bodyPr/>
          <a:lstStyle/>
          <a:p>
            <a:r>
              <a:rPr lang="en-GB" dirty="0" smtClean="0"/>
              <a:t>Problem Management</a:t>
            </a:r>
            <a:endParaRPr lang="en-US" dirty="0" smtClean="0"/>
          </a:p>
        </p:txBody>
      </p:sp>
      <p:sp>
        <p:nvSpPr>
          <p:cNvPr id="3" name="Content Placeholder 2"/>
          <p:cNvSpPr>
            <a:spLocks noGrp="1"/>
          </p:cNvSpPr>
          <p:nvPr>
            <p:ph idx="1"/>
          </p:nvPr>
        </p:nvSpPr>
        <p:spPr>
          <a:xfrm>
            <a:off x="1043492" y="1828800"/>
            <a:ext cx="6777317" cy="4191000"/>
          </a:xfrm>
        </p:spPr>
        <p:txBody>
          <a:bodyPr rtlCol="0">
            <a:normAutofit fontScale="85000" lnSpcReduction="20000"/>
          </a:bodyPr>
          <a:lstStyle/>
          <a:p>
            <a:pPr fontAlgn="auto">
              <a:spcAft>
                <a:spcPts val="0"/>
              </a:spcAft>
              <a:buFont typeface="Arial" pitchFamily="34" charset="0"/>
              <a:buChar char="•"/>
              <a:defRPr/>
            </a:pPr>
            <a:r>
              <a:rPr lang="en-GB" dirty="0" smtClean="0"/>
              <a:t>Aims to </a:t>
            </a:r>
            <a:r>
              <a:rPr lang="en-GB" b="1" dirty="0" smtClean="0"/>
              <a:t>prevent problems </a:t>
            </a:r>
            <a:r>
              <a:rPr lang="en-GB" dirty="0" smtClean="0"/>
              <a:t>and resulting </a:t>
            </a:r>
            <a:r>
              <a:rPr lang="en-GB" dirty="0" smtClean="0"/>
              <a:t>incidents</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b="1" dirty="0" smtClean="0"/>
              <a:t>Minimises impact </a:t>
            </a:r>
            <a:r>
              <a:rPr lang="en-GB" dirty="0" smtClean="0"/>
              <a:t>of unavoidable </a:t>
            </a:r>
            <a:r>
              <a:rPr lang="en-GB" dirty="0" smtClean="0"/>
              <a:t>incidents</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b="1" dirty="0" smtClean="0"/>
              <a:t>Eliminates recurring </a:t>
            </a:r>
            <a:r>
              <a:rPr lang="en-GB" b="1" dirty="0" smtClean="0"/>
              <a:t>incidents</a:t>
            </a:r>
          </a:p>
          <a:p>
            <a:pPr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b="1" dirty="0" smtClean="0"/>
              <a:t>Proactive</a:t>
            </a:r>
            <a:r>
              <a:rPr lang="en-GB" dirty="0" smtClean="0"/>
              <a:t> Problem Management</a:t>
            </a:r>
          </a:p>
          <a:p>
            <a:pPr lvl="1" fontAlgn="auto">
              <a:spcAft>
                <a:spcPts val="0"/>
              </a:spcAft>
              <a:buFont typeface="Arial" pitchFamily="34" charset="0"/>
              <a:buChar char="–"/>
              <a:defRPr/>
            </a:pPr>
            <a:r>
              <a:rPr lang="en-GB" dirty="0" smtClean="0"/>
              <a:t>Identifies areas of </a:t>
            </a:r>
            <a:r>
              <a:rPr lang="en-GB" b="1" dirty="0" smtClean="0"/>
              <a:t>potential weakness</a:t>
            </a:r>
          </a:p>
          <a:p>
            <a:pPr lvl="1" fontAlgn="auto">
              <a:spcAft>
                <a:spcPts val="0"/>
              </a:spcAft>
              <a:buFont typeface="Arial" pitchFamily="34" charset="0"/>
              <a:buChar char="–"/>
              <a:defRPr/>
            </a:pPr>
            <a:r>
              <a:rPr lang="en-GB" dirty="0" smtClean="0"/>
              <a:t>Identifies </a:t>
            </a:r>
            <a:r>
              <a:rPr lang="en-GB" b="1" dirty="0" smtClean="0"/>
              <a:t>workarounds</a:t>
            </a:r>
          </a:p>
          <a:p>
            <a:pPr lvl="1"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b="1" dirty="0" smtClean="0"/>
              <a:t>Reactive</a:t>
            </a:r>
            <a:r>
              <a:rPr lang="en-US" dirty="0" smtClean="0"/>
              <a:t> Problem Management</a:t>
            </a:r>
          </a:p>
          <a:p>
            <a:pPr lvl="1" fontAlgn="auto">
              <a:spcAft>
                <a:spcPts val="0"/>
              </a:spcAft>
              <a:buFont typeface="Arial" pitchFamily="34" charset="0"/>
              <a:buChar char="–"/>
              <a:defRPr/>
            </a:pPr>
            <a:r>
              <a:rPr lang="en-GB" dirty="0" smtClean="0"/>
              <a:t>Indentifies underlying causes of incidents</a:t>
            </a:r>
          </a:p>
          <a:p>
            <a:pPr lvl="1" fontAlgn="auto">
              <a:spcAft>
                <a:spcPts val="0"/>
              </a:spcAft>
              <a:buFont typeface="Arial" pitchFamily="34" charset="0"/>
              <a:buChar char="–"/>
              <a:defRPr/>
            </a:pPr>
            <a:r>
              <a:rPr lang="en-GB" dirty="0" smtClean="0"/>
              <a:t>Identifies changes to prevent recurrence</a:t>
            </a:r>
          </a:p>
        </p:txBody>
      </p:sp>
    </p:spTree>
    <p:extLst>
      <p:ext uri="{BB962C8B-B14F-4D97-AF65-F5344CB8AC3E}">
        <p14:creationId xmlns:p14="http://schemas.microsoft.com/office/powerpoint/2010/main" val="747046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GB" dirty="0" smtClean="0"/>
              <a:t>Access Management</a:t>
            </a:r>
            <a:endParaRPr lang="en-US" dirty="0" smtClean="0"/>
          </a:p>
        </p:txBody>
      </p:sp>
      <p:sp>
        <p:nvSpPr>
          <p:cNvPr id="51203" name="Content Placeholder 2"/>
          <p:cNvSpPr>
            <a:spLocks noGrp="1"/>
          </p:cNvSpPr>
          <p:nvPr>
            <p:ph idx="1"/>
          </p:nvPr>
        </p:nvSpPr>
        <p:spPr/>
        <p:txBody>
          <a:bodyPr/>
          <a:lstStyle/>
          <a:p>
            <a:r>
              <a:rPr lang="en-GB" dirty="0" smtClean="0"/>
              <a:t>Right things for right users at right time</a:t>
            </a:r>
          </a:p>
          <a:p>
            <a:r>
              <a:rPr lang="en-GB" dirty="0" smtClean="0"/>
              <a:t>Concepts</a:t>
            </a:r>
          </a:p>
          <a:p>
            <a:pPr lvl="1"/>
            <a:r>
              <a:rPr lang="en-GB" dirty="0" smtClean="0"/>
              <a:t>Access</a:t>
            </a:r>
          </a:p>
          <a:p>
            <a:pPr lvl="1"/>
            <a:r>
              <a:rPr lang="en-GB" dirty="0" smtClean="0"/>
              <a:t>Identity (Authentication, </a:t>
            </a:r>
            <a:r>
              <a:rPr lang="en-GB" dirty="0" smtClean="0"/>
              <a:t>AuthN</a:t>
            </a:r>
            <a:r>
              <a:rPr lang="en-GB" dirty="0" smtClean="0"/>
              <a:t>)</a:t>
            </a:r>
          </a:p>
          <a:p>
            <a:pPr lvl="1"/>
            <a:r>
              <a:rPr lang="en-GB" dirty="0" smtClean="0"/>
              <a:t>Rights (Authorisation, </a:t>
            </a:r>
            <a:r>
              <a:rPr lang="en-GB" dirty="0" smtClean="0"/>
              <a:t>AuthZ</a:t>
            </a:r>
            <a:r>
              <a:rPr lang="en-GB" dirty="0" smtClean="0"/>
              <a:t>)</a:t>
            </a:r>
          </a:p>
          <a:p>
            <a:pPr lvl="1"/>
            <a:r>
              <a:rPr lang="en-GB" dirty="0" smtClean="0"/>
              <a:t>Service Group</a:t>
            </a:r>
          </a:p>
          <a:p>
            <a:pPr lvl="1"/>
            <a:r>
              <a:rPr lang="en-GB" dirty="0" smtClean="0"/>
              <a:t>Directory</a:t>
            </a:r>
          </a:p>
        </p:txBody>
      </p:sp>
    </p:spTree>
    <p:extLst>
      <p:ext uri="{BB962C8B-B14F-4D97-AF65-F5344CB8AC3E}">
        <p14:creationId xmlns:p14="http://schemas.microsoft.com/office/powerpoint/2010/main" val="1663587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dirty="0" smtClean="0"/>
              <a:t>Service and Outcomes</a:t>
            </a:r>
            <a:endParaRPr lang="en-US" dirty="0" smtClean="0"/>
          </a:p>
        </p:txBody>
      </p:sp>
      <p:sp>
        <p:nvSpPr>
          <p:cNvPr id="6147" name="Content Placeholder 2"/>
          <p:cNvSpPr>
            <a:spLocks noGrp="1"/>
          </p:cNvSpPr>
          <p:nvPr>
            <p:ph idx="1"/>
          </p:nvPr>
        </p:nvSpPr>
        <p:spPr/>
        <p:txBody>
          <a:bodyPr>
            <a:normAutofit fontScale="92500" lnSpcReduction="20000"/>
          </a:bodyPr>
          <a:lstStyle/>
          <a:p>
            <a:r>
              <a:rPr lang="en-GB" dirty="0" smtClean="0"/>
              <a:t>Service</a:t>
            </a:r>
          </a:p>
          <a:p>
            <a:pPr lvl="1"/>
            <a:r>
              <a:rPr lang="en-GB" dirty="0" smtClean="0"/>
              <a:t>Delivers value to customer by facilitating outcomes customers want to achieve without ownership of the specific costs and risks</a:t>
            </a:r>
          </a:p>
          <a:p>
            <a:pPr lvl="1"/>
            <a:endParaRPr lang="en-GB" dirty="0" smtClean="0"/>
          </a:p>
          <a:p>
            <a:pPr lvl="1"/>
            <a:r>
              <a:rPr lang="en-GB" dirty="0" smtClean="0"/>
              <a:t>Example: A backup service means that you as </a:t>
            </a:r>
            <a:r>
              <a:rPr lang="en-GB" dirty="0" smtClean="0"/>
              <a:t>a </a:t>
            </a:r>
            <a:r>
              <a:rPr lang="en-GB" dirty="0" smtClean="0"/>
              <a:t>Unit </a:t>
            </a:r>
            <a:r>
              <a:rPr lang="en-GB" dirty="0" smtClean="0"/>
              <a:t>don’t have to care about how much tapes, disks or robots cost and you don’t have to worry if one of the staff is off sick or leaves</a:t>
            </a:r>
          </a:p>
          <a:p>
            <a:pPr lvl="1"/>
            <a:endParaRPr lang="en-GB" dirty="0"/>
          </a:p>
          <a:p>
            <a:r>
              <a:rPr lang="en-GB" dirty="0" smtClean="0"/>
              <a:t>Outcome</a:t>
            </a:r>
          </a:p>
          <a:p>
            <a:pPr lvl="1"/>
            <a:r>
              <a:rPr lang="en-GB" dirty="0" smtClean="0"/>
              <a:t>Result of delivering a service</a:t>
            </a:r>
          </a:p>
          <a:p>
            <a:endParaRPr lang="en-US" dirty="0" smtClean="0"/>
          </a:p>
        </p:txBody>
      </p:sp>
    </p:spTree>
    <p:extLst>
      <p:ext uri="{BB962C8B-B14F-4D97-AF65-F5344CB8AC3E}">
        <p14:creationId xmlns:p14="http://schemas.microsoft.com/office/powerpoint/2010/main" val="783372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r>
              <a:rPr lang="en-GB" dirty="0" smtClean="0"/>
              <a:t>Functions in Service Operation</a:t>
            </a:r>
            <a:endParaRPr lang="en-US" dirty="0" smtClean="0"/>
          </a:p>
        </p:txBody>
      </p:sp>
      <p:sp>
        <p:nvSpPr>
          <p:cNvPr id="45059" name="Content Placeholder 2"/>
          <p:cNvSpPr>
            <a:spLocks noGrp="1"/>
          </p:cNvSpPr>
          <p:nvPr>
            <p:ph idx="1"/>
          </p:nvPr>
        </p:nvSpPr>
        <p:spPr/>
        <p:txBody>
          <a:bodyPr/>
          <a:lstStyle/>
          <a:p>
            <a:r>
              <a:rPr lang="en-GB" dirty="0" smtClean="0"/>
              <a:t>Service Desk</a:t>
            </a:r>
          </a:p>
          <a:p>
            <a:r>
              <a:rPr lang="en-GB" dirty="0" smtClean="0"/>
              <a:t>Technical Management</a:t>
            </a:r>
          </a:p>
          <a:p>
            <a:r>
              <a:rPr lang="en-GB" dirty="0" smtClean="0"/>
              <a:t>IT Operations Management</a:t>
            </a:r>
          </a:p>
          <a:p>
            <a:r>
              <a:rPr lang="en-GB" dirty="0" smtClean="0"/>
              <a:t>Applications Management</a:t>
            </a:r>
            <a:endParaRPr lang="en-US" dirty="0" smtClean="0"/>
          </a:p>
        </p:txBody>
      </p:sp>
    </p:spTree>
    <p:extLst>
      <p:ext uri="{BB962C8B-B14F-4D97-AF65-F5344CB8AC3E}">
        <p14:creationId xmlns:p14="http://schemas.microsoft.com/office/powerpoint/2010/main" val="1016935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33400" y="304800"/>
            <a:ext cx="7024744" cy="1143000"/>
          </a:xfrm>
        </p:spPr>
        <p:txBody>
          <a:bodyPr>
            <a:normAutofit fontScale="90000"/>
          </a:bodyPr>
          <a:lstStyle/>
          <a:p>
            <a:r>
              <a:rPr lang="en-GB" dirty="0" smtClean="0"/>
              <a:t>Service Operation Balances</a:t>
            </a:r>
            <a:endParaRPr lang="en-US"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171186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51869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00"/>
            <a:ext cx="7230034" cy="1143000"/>
          </a:xfrm>
        </p:spPr>
        <p:txBody>
          <a:bodyPr>
            <a:normAutofit fontScale="90000"/>
          </a:bodyPr>
          <a:lstStyle/>
          <a:p>
            <a:pPr algn="ctr"/>
            <a:r>
              <a:rPr lang="en-CA" dirty="0"/>
              <a:t>Continual Service </a:t>
            </a:r>
            <a:r>
              <a:rPr lang="en-CA" dirty="0" smtClean="0"/>
              <a:t>Improvement (CSI)</a:t>
            </a:r>
            <a:r>
              <a:rPr lang="en-CA" dirty="0"/>
              <a:t/>
            </a:r>
            <a:br>
              <a:rPr lang="en-CA" dirty="0"/>
            </a:br>
            <a:endParaRPr lang="en-CA" dirty="0"/>
          </a:p>
        </p:txBody>
      </p:sp>
      <p:sp>
        <p:nvSpPr>
          <p:cNvPr id="3" name="Content Placeholder 2"/>
          <p:cNvSpPr>
            <a:spLocks noGrp="1"/>
          </p:cNvSpPr>
          <p:nvPr>
            <p:ph idx="1"/>
          </p:nvPr>
        </p:nvSpPr>
        <p:spPr>
          <a:xfrm>
            <a:off x="1066800" y="2286000"/>
            <a:ext cx="6777317" cy="3508977"/>
          </a:xfrm>
        </p:spPr>
        <p:txBody>
          <a:bodyPr/>
          <a:lstStyle/>
          <a:p>
            <a:pPr marL="68580" indent="0">
              <a:buNone/>
            </a:pPr>
            <a:r>
              <a:rPr lang="en-CA" b="1" dirty="0" smtClean="0"/>
              <a:t>CSI concerns both incremental and large-scale improvements across the service lifecycle</a:t>
            </a:r>
          </a:p>
          <a:p>
            <a:pPr marL="68580" indent="0">
              <a:buNone/>
            </a:pPr>
            <a:endParaRPr lang="en-CA" dirty="0"/>
          </a:p>
          <a:p>
            <a:pPr marL="68580" indent="0">
              <a:buNone/>
            </a:pPr>
            <a:r>
              <a:rPr lang="en-CA" dirty="0" smtClean="0"/>
              <a:t>This involves feedback systems</a:t>
            </a:r>
            <a:endParaRPr lang="en-CA" dirty="0"/>
          </a:p>
        </p:txBody>
      </p:sp>
    </p:spTree>
    <p:extLst>
      <p:ext uri="{BB962C8B-B14F-4D97-AF65-F5344CB8AC3E}">
        <p14:creationId xmlns:p14="http://schemas.microsoft.com/office/powerpoint/2010/main" val="35101151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1625" y="227013"/>
            <a:ext cx="8521700" cy="455612"/>
          </a:xfrm>
        </p:spPr>
        <p:txBody>
          <a:bodyPr>
            <a:normAutofit fontScale="90000"/>
          </a:bodyPr>
          <a:lstStyle/>
          <a:p>
            <a:pPr algn="ctr" eaLnBrk="1" hangingPunct="1">
              <a:defRPr/>
            </a:pPr>
            <a:r>
              <a:rPr lang="en-US" b="1" dirty="0" smtClean="0">
                <a:solidFill>
                  <a:schemeClr val="accent1">
                    <a:lumMod val="50000"/>
                  </a:schemeClr>
                </a:solidFill>
              </a:rPr>
              <a:t>Continual Service Improvement Model</a:t>
            </a:r>
          </a:p>
        </p:txBody>
      </p:sp>
      <p:grpSp>
        <p:nvGrpSpPr>
          <p:cNvPr id="2" name="Group 5"/>
          <p:cNvGrpSpPr>
            <a:grpSpLocks/>
          </p:cNvGrpSpPr>
          <p:nvPr/>
        </p:nvGrpSpPr>
        <p:grpSpPr bwMode="auto">
          <a:xfrm>
            <a:off x="684213" y="1628775"/>
            <a:ext cx="7343775" cy="4032250"/>
            <a:chOff x="431" y="1026"/>
            <a:chExt cx="4626" cy="2540"/>
          </a:xfrm>
        </p:grpSpPr>
        <p:sp>
          <p:nvSpPr>
            <p:cNvPr id="84996" name="AutoShape 6"/>
            <p:cNvSpPr>
              <a:spLocks noChangeArrowheads="1"/>
            </p:cNvSpPr>
            <p:nvPr/>
          </p:nvSpPr>
          <p:spPr bwMode="auto">
            <a:xfrm>
              <a:off x="2117" y="1026"/>
              <a:ext cx="1224" cy="363"/>
            </a:xfrm>
            <a:prstGeom prst="roundRect">
              <a:avLst>
                <a:gd name="adj" fmla="val 16667"/>
              </a:avLst>
            </a:prstGeom>
            <a:solidFill>
              <a:srgbClr val="666699">
                <a:alpha val="81175"/>
              </a:srgbClr>
            </a:solidFill>
            <a:ln w="28575" algn="ctr">
              <a:solidFill>
                <a:srgbClr val="003366"/>
              </a:solidFill>
              <a:round/>
              <a:headEnd/>
              <a:tailEnd/>
            </a:ln>
          </p:spPr>
          <p:txBody>
            <a:bodyPr wrap="none" anchor="ctr"/>
            <a:lstStyle/>
            <a:p>
              <a:pPr eaLnBrk="1" hangingPunct="1">
                <a:lnSpc>
                  <a:spcPct val="100000"/>
                </a:lnSpc>
              </a:pPr>
              <a:r>
                <a:rPr lang="en-US" sz="1600" dirty="0">
                  <a:solidFill>
                    <a:schemeClr val="bg1"/>
                  </a:solidFill>
                  <a:latin typeface="Arial" pitchFamily="34" charset="0"/>
                  <a:ea typeface="ＭＳ Ｐゴシック" charset="-128"/>
                  <a:cs typeface="Arial" pitchFamily="34" charset="0"/>
                </a:rPr>
                <a:t>What is the vision?</a:t>
              </a:r>
            </a:p>
          </p:txBody>
        </p:sp>
        <p:sp>
          <p:nvSpPr>
            <p:cNvPr id="84997" name="AutoShape 7"/>
            <p:cNvSpPr>
              <a:spLocks noChangeArrowheads="1"/>
            </p:cNvSpPr>
            <p:nvPr/>
          </p:nvSpPr>
          <p:spPr bwMode="auto">
            <a:xfrm>
              <a:off x="2115" y="1570"/>
              <a:ext cx="1224" cy="363"/>
            </a:xfrm>
            <a:prstGeom prst="roundRect">
              <a:avLst>
                <a:gd name="adj" fmla="val 16667"/>
              </a:avLst>
            </a:prstGeom>
            <a:solidFill>
              <a:srgbClr val="666699">
                <a:alpha val="81175"/>
              </a:srgbClr>
            </a:solidFill>
            <a:ln w="28575" algn="ctr">
              <a:solidFill>
                <a:srgbClr val="003366"/>
              </a:solidFill>
              <a:round/>
              <a:headEnd/>
              <a:tailEnd/>
            </a:ln>
          </p:spPr>
          <p:txBody>
            <a:bodyPr wrap="none" anchor="ctr"/>
            <a:lstStyle/>
            <a:p>
              <a:pPr eaLnBrk="1" hangingPunct="1">
                <a:lnSpc>
                  <a:spcPct val="100000"/>
                </a:lnSpc>
              </a:pPr>
              <a:r>
                <a:rPr lang="en-US" sz="1600" dirty="0">
                  <a:solidFill>
                    <a:schemeClr val="bg1"/>
                  </a:solidFill>
                  <a:latin typeface="Arial" pitchFamily="34" charset="0"/>
                  <a:ea typeface="ＭＳ Ｐゴシック" charset="-128"/>
                  <a:cs typeface="Arial" pitchFamily="34" charset="0"/>
                </a:rPr>
                <a:t>Where are we now?</a:t>
              </a:r>
            </a:p>
          </p:txBody>
        </p:sp>
        <p:sp>
          <p:nvSpPr>
            <p:cNvPr id="84998" name="AutoShape 8"/>
            <p:cNvSpPr>
              <a:spLocks noChangeArrowheads="1"/>
            </p:cNvSpPr>
            <p:nvPr/>
          </p:nvSpPr>
          <p:spPr bwMode="auto">
            <a:xfrm>
              <a:off x="2117" y="2115"/>
              <a:ext cx="1224" cy="363"/>
            </a:xfrm>
            <a:prstGeom prst="roundRect">
              <a:avLst>
                <a:gd name="adj" fmla="val 16667"/>
              </a:avLst>
            </a:prstGeom>
            <a:solidFill>
              <a:srgbClr val="666699">
                <a:alpha val="81175"/>
              </a:srgbClr>
            </a:solidFill>
            <a:ln w="28575" algn="ctr">
              <a:solidFill>
                <a:srgbClr val="003366"/>
              </a:solidFill>
              <a:round/>
              <a:headEnd/>
              <a:tailEnd/>
            </a:ln>
          </p:spPr>
          <p:txBody>
            <a:bodyPr wrap="none" anchor="ctr"/>
            <a:lstStyle/>
            <a:p>
              <a:pPr eaLnBrk="1" hangingPunct="1">
                <a:lnSpc>
                  <a:spcPct val="100000"/>
                </a:lnSpc>
              </a:pPr>
              <a:r>
                <a:rPr lang="en-US" sz="1600" dirty="0">
                  <a:solidFill>
                    <a:schemeClr val="bg1"/>
                  </a:solidFill>
                  <a:latin typeface="Arial" pitchFamily="34" charset="0"/>
                  <a:ea typeface="ＭＳ Ｐゴシック" charset="-128"/>
                  <a:cs typeface="Arial" pitchFamily="34" charset="0"/>
                </a:rPr>
                <a:t>Where do we want</a:t>
              </a:r>
            </a:p>
            <a:p>
              <a:pPr eaLnBrk="1" hangingPunct="1">
                <a:lnSpc>
                  <a:spcPct val="100000"/>
                </a:lnSpc>
              </a:pPr>
              <a:r>
                <a:rPr lang="en-US" sz="1600" dirty="0">
                  <a:solidFill>
                    <a:schemeClr val="bg1"/>
                  </a:solidFill>
                  <a:latin typeface="Arial" pitchFamily="34" charset="0"/>
                  <a:ea typeface="ＭＳ Ｐゴシック" charset="-128"/>
                  <a:cs typeface="Arial" pitchFamily="34" charset="0"/>
                </a:rPr>
                <a:t>to be?</a:t>
              </a:r>
            </a:p>
          </p:txBody>
        </p:sp>
        <p:sp>
          <p:nvSpPr>
            <p:cNvPr id="84999" name="AutoShape 9"/>
            <p:cNvSpPr>
              <a:spLocks noChangeArrowheads="1"/>
            </p:cNvSpPr>
            <p:nvPr/>
          </p:nvSpPr>
          <p:spPr bwMode="auto">
            <a:xfrm>
              <a:off x="2115" y="2659"/>
              <a:ext cx="1224" cy="363"/>
            </a:xfrm>
            <a:prstGeom prst="roundRect">
              <a:avLst>
                <a:gd name="adj" fmla="val 16667"/>
              </a:avLst>
            </a:prstGeom>
            <a:solidFill>
              <a:srgbClr val="666699">
                <a:alpha val="81175"/>
              </a:srgbClr>
            </a:solidFill>
            <a:ln w="28575" algn="ctr">
              <a:solidFill>
                <a:srgbClr val="003366"/>
              </a:solidFill>
              <a:round/>
              <a:headEnd/>
              <a:tailEnd/>
            </a:ln>
          </p:spPr>
          <p:txBody>
            <a:bodyPr wrap="none" anchor="ctr"/>
            <a:lstStyle/>
            <a:p>
              <a:pPr eaLnBrk="1" hangingPunct="1">
                <a:lnSpc>
                  <a:spcPct val="100000"/>
                </a:lnSpc>
              </a:pPr>
              <a:r>
                <a:rPr lang="en-US" sz="1600" dirty="0">
                  <a:solidFill>
                    <a:schemeClr val="bg1"/>
                  </a:solidFill>
                  <a:latin typeface="Arial" pitchFamily="34" charset="0"/>
                  <a:ea typeface="ＭＳ Ｐゴシック" charset="-128"/>
                  <a:cs typeface="Arial" pitchFamily="34" charset="0"/>
                </a:rPr>
                <a:t>How do we get</a:t>
              </a:r>
            </a:p>
            <a:p>
              <a:pPr eaLnBrk="1" hangingPunct="1">
                <a:lnSpc>
                  <a:spcPct val="100000"/>
                </a:lnSpc>
              </a:pPr>
              <a:r>
                <a:rPr lang="en-US" sz="1600" dirty="0">
                  <a:solidFill>
                    <a:schemeClr val="bg1"/>
                  </a:solidFill>
                  <a:latin typeface="Arial" pitchFamily="34" charset="0"/>
                  <a:ea typeface="ＭＳ Ｐゴシック" charset="-128"/>
                  <a:cs typeface="Arial" pitchFamily="34" charset="0"/>
                </a:rPr>
                <a:t>there?</a:t>
              </a:r>
            </a:p>
          </p:txBody>
        </p:sp>
        <p:sp>
          <p:nvSpPr>
            <p:cNvPr id="85000" name="AutoShape 10"/>
            <p:cNvSpPr>
              <a:spLocks noChangeArrowheads="1"/>
            </p:cNvSpPr>
            <p:nvPr/>
          </p:nvSpPr>
          <p:spPr bwMode="auto">
            <a:xfrm>
              <a:off x="2117" y="3203"/>
              <a:ext cx="1224" cy="363"/>
            </a:xfrm>
            <a:prstGeom prst="roundRect">
              <a:avLst>
                <a:gd name="adj" fmla="val 16667"/>
              </a:avLst>
            </a:prstGeom>
            <a:solidFill>
              <a:srgbClr val="666699">
                <a:alpha val="81175"/>
              </a:srgbClr>
            </a:solidFill>
            <a:ln w="28575" algn="ctr">
              <a:solidFill>
                <a:srgbClr val="003366"/>
              </a:solidFill>
              <a:round/>
              <a:headEnd/>
              <a:tailEnd/>
            </a:ln>
          </p:spPr>
          <p:txBody>
            <a:bodyPr wrap="none" anchor="ctr"/>
            <a:lstStyle/>
            <a:p>
              <a:pPr eaLnBrk="1" hangingPunct="1">
                <a:lnSpc>
                  <a:spcPct val="100000"/>
                </a:lnSpc>
              </a:pPr>
              <a:r>
                <a:rPr lang="en-US" sz="1600" dirty="0">
                  <a:solidFill>
                    <a:schemeClr val="bg1"/>
                  </a:solidFill>
                  <a:latin typeface="Arial" pitchFamily="34" charset="0"/>
                  <a:ea typeface="ＭＳ Ｐゴシック" charset="-128"/>
                  <a:cs typeface="Arial" pitchFamily="34" charset="0"/>
                </a:rPr>
                <a:t>How do we check</a:t>
              </a:r>
            </a:p>
            <a:p>
              <a:pPr eaLnBrk="1" hangingPunct="1">
                <a:lnSpc>
                  <a:spcPct val="100000"/>
                </a:lnSpc>
              </a:pPr>
              <a:r>
                <a:rPr lang="en-US" sz="1600" dirty="0">
                  <a:solidFill>
                    <a:schemeClr val="bg1"/>
                  </a:solidFill>
                  <a:latin typeface="Arial" pitchFamily="34" charset="0"/>
                  <a:ea typeface="ＭＳ Ｐゴシック" charset="-128"/>
                  <a:cs typeface="Arial" pitchFamily="34" charset="0"/>
                </a:rPr>
                <a:t>we got there?</a:t>
              </a:r>
            </a:p>
          </p:txBody>
        </p:sp>
        <p:sp>
          <p:nvSpPr>
            <p:cNvPr id="85001" name="AutoShape 11"/>
            <p:cNvSpPr>
              <a:spLocks noChangeArrowheads="1"/>
            </p:cNvSpPr>
            <p:nvPr/>
          </p:nvSpPr>
          <p:spPr bwMode="auto">
            <a:xfrm>
              <a:off x="3825" y="1026"/>
              <a:ext cx="1224" cy="363"/>
            </a:xfrm>
            <a:prstGeom prst="roundRect">
              <a:avLst>
                <a:gd name="adj" fmla="val 16667"/>
              </a:avLst>
            </a:prstGeom>
            <a:solidFill>
              <a:srgbClr val="666699">
                <a:alpha val="81175"/>
              </a:srgbClr>
            </a:solidFill>
            <a:ln w="28575" algn="ctr">
              <a:solidFill>
                <a:srgbClr val="003366"/>
              </a:solidFill>
              <a:round/>
              <a:headEnd/>
              <a:tailEnd/>
            </a:ln>
          </p:spPr>
          <p:txBody>
            <a:bodyPr wrap="none" anchor="ctr"/>
            <a:lstStyle/>
            <a:p>
              <a:pPr eaLnBrk="1" hangingPunct="1">
                <a:lnSpc>
                  <a:spcPct val="100000"/>
                </a:lnSpc>
              </a:pPr>
              <a:r>
                <a:rPr lang="en-US" sz="1600" dirty="0">
                  <a:solidFill>
                    <a:schemeClr val="bg1"/>
                  </a:solidFill>
                  <a:latin typeface="Arial" pitchFamily="34" charset="0"/>
                  <a:ea typeface="ＭＳ Ｐゴシック" charset="-128"/>
                  <a:cs typeface="Arial" pitchFamily="34" charset="0"/>
                </a:rPr>
                <a:t>High Level</a:t>
              </a:r>
            </a:p>
            <a:p>
              <a:pPr eaLnBrk="1" hangingPunct="1">
                <a:lnSpc>
                  <a:spcPct val="100000"/>
                </a:lnSpc>
              </a:pPr>
              <a:r>
                <a:rPr lang="en-US" sz="1600" dirty="0">
                  <a:solidFill>
                    <a:schemeClr val="bg1"/>
                  </a:solidFill>
                  <a:latin typeface="Arial" pitchFamily="34" charset="0"/>
                  <a:ea typeface="ＭＳ Ｐゴシック" charset="-128"/>
                  <a:cs typeface="Arial" pitchFamily="34" charset="0"/>
                </a:rPr>
                <a:t>Objectives</a:t>
              </a:r>
            </a:p>
          </p:txBody>
        </p:sp>
        <p:sp>
          <p:nvSpPr>
            <p:cNvPr id="85002" name="AutoShape 12"/>
            <p:cNvSpPr>
              <a:spLocks noChangeArrowheads="1"/>
            </p:cNvSpPr>
            <p:nvPr/>
          </p:nvSpPr>
          <p:spPr bwMode="auto">
            <a:xfrm>
              <a:off x="3831" y="1570"/>
              <a:ext cx="1224" cy="363"/>
            </a:xfrm>
            <a:prstGeom prst="roundRect">
              <a:avLst>
                <a:gd name="adj" fmla="val 16667"/>
              </a:avLst>
            </a:prstGeom>
            <a:solidFill>
              <a:srgbClr val="666699">
                <a:alpha val="81175"/>
              </a:srgbClr>
            </a:solidFill>
            <a:ln w="28575" algn="ctr">
              <a:solidFill>
                <a:srgbClr val="003366"/>
              </a:solidFill>
              <a:round/>
              <a:headEnd/>
              <a:tailEnd/>
            </a:ln>
          </p:spPr>
          <p:txBody>
            <a:bodyPr wrap="none" anchor="ctr"/>
            <a:lstStyle/>
            <a:p>
              <a:pPr eaLnBrk="1" hangingPunct="1">
                <a:lnSpc>
                  <a:spcPct val="100000"/>
                </a:lnSpc>
              </a:pPr>
              <a:r>
                <a:rPr lang="en-US" sz="1600" dirty="0">
                  <a:solidFill>
                    <a:schemeClr val="bg1"/>
                  </a:solidFill>
                  <a:latin typeface="Arial" pitchFamily="34" charset="0"/>
                  <a:ea typeface="ＭＳ Ｐゴシック" charset="-128"/>
                  <a:cs typeface="Arial" pitchFamily="34" charset="0"/>
                </a:rPr>
                <a:t>Assessments</a:t>
              </a:r>
            </a:p>
          </p:txBody>
        </p:sp>
        <p:sp>
          <p:nvSpPr>
            <p:cNvPr id="85003" name="AutoShape 13"/>
            <p:cNvSpPr>
              <a:spLocks noChangeArrowheads="1"/>
            </p:cNvSpPr>
            <p:nvPr/>
          </p:nvSpPr>
          <p:spPr bwMode="auto">
            <a:xfrm>
              <a:off x="3825" y="2115"/>
              <a:ext cx="1224" cy="363"/>
            </a:xfrm>
            <a:prstGeom prst="roundRect">
              <a:avLst>
                <a:gd name="adj" fmla="val 16667"/>
              </a:avLst>
            </a:prstGeom>
            <a:solidFill>
              <a:srgbClr val="666699">
                <a:alpha val="81175"/>
              </a:srgbClr>
            </a:solidFill>
            <a:ln w="28575" algn="ctr">
              <a:solidFill>
                <a:srgbClr val="003366"/>
              </a:solidFill>
              <a:round/>
              <a:headEnd/>
              <a:tailEnd/>
            </a:ln>
          </p:spPr>
          <p:txBody>
            <a:bodyPr wrap="none" anchor="ctr"/>
            <a:lstStyle/>
            <a:p>
              <a:pPr eaLnBrk="1" hangingPunct="1">
                <a:lnSpc>
                  <a:spcPct val="100000"/>
                </a:lnSpc>
              </a:pPr>
              <a:r>
                <a:rPr lang="en-US" sz="1600" dirty="0">
                  <a:solidFill>
                    <a:schemeClr val="bg1"/>
                  </a:solidFill>
                  <a:latin typeface="Arial" pitchFamily="34" charset="0"/>
                  <a:ea typeface="ＭＳ Ｐゴシック" charset="-128"/>
                  <a:cs typeface="Arial" pitchFamily="34" charset="0"/>
                </a:rPr>
                <a:t>Measurable</a:t>
              </a:r>
            </a:p>
            <a:p>
              <a:pPr eaLnBrk="1" hangingPunct="1">
                <a:lnSpc>
                  <a:spcPct val="100000"/>
                </a:lnSpc>
              </a:pPr>
              <a:r>
                <a:rPr lang="en-US" sz="1600" dirty="0">
                  <a:solidFill>
                    <a:schemeClr val="bg1"/>
                  </a:solidFill>
                  <a:latin typeface="Arial" pitchFamily="34" charset="0"/>
                  <a:ea typeface="ＭＳ Ｐゴシック" charset="-128"/>
                  <a:cs typeface="Arial" pitchFamily="34" charset="0"/>
                </a:rPr>
                <a:t>Targets</a:t>
              </a:r>
            </a:p>
          </p:txBody>
        </p:sp>
        <p:sp>
          <p:nvSpPr>
            <p:cNvPr id="85004" name="AutoShape 14"/>
            <p:cNvSpPr>
              <a:spLocks noChangeArrowheads="1"/>
            </p:cNvSpPr>
            <p:nvPr/>
          </p:nvSpPr>
          <p:spPr bwMode="auto">
            <a:xfrm>
              <a:off x="3831" y="2659"/>
              <a:ext cx="1224" cy="363"/>
            </a:xfrm>
            <a:prstGeom prst="roundRect">
              <a:avLst>
                <a:gd name="adj" fmla="val 16667"/>
              </a:avLst>
            </a:prstGeom>
            <a:solidFill>
              <a:srgbClr val="666699">
                <a:alpha val="81175"/>
              </a:srgbClr>
            </a:solidFill>
            <a:ln w="28575" algn="ctr">
              <a:solidFill>
                <a:srgbClr val="003366"/>
              </a:solidFill>
              <a:round/>
              <a:headEnd/>
              <a:tailEnd/>
            </a:ln>
          </p:spPr>
          <p:txBody>
            <a:bodyPr wrap="none" anchor="ctr"/>
            <a:lstStyle/>
            <a:p>
              <a:pPr eaLnBrk="1" hangingPunct="1">
                <a:lnSpc>
                  <a:spcPct val="100000"/>
                </a:lnSpc>
              </a:pPr>
              <a:r>
                <a:rPr lang="en-US" sz="1600" dirty="0">
                  <a:solidFill>
                    <a:schemeClr val="bg1"/>
                  </a:solidFill>
                  <a:latin typeface="Arial" pitchFamily="34" charset="0"/>
                  <a:ea typeface="ＭＳ Ｐゴシック" charset="-128"/>
                  <a:cs typeface="Arial" pitchFamily="34" charset="0"/>
                </a:rPr>
                <a:t>Process</a:t>
              </a:r>
            </a:p>
            <a:p>
              <a:pPr eaLnBrk="1" hangingPunct="1">
                <a:lnSpc>
                  <a:spcPct val="100000"/>
                </a:lnSpc>
              </a:pPr>
              <a:r>
                <a:rPr lang="en-US" sz="1600" dirty="0">
                  <a:solidFill>
                    <a:schemeClr val="bg1"/>
                  </a:solidFill>
                  <a:latin typeface="Arial" pitchFamily="34" charset="0"/>
                  <a:ea typeface="ＭＳ Ｐゴシック" charset="-128"/>
                  <a:cs typeface="Arial" pitchFamily="34" charset="0"/>
                </a:rPr>
                <a:t>Improvements</a:t>
              </a:r>
            </a:p>
          </p:txBody>
        </p:sp>
        <p:sp>
          <p:nvSpPr>
            <p:cNvPr id="85005" name="AutoShape 15"/>
            <p:cNvSpPr>
              <a:spLocks noChangeArrowheads="1"/>
            </p:cNvSpPr>
            <p:nvPr/>
          </p:nvSpPr>
          <p:spPr bwMode="auto">
            <a:xfrm>
              <a:off x="3833" y="3203"/>
              <a:ext cx="1224" cy="363"/>
            </a:xfrm>
            <a:prstGeom prst="roundRect">
              <a:avLst>
                <a:gd name="adj" fmla="val 16667"/>
              </a:avLst>
            </a:prstGeom>
            <a:solidFill>
              <a:srgbClr val="666699">
                <a:alpha val="81175"/>
              </a:srgbClr>
            </a:solidFill>
            <a:ln w="28575" algn="ctr">
              <a:solidFill>
                <a:srgbClr val="003366"/>
              </a:solidFill>
              <a:round/>
              <a:headEnd/>
              <a:tailEnd/>
            </a:ln>
          </p:spPr>
          <p:txBody>
            <a:bodyPr wrap="none" anchor="ctr"/>
            <a:lstStyle/>
            <a:p>
              <a:pPr eaLnBrk="1" hangingPunct="1">
                <a:lnSpc>
                  <a:spcPct val="100000"/>
                </a:lnSpc>
              </a:pPr>
              <a:r>
                <a:rPr lang="en-US" sz="1600" dirty="0">
                  <a:solidFill>
                    <a:schemeClr val="bg1"/>
                  </a:solidFill>
                  <a:latin typeface="Arial" pitchFamily="34" charset="0"/>
                  <a:ea typeface="ＭＳ Ｐゴシック" charset="-128"/>
                  <a:cs typeface="Arial" pitchFamily="34" charset="0"/>
                </a:rPr>
                <a:t>Measurement</a:t>
              </a:r>
            </a:p>
            <a:p>
              <a:pPr eaLnBrk="1" hangingPunct="1">
                <a:lnSpc>
                  <a:spcPct val="100000"/>
                </a:lnSpc>
              </a:pPr>
              <a:r>
                <a:rPr lang="en-US" sz="1600" dirty="0">
                  <a:solidFill>
                    <a:schemeClr val="bg1"/>
                  </a:solidFill>
                  <a:latin typeface="Arial" pitchFamily="34" charset="0"/>
                  <a:ea typeface="ＭＳ Ｐゴシック" charset="-128"/>
                  <a:cs typeface="Arial" pitchFamily="34" charset="0"/>
                </a:rPr>
                <a:t>And Metrics </a:t>
              </a:r>
            </a:p>
          </p:txBody>
        </p:sp>
        <p:sp>
          <p:nvSpPr>
            <p:cNvPr id="85006" name="AutoShape 16"/>
            <p:cNvSpPr>
              <a:spLocks noChangeArrowheads="1"/>
            </p:cNvSpPr>
            <p:nvPr/>
          </p:nvSpPr>
          <p:spPr bwMode="auto">
            <a:xfrm>
              <a:off x="431" y="2115"/>
              <a:ext cx="1224" cy="363"/>
            </a:xfrm>
            <a:prstGeom prst="roundRect">
              <a:avLst>
                <a:gd name="adj" fmla="val 16667"/>
              </a:avLst>
            </a:prstGeom>
            <a:solidFill>
              <a:srgbClr val="666699">
                <a:alpha val="81175"/>
              </a:srgbClr>
            </a:solidFill>
            <a:ln w="28575" algn="ctr">
              <a:solidFill>
                <a:srgbClr val="003366"/>
              </a:solidFill>
              <a:round/>
              <a:headEnd/>
              <a:tailEnd/>
            </a:ln>
          </p:spPr>
          <p:txBody>
            <a:bodyPr wrap="none" anchor="ctr"/>
            <a:lstStyle/>
            <a:p>
              <a:pPr eaLnBrk="1" hangingPunct="1">
                <a:lnSpc>
                  <a:spcPct val="100000"/>
                </a:lnSpc>
              </a:pPr>
              <a:r>
                <a:rPr lang="en-US" sz="1400" dirty="0">
                  <a:solidFill>
                    <a:srgbClr val="FFFF66"/>
                  </a:solidFill>
                  <a:latin typeface="Arial" pitchFamily="34" charset="0"/>
                  <a:ea typeface="ＭＳ Ｐゴシック" charset="-128"/>
                  <a:cs typeface="Arial" pitchFamily="34" charset="0"/>
                </a:rPr>
                <a:t>How do we keep the</a:t>
              </a:r>
            </a:p>
            <a:p>
              <a:pPr eaLnBrk="1" hangingPunct="1">
                <a:lnSpc>
                  <a:spcPct val="100000"/>
                </a:lnSpc>
              </a:pPr>
              <a:r>
                <a:rPr lang="en-US" sz="1400" dirty="0">
                  <a:solidFill>
                    <a:srgbClr val="FFFF66"/>
                  </a:solidFill>
                  <a:latin typeface="Arial" pitchFamily="34" charset="0"/>
                  <a:ea typeface="ＭＳ Ｐゴシック" charset="-128"/>
                  <a:cs typeface="Arial" pitchFamily="34" charset="0"/>
                </a:rPr>
                <a:t>momentum going?</a:t>
              </a:r>
            </a:p>
          </p:txBody>
        </p:sp>
        <p:cxnSp>
          <p:nvCxnSpPr>
            <p:cNvPr id="85007" name="AutoShape 17"/>
            <p:cNvCxnSpPr>
              <a:cxnSpLocks noChangeShapeType="1"/>
              <a:stCxn id="85000" idx="1"/>
              <a:endCxn id="85006" idx="2"/>
            </p:cNvCxnSpPr>
            <p:nvPr/>
          </p:nvCxnSpPr>
          <p:spPr bwMode="auto">
            <a:xfrm rot="10800000">
              <a:off x="1043" y="2487"/>
              <a:ext cx="1065" cy="898"/>
            </a:xfrm>
            <a:prstGeom prst="bentConnector2">
              <a:avLst/>
            </a:prstGeom>
            <a:noFill/>
            <a:ln w="38100">
              <a:solidFill>
                <a:srgbClr val="006600"/>
              </a:solidFill>
              <a:miter lim="800000"/>
              <a:headEnd/>
              <a:tailEnd type="triangle" w="med" len="med"/>
            </a:ln>
          </p:spPr>
        </p:cxnSp>
        <p:cxnSp>
          <p:nvCxnSpPr>
            <p:cNvPr id="85008" name="AutoShape 18"/>
            <p:cNvCxnSpPr>
              <a:cxnSpLocks noChangeShapeType="1"/>
              <a:stCxn id="85006" idx="0"/>
              <a:endCxn id="84996" idx="1"/>
            </p:cNvCxnSpPr>
            <p:nvPr/>
          </p:nvCxnSpPr>
          <p:spPr bwMode="auto">
            <a:xfrm rot="-5400000">
              <a:off x="1127" y="1124"/>
              <a:ext cx="898" cy="1065"/>
            </a:xfrm>
            <a:prstGeom prst="bentConnector2">
              <a:avLst/>
            </a:prstGeom>
            <a:noFill/>
            <a:ln w="38100">
              <a:solidFill>
                <a:srgbClr val="006600"/>
              </a:solidFill>
              <a:miter lim="800000"/>
              <a:headEnd/>
              <a:tailEnd type="triangle" w="med" len="med"/>
            </a:ln>
          </p:spPr>
        </p:cxnSp>
        <p:cxnSp>
          <p:nvCxnSpPr>
            <p:cNvPr id="85009" name="AutoShape 19"/>
            <p:cNvCxnSpPr>
              <a:cxnSpLocks noChangeShapeType="1"/>
              <a:stCxn id="84996" idx="3"/>
              <a:endCxn id="85001" idx="1"/>
            </p:cNvCxnSpPr>
            <p:nvPr/>
          </p:nvCxnSpPr>
          <p:spPr bwMode="auto">
            <a:xfrm>
              <a:off x="3350" y="1208"/>
              <a:ext cx="466" cy="0"/>
            </a:xfrm>
            <a:prstGeom prst="straightConnector1">
              <a:avLst/>
            </a:prstGeom>
            <a:noFill/>
            <a:ln w="28575">
              <a:solidFill>
                <a:srgbClr val="006600"/>
              </a:solidFill>
              <a:round/>
              <a:headEnd/>
              <a:tailEnd type="triangle" w="med" len="med"/>
            </a:ln>
          </p:spPr>
        </p:cxnSp>
        <p:cxnSp>
          <p:nvCxnSpPr>
            <p:cNvPr id="85010" name="AutoShape 20"/>
            <p:cNvCxnSpPr>
              <a:cxnSpLocks noChangeShapeType="1"/>
              <a:stCxn id="84997" idx="3"/>
              <a:endCxn id="85002" idx="1"/>
            </p:cNvCxnSpPr>
            <p:nvPr/>
          </p:nvCxnSpPr>
          <p:spPr bwMode="auto">
            <a:xfrm>
              <a:off x="3348" y="1752"/>
              <a:ext cx="474" cy="0"/>
            </a:xfrm>
            <a:prstGeom prst="straightConnector1">
              <a:avLst/>
            </a:prstGeom>
            <a:noFill/>
            <a:ln w="28575">
              <a:solidFill>
                <a:srgbClr val="006600"/>
              </a:solidFill>
              <a:round/>
              <a:headEnd/>
              <a:tailEnd type="triangle" w="med" len="med"/>
            </a:ln>
          </p:spPr>
        </p:cxnSp>
        <p:cxnSp>
          <p:nvCxnSpPr>
            <p:cNvPr id="85011" name="AutoShape 21"/>
            <p:cNvCxnSpPr>
              <a:cxnSpLocks noChangeShapeType="1"/>
              <a:stCxn id="84998" idx="3"/>
              <a:endCxn id="85003" idx="1"/>
            </p:cNvCxnSpPr>
            <p:nvPr/>
          </p:nvCxnSpPr>
          <p:spPr bwMode="auto">
            <a:xfrm>
              <a:off x="3350" y="2297"/>
              <a:ext cx="466" cy="0"/>
            </a:xfrm>
            <a:prstGeom prst="straightConnector1">
              <a:avLst/>
            </a:prstGeom>
            <a:noFill/>
            <a:ln w="28575">
              <a:solidFill>
                <a:srgbClr val="006600"/>
              </a:solidFill>
              <a:round/>
              <a:headEnd/>
              <a:tailEnd type="triangle" w="med" len="med"/>
            </a:ln>
          </p:spPr>
        </p:cxnSp>
        <p:cxnSp>
          <p:nvCxnSpPr>
            <p:cNvPr id="85012" name="AutoShape 22"/>
            <p:cNvCxnSpPr>
              <a:cxnSpLocks noChangeShapeType="1"/>
              <a:stCxn id="84999" idx="3"/>
              <a:endCxn id="85004" idx="1"/>
            </p:cNvCxnSpPr>
            <p:nvPr/>
          </p:nvCxnSpPr>
          <p:spPr bwMode="auto">
            <a:xfrm>
              <a:off x="3348" y="2841"/>
              <a:ext cx="474" cy="0"/>
            </a:xfrm>
            <a:prstGeom prst="straightConnector1">
              <a:avLst/>
            </a:prstGeom>
            <a:noFill/>
            <a:ln w="28575">
              <a:solidFill>
                <a:srgbClr val="006600"/>
              </a:solidFill>
              <a:round/>
              <a:headEnd/>
              <a:tailEnd type="triangle" w="med" len="med"/>
            </a:ln>
          </p:spPr>
        </p:cxnSp>
        <p:cxnSp>
          <p:nvCxnSpPr>
            <p:cNvPr id="85013" name="AutoShape 23"/>
            <p:cNvCxnSpPr>
              <a:cxnSpLocks noChangeShapeType="1"/>
              <a:stCxn id="85000" idx="3"/>
              <a:endCxn id="85005" idx="1"/>
            </p:cNvCxnSpPr>
            <p:nvPr/>
          </p:nvCxnSpPr>
          <p:spPr bwMode="auto">
            <a:xfrm>
              <a:off x="3350" y="3385"/>
              <a:ext cx="474" cy="0"/>
            </a:xfrm>
            <a:prstGeom prst="straightConnector1">
              <a:avLst/>
            </a:prstGeom>
            <a:noFill/>
            <a:ln w="28575">
              <a:solidFill>
                <a:srgbClr val="006600"/>
              </a:solidFill>
              <a:round/>
              <a:headEnd/>
              <a:tailEnd type="triangle" w="med" len="med"/>
            </a:ln>
          </p:spPr>
        </p:cxnSp>
        <p:cxnSp>
          <p:nvCxnSpPr>
            <p:cNvPr id="85014" name="AutoShape 24"/>
            <p:cNvCxnSpPr>
              <a:cxnSpLocks noChangeShapeType="1"/>
              <a:stCxn id="84996" idx="2"/>
              <a:endCxn id="84997" idx="0"/>
            </p:cNvCxnSpPr>
            <p:nvPr/>
          </p:nvCxnSpPr>
          <p:spPr bwMode="auto">
            <a:xfrm flipH="1">
              <a:off x="2727" y="1398"/>
              <a:ext cx="2" cy="163"/>
            </a:xfrm>
            <a:prstGeom prst="straightConnector1">
              <a:avLst/>
            </a:prstGeom>
            <a:noFill/>
            <a:ln w="28575">
              <a:solidFill>
                <a:srgbClr val="006600"/>
              </a:solidFill>
              <a:round/>
              <a:headEnd/>
              <a:tailEnd type="triangle" w="med" len="med"/>
            </a:ln>
          </p:spPr>
        </p:cxnSp>
        <p:cxnSp>
          <p:nvCxnSpPr>
            <p:cNvPr id="85015" name="AutoShape 25"/>
            <p:cNvCxnSpPr>
              <a:cxnSpLocks noChangeShapeType="1"/>
              <a:stCxn id="84997" idx="2"/>
              <a:endCxn id="84998" idx="0"/>
            </p:cNvCxnSpPr>
            <p:nvPr/>
          </p:nvCxnSpPr>
          <p:spPr bwMode="auto">
            <a:xfrm>
              <a:off x="2727" y="1942"/>
              <a:ext cx="2" cy="164"/>
            </a:xfrm>
            <a:prstGeom prst="straightConnector1">
              <a:avLst/>
            </a:prstGeom>
            <a:noFill/>
            <a:ln w="28575">
              <a:solidFill>
                <a:srgbClr val="006600"/>
              </a:solidFill>
              <a:round/>
              <a:headEnd/>
              <a:tailEnd type="triangle" w="med" len="med"/>
            </a:ln>
          </p:spPr>
        </p:cxnSp>
        <p:cxnSp>
          <p:nvCxnSpPr>
            <p:cNvPr id="85016" name="AutoShape 26"/>
            <p:cNvCxnSpPr>
              <a:cxnSpLocks noChangeShapeType="1"/>
              <a:stCxn id="84998" idx="2"/>
              <a:endCxn id="84999" idx="0"/>
            </p:cNvCxnSpPr>
            <p:nvPr/>
          </p:nvCxnSpPr>
          <p:spPr bwMode="auto">
            <a:xfrm flipH="1">
              <a:off x="2727" y="2487"/>
              <a:ext cx="2" cy="163"/>
            </a:xfrm>
            <a:prstGeom prst="straightConnector1">
              <a:avLst/>
            </a:prstGeom>
            <a:noFill/>
            <a:ln w="28575">
              <a:solidFill>
                <a:srgbClr val="006600"/>
              </a:solidFill>
              <a:round/>
              <a:headEnd/>
              <a:tailEnd type="triangle" w="med" len="med"/>
            </a:ln>
          </p:spPr>
        </p:cxnSp>
        <p:cxnSp>
          <p:nvCxnSpPr>
            <p:cNvPr id="85017" name="AutoShape 27"/>
            <p:cNvCxnSpPr>
              <a:cxnSpLocks noChangeShapeType="1"/>
              <a:stCxn id="84999" idx="2"/>
              <a:endCxn id="85000" idx="0"/>
            </p:cNvCxnSpPr>
            <p:nvPr/>
          </p:nvCxnSpPr>
          <p:spPr bwMode="auto">
            <a:xfrm>
              <a:off x="2727" y="3031"/>
              <a:ext cx="2" cy="163"/>
            </a:xfrm>
            <a:prstGeom prst="straightConnector1">
              <a:avLst/>
            </a:prstGeom>
            <a:noFill/>
            <a:ln w="28575">
              <a:solidFill>
                <a:srgbClr val="006600"/>
              </a:solidFill>
              <a:round/>
              <a:headEnd/>
              <a:tailEnd type="triangle" w="med" len="med"/>
            </a:ln>
          </p:spPr>
        </p:cxnSp>
      </p:grpSp>
    </p:spTree>
    <p:extLst>
      <p:ext uri="{BB962C8B-B14F-4D97-AF65-F5344CB8AC3E}">
        <p14:creationId xmlns:p14="http://schemas.microsoft.com/office/powerpoint/2010/main" val="8325755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521700" cy="455509"/>
          </a:xfrm>
        </p:spPr>
        <p:txBody>
          <a:bodyPr>
            <a:normAutofit fontScale="90000"/>
          </a:bodyPr>
          <a:lstStyle/>
          <a:p>
            <a:pPr algn="ctr"/>
            <a:r>
              <a:rPr lang="en-US" b="1" dirty="0" smtClean="0">
                <a:solidFill>
                  <a:schemeClr val="accent1">
                    <a:lumMod val="50000"/>
                  </a:schemeClr>
                </a:solidFill>
              </a:rPr>
              <a:t>7-Step Improvement Process</a:t>
            </a:r>
            <a:endParaRPr lang="en-US" b="1" dirty="0">
              <a:solidFill>
                <a:schemeClr val="accent1">
                  <a:lumMod val="50000"/>
                </a:schemeClr>
              </a:solidFill>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838200" y="1524000"/>
            <a:ext cx="7694610" cy="4953000"/>
          </a:xfrm>
          <a:prstGeom prst="rect">
            <a:avLst/>
          </a:prstGeom>
          <a:noFill/>
          <a:ln w="9525">
            <a:noFill/>
            <a:miter lim="800000"/>
            <a:headEnd/>
            <a:tailEnd/>
          </a:ln>
        </p:spPr>
      </p:pic>
    </p:spTree>
    <p:extLst>
      <p:ext uri="{BB962C8B-B14F-4D97-AF65-F5344CB8AC3E}">
        <p14:creationId xmlns:p14="http://schemas.microsoft.com/office/powerpoint/2010/main" val="3797260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fontScale="90000"/>
          </a:bodyPr>
          <a:lstStyle/>
          <a:p>
            <a:r>
              <a:rPr lang="en-GB" dirty="0" smtClean="0"/>
              <a:t>Continual Service Improvement</a:t>
            </a:r>
            <a:endParaRPr lang="en-US" dirty="0" smtClean="0"/>
          </a:p>
        </p:txBody>
      </p:sp>
      <p:sp>
        <p:nvSpPr>
          <p:cNvPr id="53251" name="Content Placeholder 2"/>
          <p:cNvSpPr>
            <a:spLocks noGrp="1"/>
          </p:cNvSpPr>
          <p:nvPr>
            <p:ph idx="1"/>
          </p:nvPr>
        </p:nvSpPr>
        <p:spPr/>
        <p:txBody>
          <a:bodyPr/>
          <a:lstStyle/>
          <a:p>
            <a:r>
              <a:rPr lang="en-GB" dirty="0" smtClean="0"/>
              <a:t>Focus on Process owners and Service Owners</a:t>
            </a:r>
          </a:p>
          <a:p>
            <a:r>
              <a:rPr lang="en-GB" dirty="0" smtClean="0"/>
              <a:t>Ensures that service management processes continue to support the business</a:t>
            </a:r>
          </a:p>
          <a:p>
            <a:r>
              <a:rPr lang="en-GB" dirty="0" smtClean="0"/>
              <a:t>Monitor and enhance Service Level Achievements</a:t>
            </a:r>
          </a:p>
          <a:p>
            <a:r>
              <a:rPr lang="en-GB" dirty="0" smtClean="0"/>
              <a:t>Plan – do –check – act  (Deming)</a:t>
            </a:r>
          </a:p>
          <a:p>
            <a:endParaRPr lang="en-US" dirty="0" smtClean="0"/>
          </a:p>
        </p:txBody>
      </p:sp>
    </p:spTree>
    <p:extLst>
      <p:ext uri="{BB962C8B-B14F-4D97-AF65-F5344CB8AC3E}">
        <p14:creationId xmlns:p14="http://schemas.microsoft.com/office/powerpoint/2010/main" val="9349102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GB" dirty="0" smtClean="0"/>
              <a:t>Service Measurement</a:t>
            </a:r>
            <a:endParaRPr lang="en-US" dirty="0" smtClean="0"/>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GB" dirty="0" smtClean="0"/>
              <a:t>Technology (components, MTBF etc)</a:t>
            </a:r>
          </a:p>
          <a:p>
            <a:pPr fontAlgn="auto">
              <a:spcAft>
                <a:spcPts val="0"/>
              </a:spcAft>
              <a:buFont typeface="Arial" pitchFamily="34" charset="0"/>
              <a:buChar char="•"/>
              <a:defRPr/>
            </a:pPr>
            <a:r>
              <a:rPr lang="en-GB" dirty="0" smtClean="0"/>
              <a:t>Process (KPIs  - Critical Success Factors)</a:t>
            </a:r>
          </a:p>
          <a:p>
            <a:pPr fontAlgn="auto">
              <a:spcAft>
                <a:spcPts val="0"/>
              </a:spcAft>
              <a:buFont typeface="Arial" pitchFamily="34" charset="0"/>
              <a:buChar char="•"/>
              <a:defRPr/>
            </a:pPr>
            <a:r>
              <a:rPr lang="en-GB" dirty="0" smtClean="0"/>
              <a:t>Service (End-to end, e.g. Customer Satisfaction)</a:t>
            </a:r>
          </a:p>
          <a:p>
            <a:pPr fontAlgn="auto">
              <a:spcAft>
                <a:spcPts val="0"/>
              </a:spcAft>
              <a:buFont typeface="Arial" pitchFamily="34" charset="0"/>
              <a:buChar char="•"/>
              <a:defRPr/>
            </a:pPr>
            <a:r>
              <a:rPr lang="en-GB" dirty="0" smtClean="0"/>
              <a:t>Why?</a:t>
            </a:r>
          </a:p>
          <a:p>
            <a:pPr lvl="1" fontAlgn="auto">
              <a:spcAft>
                <a:spcPts val="0"/>
              </a:spcAft>
              <a:buFont typeface="Arial" pitchFamily="34" charset="0"/>
              <a:buChar char="–"/>
              <a:defRPr/>
            </a:pPr>
            <a:r>
              <a:rPr lang="en-GB" dirty="0" smtClean="0"/>
              <a:t>Validation – Soundness of decisions</a:t>
            </a:r>
          </a:p>
          <a:p>
            <a:pPr lvl="1" fontAlgn="auto">
              <a:spcAft>
                <a:spcPts val="0"/>
              </a:spcAft>
              <a:buFont typeface="Arial" pitchFamily="34" charset="0"/>
              <a:buChar char="–"/>
              <a:defRPr/>
            </a:pPr>
            <a:r>
              <a:rPr lang="en-GB" dirty="0" smtClean="0"/>
              <a:t>Direction – of future activities</a:t>
            </a:r>
          </a:p>
          <a:p>
            <a:pPr lvl="1" fontAlgn="auto">
              <a:spcAft>
                <a:spcPts val="0"/>
              </a:spcAft>
              <a:buFont typeface="Arial" pitchFamily="34" charset="0"/>
              <a:buChar char="–"/>
              <a:defRPr/>
            </a:pPr>
            <a:r>
              <a:rPr lang="en-GB" dirty="0" smtClean="0"/>
              <a:t>Justify – provide factual evidence</a:t>
            </a:r>
          </a:p>
          <a:p>
            <a:pPr lvl="1" fontAlgn="auto">
              <a:spcAft>
                <a:spcPts val="0"/>
              </a:spcAft>
              <a:buFont typeface="Arial" pitchFamily="34" charset="0"/>
              <a:buChar char="–"/>
              <a:defRPr/>
            </a:pPr>
            <a:r>
              <a:rPr lang="en-GB" dirty="0" smtClean="0"/>
              <a:t>Intervene – when changes or corrections are needed</a:t>
            </a:r>
            <a:endParaRPr lang="en-US" dirty="0"/>
          </a:p>
        </p:txBody>
      </p:sp>
    </p:spTree>
    <p:extLst>
      <p:ext uri="{BB962C8B-B14F-4D97-AF65-F5344CB8AC3E}">
        <p14:creationId xmlns:p14="http://schemas.microsoft.com/office/powerpoint/2010/main" val="25749595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914400" y="381000"/>
            <a:ext cx="7024744" cy="1143000"/>
          </a:xfrm>
        </p:spPr>
        <p:txBody>
          <a:bodyPr/>
          <a:lstStyle/>
          <a:p>
            <a:r>
              <a:rPr lang="en-GB" dirty="0" smtClean="0"/>
              <a:t>ITIL Roles</a:t>
            </a:r>
            <a:endParaRPr lang="en-US" dirty="0" smtClean="0"/>
          </a:p>
        </p:txBody>
      </p:sp>
      <p:sp>
        <p:nvSpPr>
          <p:cNvPr id="3" name="Content Placeholder 2"/>
          <p:cNvSpPr>
            <a:spLocks noGrp="1"/>
          </p:cNvSpPr>
          <p:nvPr>
            <p:ph idx="1"/>
          </p:nvPr>
        </p:nvSpPr>
        <p:spPr>
          <a:xfrm>
            <a:off x="1043492" y="1828800"/>
            <a:ext cx="6777317" cy="4003829"/>
          </a:xfrm>
        </p:spPr>
        <p:txBody>
          <a:bodyPr rtlCol="0">
            <a:normAutofit fontScale="92500" lnSpcReduction="20000"/>
          </a:bodyPr>
          <a:lstStyle/>
          <a:p>
            <a:pPr fontAlgn="auto">
              <a:spcAft>
                <a:spcPts val="0"/>
              </a:spcAft>
              <a:buFont typeface="Arial" pitchFamily="34" charset="0"/>
              <a:buChar char="•"/>
              <a:defRPr/>
            </a:pPr>
            <a:r>
              <a:rPr lang="en-GB" dirty="0" smtClean="0"/>
              <a:t>Process Owner</a:t>
            </a:r>
          </a:p>
          <a:p>
            <a:pPr lvl="1" fontAlgn="auto">
              <a:spcAft>
                <a:spcPts val="0"/>
              </a:spcAft>
              <a:buFont typeface="Arial" pitchFamily="34" charset="0"/>
              <a:buChar char="–"/>
              <a:defRPr/>
            </a:pPr>
            <a:r>
              <a:rPr lang="en-GB" dirty="0" smtClean="0"/>
              <a:t>Ensures Fit for </a:t>
            </a:r>
            <a:r>
              <a:rPr lang="en-GB" dirty="0" smtClean="0"/>
              <a:t>Purpose</a:t>
            </a:r>
          </a:p>
          <a:p>
            <a:pPr lvl="1"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Process Manager</a:t>
            </a:r>
          </a:p>
          <a:p>
            <a:pPr lvl="1" fontAlgn="auto">
              <a:spcAft>
                <a:spcPts val="0"/>
              </a:spcAft>
              <a:buFont typeface="Arial" pitchFamily="34" charset="0"/>
              <a:buChar char="–"/>
              <a:defRPr/>
            </a:pPr>
            <a:r>
              <a:rPr lang="en-GB" dirty="0" smtClean="0"/>
              <a:t>Monitors and Reports on </a:t>
            </a:r>
            <a:r>
              <a:rPr lang="en-GB" dirty="0" smtClean="0"/>
              <a:t>Process</a:t>
            </a:r>
          </a:p>
          <a:p>
            <a:pPr lvl="1"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Service Owner</a:t>
            </a:r>
          </a:p>
          <a:p>
            <a:pPr lvl="1" fontAlgn="auto">
              <a:spcAft>
                <a:spcPts val="0"/>
              </a:spcAft>
              <a:buFont typeface="Arial" pitchFamily="34" charset="0"/>
              <a:buChar char="–"/>
              <a:defRPr/>
            </a:pPr>
            <a:r>
              <a:rPr lang="en-GB" dirty="0" smtClean="0"/>
              <a:t>Accountable for </a:t>
            </a:r>
            <a:r>
              <a:rPr lang="en-GB" dirty="0" smtClean="0"/>
              <a:t>Delivery</a:t>
            </a:r>
          </a:p>
          <a:p>
            <a:pPr lvl="1"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Service Manager</a:t>
            </a:r>
          </a:p>
          <a:p>
            <a:pPr lvl="1" fontAlgn="auto">
              <a:spcAft>
                <a:spcPts val="0"/>
              </a:spcAft>
              <a:buFont typeface="Arial" pitchFamily="34" charset="0"/>
              <a:buChar char="–"/>
              <a:defRPr/>
            </a:pPr>
            <a:r>
              <a:rPr lang="en-GB" dirty="0" smtClean="0"/>
              <a:t>Responsible for initiation, transition and maintenance.  Lifecycle!</a:t>
            </a:r>
          </a:p>
          <a:p>
            <a:pPr fontAlgn="auto">
              <a:spcAft>
                <a:spcPts val="0"/>
              </a:spcAft>
              <a:buFont typeface="Arial" pitchFamily="34" charset="0"/>
              <a:buChar char="•"/>
              <a:defRPr/>
            </a:pPr>
            <a:endParaRPr lang="en-US" dirty="0"/>
          </a:p>
        </p:txBody>
      </p:sp>
    </p:spTree>
    <p:extLst>
      <p:ext uri="{BB962C8B-B14F-4D97-AF65-F5344CB8AC3E}">
        <p14:creationId xmlns:p14="http://schemas.microsoft.com/office/powerpoint/2010/main" val="11555718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GB" dirty="0" smtClean="0"/>
              <a:t>More Roles</a:t>
            </a:r>
            <a:endParaRPr lang="en-US" dirty="0" smtClean="0"/>
          </a:p>
        </p:txBody>
      </p:sp>
      <p:sp>
        <p:nvSpPr>
          <p:cNvPr id="57347" name="Content Placeholder 2"/>
          <p:cNvSpPr>
            <a:spLocks noGrp="1"/>
          </p:cNvSpPr>
          <p:nvPr>
            <p:ph idx="1"/>
          </p:nvPr>
        </p:nvSpPr>
        <p:spPr/>
        <p:txBody>
          <a:bodyPr/>
          <a:lstStyle/>
          <a:p>
            <a:r>
              <a:rPr lang="en-GB" dirty="0" smtClean="0"/>
              <a:t>Business Relationship Manager</a:t>
            </a:r>
          </a:p>
          <a:p>
            <a:r>
              <a:rPr lang="en-GB" dirty="0" smtClean="0"/>
              <a:t>Service Asset &amp; Configuration</a:t>
            </a:r>
          </a:p>
          <a:p>
            <a:pPr lvl="1"/>
            <a:r>
              <a:rPr lang="en-GB" dirty="0" smtClean="0"/>
              <a:t>Service Asset Manager</a:t>
            </a:r>
          </a:p>
          <a:p>
            <a:pPr lvl="1"/>
            <a:r>
              <a:rPr lang="en-GB" dirty="0" smtClean="0"/>
              <a:t>Service Knowledge Manager</a:t>
            </a:r>
          </a:p>
          <a:p>
            <a:pPr lvl="1"/>
            <a:r>
              <a:rPr lang="en-GB" dirty="0" smtClean="0"/>
              <a:t>Configuration Manager</a:t>
            </a:r>
          </a:p>
          <a:p>
            <a:pPr lvl="1"/>
            <a:r>
              <a:rPr lang="en-GB" dirty="0" smtClean="0"/>
              <a:t>Configuration Analyst</a:t>
            </a:r>
          </a:p>
          <a:p>
            <a:pPr lvl="1"/>
            <a:r>
              <a:rPr lang="en-GB" dirty="0" smtClean="0"/>
              <a:t>Configuration Librarian</a:t>
            </a:r>
          </a:p>
          <a:p>
            <a:pPr lvl="1"/>
            <a:r>
              <a:rPr lang="en-GB" dirty="0" smtClean="0"/>
              <a:t>CMS tools administrator</a:t>
            </a:r>
            <a:endParaRPr lang="en-US" dirty="0" smtClean="0"/>
          </a:p>
        </p:txBody>
      </p:sp>
    </p:spTree>
    <p:extLst>
      <p:ext uri="{BB962C8B-B14F-4D97-AF65-F5344CB8AC3E}">
        <p14:creationId xmlns:p14="http://schemas.microsoft.com/office/powerpoint/2010/main" val="235631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105775" cy="455612"/>
          </a:xfrm>
        </p:spPr>
        <p:txBody>
          <a:bodyPr>
            <a:normAutofit fontScale="90000"/>
          </a:bodyPr>
          <a:lstStyle/>
          <a:p>
            <a:pPr algn="ctr">
              <a:defRPr/>
            </a:pPr>
            <a:r>
              <a:rPr lang="en-US" b="1" dirty="0" smtClean="0">
                <a:solidFill>
                  <a:schemeClr val="accent1">
                    <a:lumMod val="50000"/>
                  </a:schemeClr>
                </a:solidFill>
              </a:rPr>
              <a:t>IT Services</a:t>
            </a:r>
            <a:endParaRPr lang="en-US" b="1" dirty="0">
              <a:solidFill>
                <a:schemeClr val="accent1">
                  <a:lumMod val="50000"/>
                </a:schemeClr>
              </a:solidFill>
            </a:endParaRPr>
          </a:p>
        </p:txBody>
      </p:sp>
      <p:sp>
        <p:nvSpPr>
          <p:cNvPr id="3" name="Content Placeholder 2"/>
          <p:cNvSpPr>
            <a:spLocks noGrp="1"/>
          </p:cNvSpPr>
          <p:nvPr>
            <p:ph idx="1"/>
          </p:nvPr>
        </p:nvSpPr>
        <p:spPr>
          <a:xfrm>
            <a:off x="284163" y="1154170"/>
            <a:ext cx="8326437" cy="4373505"/>
          </a:xfrm>
        </p:spPr>
        <p:txBody>
          <a:bodyPr/>
          <a:lstStyle/>
          <a:p>
            <a:pPr algn="just">
              <a:buFontTx/>
              <a:buNone/>
              <a:defRPr/>
            </a:pPr>
            <a:r>
              <a:rPr lang="en-US" dirty="0" smtClean="0">
                <a:solidFill>
                  <a:schemeClr val="accent1">
                    <a:lumMod val="50000"/>
                  </a:schemeClr>
                </a:solidFill>
                <a:latin typeface="+mj-lt"/>
              </a:rPr>
              <a:t>	</a:t>
            </a:r>
          </a:p>
          <a:p>
            <a:pPr algn="just">
              <a:defRPr/>
            </a:pPr>
            <a:r>
              <a:rPr lang="en-US" dirty="0" smtClean="0">
                <a:solidFill>
                  <a:schemeClr val="accent1">
                    <a:lumMod val="50000"/>
                  </a:schemeClr>
                </a:solidFill>
                <a:latin typeface="+mj-lt"/>
              </a:rPr>
              <a:t>IT Service are services provided to a corporation made up of a combination:</a:t>
            </a:r>
          </a:p>
          <a:p>
            <a:pPr algn="just">
              <a:defRPr/>
            </a:pPr>
            <a:endParaRPr lang="en-US" dirty="0" smtClean="0">
              <a:solidFill>
                <a:schemeClr val="accent1">
                  <a:lumMod val="50000"/>
                </a:schemeClr>
              </a:solidFill>
              <a:latin typeface="+mj-lt"/>
            </a:endParaRPr>
          </a:p>
          <a:p>
            <a:pPr lvl="1" algn="just">
              <a:defRPr/>
            </a:pPr>
            <a:r>
              <a:rPr lang="en-US" dirty="0" smtClean="0">
                <a:solidFill>
                  <a:schemeClr val="accent1">
                    <a:lumMod val="50000"/>
                  </a:schemeClr>
                </a:solidFill>
                <a:latin typeface="+mj-lt"/>
              </a:rPr>
              <a:t>IT</a:t>
            </a:r>
          </a:p>
          <a:p>
            <a:pPr lvl="1" algn="just">
              <a:defRPr/>
            </a:pPr>
            <a:r>
              <a:rPr lang="en-US" dirty="0" smtClean="0">
                <a:solidFill>
                  <a:schemeClr val="accent1">
                    <a:lumMod val="50000"/>
                  </a:schemeClr>
                </a:solidFill>
                <a:latin typeface="+mj-lt"/>
              </a:rPr>
              <a:t>People</a:t>
            </a:r>
          </a:p>
          <a:p>
            <a:pPr lvl="1" algn="just">
              <a:defRPr/>
            </a:pPr>
            <a:r>
              <a:rPr lang="en-US" dirty="0" smtClean="0">
                <a:solidFill>
                  <a:schemeClr val="accent1">
                    <a:lumMod val="50000"/>
                  </a:schemeClr>
                </a:solidFill>
                <a:latin typeface="+mj-lt"/>
              </a:rPr>
              <a:t>Processes</a:t>
            </a:r>
          </a:p>
          <a:p>
            <a:pPr marL="365760" lvl="1" indent="0" algn="just">
              <a:buNone/>
              <a:defRPr/>
            </a:pPr>
            <a:endParaRPr lang="en-US" dirty="0" smtClean="0">
              <a:solidFill>
                <a:schemeClr val="accent1">
                  <a:lumMod val="50000"/>
                </a:schemeClr>
              </a:solidFill>
              <a:latin typeface="+mj-lt"/>
            </a:endParaRPr>
          </a:p>
          <a:p>
            <a:pPr algn="just">
              <a:buFontTx/>
              <a:buNone/>
              <a:defRPr/>
            </a:pPr>
            <a:endParaRPr lang="en-US" sz="1800" dirty="0">
              <a:solidFill>
                <a:schemeClr val="accent1">
                  <a:lumMod val="50000"/>
                </a:schemeClr>
              </a:solidFill>
              <a:latin typeface="+mj-lt"/>
            </a:endParaRPr>
          </a:p>
          <a:p>
            <a:pPr algn="just">
              <a:buFontTx/>
              <a:buNone/>
              <a:defRPr/>
            </a:pPr>
            <a:endParaRPr lang="en-US" sz="1800" dirty="0" smtClean="0">
              <a:solidFill>
                <a:schemeClr val="accent1">
                  <a:lumMod val="50000"/>
                </a:schemeClr>
              </a:solidFill>
              <a:latin typeface="+mj-lt"/>
            </a:endParaRPr>
          </a:p>
          <a:p>
            <a:pPr>
              <a:defRPr/>
            </a:pPr>
            <a:endParaRPr lang="en-US" dirty="0">
              <a:solidFill>
                <a:schemeClr val="accent1">
                  <a:lumMod val="50000"/>
                </a:schemeClr>
              </a:solidFill>
              <a:latin typeface="+mj-lt"/>
            </a:endParaRPr>
          </a:p>
        </p:txBody>
      </p:sp>
      <p:pic>
        <p:nvPicPr>
          <p:cNvPr id="56324" name="Picture 7" descr="Mngt.JPG"/>
          <p:cNvPicPr>
            <a:picLocks noChangeAspect="1"/>
          </p:cNvPicPr>
          <p:nvPr/>
        </p:nvPicPr>
        <p:blipFill>
          <a:blip r:embed="rId2" cstate="print"/>
          <a:srcRect/>
          <a:stretch>
            <a:fillRect/>
          </a:stretch>
        </p:blipFill>
        <p:spPr bwMode="auto">
          <a:xfrm>
            <a:off x="5949950" y="4937125"/>
            <a:ext cx="2503488" cy="1506538"/>
          </a:xfrm>
          <a:prstGeom prst="rect">
            <a:avLst/>
          </a:prstGeom>
          <a:noFill/>
          <a:ln w="9525">
            <a:noFill/>
            <a:miter lim="800000"/>
            <a:headEnd/>
            <a:tailEnd/>
          </a:ln>
        </p:spPr>
      </p:pic>
    </p:spTree>
    <p:extLst>
      <p:ext uri="{BB962C8B-B14F-4D97-AF65-F5344CB8AC3E}">
        <p14:creationId xmlns:p14="http://schemas.microsoft.com/office/powerpoint/2010/main" val="719078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Service level &amp; Agreement</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itchFamily="34" charset="0"/>
              <a:buChar char="•"/>
              <a:defRPr/>
            </a:pPr>
            <a:r>
              <a:rPr lang="en-GB" dirty="0" smtClean="0"/>
              <a:t>Service Level</a:t>
            </a:r>
          </a:p>
          <a:p>
            <a:pPr lvl="1" fontAlgn="auto">
              <a:spcAft>
                <a:spcPts val="0"/>
              </a:spcAft>
              <a:buFont typeface="Arial" pitchFamily="34" charset="0"/>
              <a:buChar char="–"/>
              <a:defRPr/>
            </a:pPr>
            <a:r>
              <a:rPr lang="en-GB" dirty="0" smtClean="0"/>
              <a:t>Measured and reported achievement against one or more service level targets</a:t>
            </a:r>
          </a:p>
          <a:p>
            <a:pPr lvl="1" fontAlgn="auto">
              <a:spcAft>
                <a:spcPts val="0"/>
              </a:spcAft>
              <a:buFont typeface="Arial" pitchFamily="34" charset="0"/>
              <a:buChar char="–"/>
              <a:defRPr/>
            </a:pPr>
            <a:r>
              <a:rPr lang="en-GB" dirty="0" smtClean="0"/>
              <a:t>E.g.</a:t>
            </a:r>
          </a:p>
          <a:p>
            <a:pPr lvl="2" fontAlgn="auto">
              <a:spcAft>
                <a:spcPts val="0"/>
              </a:spcAft>
              <a:buFont typeface="Arial" pitchFamily="34" charset="0"/>
              <a:buChar char="•"/>
              <a:defRPr/>
            </a:pPr>
            <a:r>
              <a:rPr lang="en-GB" dirty="0" smtClean="0"/>
              <a:t>Red = 1 hour response 24/7</a:t>
            </a:r>
          </a:p>
          <a:p>
            <a:pPr lvl="2" fontAlgn="auto">
              <a:spcAft>
                <a:spcPts val="0"/>
              </a:spcAft>
              <a:buFont typeface="Arial" pitchFamily="34" charset="0"/>
              <a:buChar char="•"/>
              <a:defRPr/>
            </a:pPr>
            <a:r>
              <a:rPr lang="en-GB" dirty="0" smtClean="0"/>
              <a:t>Amber = 4 hour response 8/5</a:t>
            </a:r>
          </a:p>
          <a:p>
            <a:pPr lvl="2" fontAlgn="auto">
              <a:spcAft>
                <a:spcPts val="0"/>
              </a:spcAft>
              <a:buFont typeface="Arial" pitchFamily="34" charset="0"/>
              <a:buChar char="•"/>
              <a:defRPr/>
            </a:pPr>
            <a:r>
              <a:rPr lang="en-GB" dirty="0" smtClean="0"/>
              <a:t>Green = Next business day</a:t>
            </a:r>
          </a:p>
          <a:p>
            <a:pPr lvl="2"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Service Level Agreement</a:t>
            </a:r>
          </a:p>
          <a:p>
            <a:pPr lvl="1" fontAlgn="auto">
              <a:spcAft>
                <a:spcPts val="0"/>
              </a:spcAft>
              <a:buFont typeface="Arial" pitchFamily="34" charset="0"/>
              <a:buChar char="–"/>
              <a:defRPr/>
            </a:pPr>
            <a:r>
              <a:rPr lang="en-GB" dirty="0" smtClean="0"/>
              <a:t>Written and negotiated agreement between Service Provider and Customer documenting agreed service levels and costs</a:t>
            </a:r>
          </a:p>
        </p:txBody>
      </p:sp>
    </p:spTree>
    <p:extLst>
      <p:ext uri="{BB962C8B-B14F-4D97-AF65-F5344CB8AC3E}">
        <p14:creationId xmlns:p14="http://schemas.microsoft.com/office/powerpoint/2010/main" val="2457412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GB" dirty="0" smtClean="0"/>
              <a:t>Configuration Management</a:t>
            </a:r>
            <a:endParaRPr lang="en-US" dirty="0" smtClean="0"/>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GB" dirty="0" smtClean="0"/>
              <a:t>Configuration Management System (CMS)</a:t>
            </a:r>
          </a:p>
          <a:p>
            <a:pPr fontAlgn="auto">
              <a:spcAft>
                <a:spcPts val="0"/>
              </a:spcAft>
              <a:buFont typeface="Arial" pitchFamily="34" charset="0"/>
              <a:buChar char="•"/>
              <a:defRPr/>
            </a:pPr>
            <a:endParaRPr lang="en-GB" dirty="0" smtClean="0"/>
          </a:p>
          <a:p>
            <a:pPr lvl="1" fontAlgn="auto">
              <a:spcAft>
                <a:spcPts val="0"/>
              </a:spcAft>
              <a:buFont typeface="Arial" pitchFamily="34" charset="0"/>
              <a:buChar char="–"/>
              <a:defRPr/>
            </a:pPr>
            <a:r>
              <a:rPr lang="en-GB" dirty="0" smtClean="0"/>
              <a:t>Tools and databases to manage IT service provider’s configuration data</a:t>
            </a:r>
          </a:p>
          <a:p>
            <a:pPr lvl="1" fontAlgn="auto">
              <a:spcAft>
                <a:spcPts val="0"/>
              </a:spcAft>
              <a:buFont typeface="Arial" pitchFamily="34" charset="0"/>
              <a:buChar char="–"/>
              <a:defRPr/>
            </a:pPr>
            <a:endParaRPr lang="en-GB" dirty="0" smtClean="0"/>
          </a:p>
          <a:p>
            <a:pPr lvl="1" fontAlgn="auto">
              <a:spcAft>
                <a:spcPts val="0"/>
              </a:spcAft>
              <a:buFont typeface="Arial" pitchFamily="34" charset="0"/>
              <a:buChar char="–"/>
              <a:defRPr/>
            </a:pPr>
            <a:r>
              <a:rPr lang="en-GB" dirty="0" smtClean="0"/>
              <a:t>Contains Configuration Management Database (CMDB)</a:t>
            </a:r>
          </a:p>
          <a:p>
            <a:pPr lvl="2" fontAlgn="auto">
              <a:spcAft>
                <a:spcPts val="0"/>
              </a:spcAft>
              <a:buFont typeface="Arial" pitchFamily="34" charset="0"/>
              <a:buChar char="•"/>
              <a:defRPr/>
            </a:pPr>
            <a:r>
              <a:rPr lang="en-GB" dirty="0" smtClean="0"/>
              <a:t>Records hardware, software, documentation and anything else important to IT provision</a:t>
            </a:r>
          </a:p>
          <a:p>
            <a:pPr lvl="2" fontAlgn="auto">
              <a:spcAft>
                <a:spcPts val="0"/>
              </a:spcAft>
              <a:buFont typeface="Arial" pitchFamily="34" charset="0"/>
              <a:buChar char="•"/>
              <a:defRPr/>
            </a:pPr>
            <a:endParaRPr lang="en-GB" dirty="0" smtClean="0"/>
          </a:p>
        </p:txBody>
      </p:sp>
    </p:spTree>
    <p:extLst>
      <p:ext uri="{BB962C8B-B14F-4D97-AF65-F5344CB8AC3E}">
        <p14:creationId xmlns:p14="http://schemas.microsoft.com/office/powerpoint/2010/main" val="3881471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Release</a:t>
            </a:r>
            <a:br>
              <a:rPr lang="en-US" dirty="0"/>
            </a:b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1295400" y="2690336"/>
            <a:ext cx="6477000" cy="1569660"/>
          </a:xfrm>
          <a:prstGeom prst="rect">
            <a:avLst/>
          </a:prstGeom>
        </p:spPr>
        <p:txBody>
          <a:bodyPr wrap="square">
            <a:spAutoFit/>
          </a:bodyPr>
          <a:lstStyle/>
          <a:p>
            <a:r>
              <a:rPr lang="en-US" sz="2400" dirty="0" smtClean="0"/>
              <a:t>Collection of hardware, software, documentation, processes or other things require to implement one or more approved changes to IT Services</a:t>
            </a:r>
            <a:endParaRPr lang="en-US" sz="2400" dirty="0"/>
          </a:p>
        </p:txBody>
      </p:sp>
    </p:spTree>
    <p:extLst>
      <p:ext uri="{BB962C8B-B14F-4D97-AF65-F5344CB8AC3E}">
        <p14:creationId xmlns:p14="http://schemas.microsoft.com/office/powerpoint/2010/main" val="2155016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dirty="0" smtClean="0"/>
              <a:t>Types of Issues</a:t>
            </a:r>
            <a:endParaRPr lang="en-US" dirty="0" smtClean="0"/>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itchFamily="34" charset="0"/>
              <a:buChar char="•"/>
              <a:defRPr/>
            </a:pPr>
            <a:r>
              <a:rPr lang="en-GB" dirty="0" smtClean="0"/>
              <a:t>Incident</a:t>
            </a:r>
          </a:p>
          <a:p>
            <a:pPr lvl="1" fontAlgn="auto">
              <a:spcAft>
                <a:spcPts val="0"/>
              </a:spcAft>
              <a:buFont typeface="Arial" pitchFamily="34" charset="0"/>
              <a:buChar char="–"/>
              <a:defRPr/>
            </a:pPr>
            <a:r>
              <a:rPr lang="en-GB" b="1" dirty="0" smtClean="0"/>
              <a:t>Unplanned interruption </a:t>
            </a:r>
            <a:r>
              <a:rPr lang="en-GB" dirty="0" smtClean="0"/>
              <a:t>to an IT service or an unplanned reduction in its quality</a:t>
            </a:r>
          </a:p>
          <a:p>
            <a:pPr lvl="1"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Work-around</a:t>
            </a:r>
          </a:p>
          <a:p>
            <a:pPr lvl="1" fontAlgn="auto">
              <a:spcAft>
                <a:spcPts val="0"/>
              </a:spcAft>
              <a:buFont typeface="Arial" pitchFamily="34" charset="0"/>
              <a:buChar char="–"/>
              <a:defRPr/>
            </a:pPr>
            <a:r>
              <a:rPr lang="en-GB" dirty="0" smtClean="0"/>
              <a:t>Reducing or eliminating the impact of an incident without resolving it</a:t>
            </a:r>
          </a:p>
          <a:p>
            <a:pPr lvl="1" fontAlgn="auto">
              <a:spcAft>
                <a:spcPts val="0"/>
              </a:spcAft>
              <a:buFont typeface="Arial" pitchFamily="34" charset="0"/>
              <a:buChar char="–"/>
              <a:defRPr/>
            </a:pPr>
            <a:endParaRPr lang="en-GB" dirty="0" smtClean="0"/>
          </a:p>
          <a:p>
            <a:pPr fontAlgn="auto">
              <a:spcAft>
                <a:spcPts val="0"/>
              </a:spcAft>
              <a:buFont typeface="Arial" pitchFamily="34" charset="0"/>
              <a:buChar char="•"/>
              <a:defRPr/>
            </a:pPr>
            <a:r>
              <a:rPr lang="en-GB" dirty="0" smtClean="0"/>
              <a:t>Problem</a:t>
            </a:r>
          </a:p>
          <a:p>
            <a:pPr lvl="1" fontAlgn="auto">
              <a:spcAft>
                <a:spcPts val="0"/>
              </a:spcAft>
              <a:buFont typeface="Arial" pitchFamily="34" charset="0"/>
              <a:buChar char="–"/>
              <a:defRPr/>
            </a:pPr>
            <a:r>
              <a:rPr lang="en-GB" dirty="0" smtClean="0"/>
              <a:t>Unknown underlying cause of one or more incidents</a:t>
            </a:r>
          </a:p>
        </p:txBody>
      </p:sp>
    </p:spTree>
    <p:extLst>
      <p:ext uri="{BB962C8B-B14F-4D97-AF65-F5344CB8AC3E}">
        <p14:creationId xmlns:p14="http://schemas.microsoft.com/office/powerpoint/2010/main" val="41867823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302</TotalTime>
  <Words>1757</Words>
  <Application>Microsoft Office PowerPoint</Application>
  <PresentationFormat>On-screen Show (4:3)</PresentationFormat>
  <Paragraphs>375</Paragraphs>
  <Slides>48</Slides>
  <Notes>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Austin</vt:lpstr>
      <vt:lpstr>Information Technology Infrastructure Library -(ITIL)</vt:lpstr>
      <vt:lpstr>What is ITIL?</vt:lpstr>
      <vt:lpstr>Best Practices to enable corporations to:</vt:lpstr>
      <vt:lpstr>Service and Outcomes</vt:lpstr>
      <vt:lpstr>IT Services</vt:lpstr>
      <vt:lpstr>Service level &amp; Agreement</vt:lpstr>
      <vt:lpstr>Configuration Management</vt:lpstr>
      <vt:lpstr>Release </vt:lpstr>
      <vt:lpstr>Types of Issues</vt:lpstr>
      <vt:lpstr>Service Delivery Strategies</vt:lpstr>
      <vt:lpstr>Types of Service and Service Catalogue</vt:lpstr>
      <vt:lpstr>Service Value</vt:lpstr>
      <vt:lpstr>IT Service Management (ITSM)</vt:lpstr>
      <vt:lpstr>Issues with IT service management</vt:lpstr>
      <vt:lpstr>3 types of service providers</vt:lpstr>
      <vt:lpstr>RACI Model</vt:lpstr>
      <vt:lpstr>Core ITIL v3 Library</vt:lpstr>
      <vt:lpstr>How the Lifecycle stages fit together</vt:lpstr>
      <vt:lpstr>Key links, inputs &amp; outputs of the service lifecycle stages </vt:lpstr>
      <vt:lpstr>ITIL V3 Processes across Service Life Cycle</vt:lpstr>
      <vt:lpstr>Service Strategy</vt:lpstr>
      <vt:lpstr>Service Strategy</vt:lpstr>
      <vt:lpstr>Service Design</vt:lpstr>
      <vt:lpstr>Service Design </vt:lpstr>
      <vt:lpstr>Service Design</vt:lpstr>
      <vt:lpstr>Service Transition</vt:lpstr>
      <vt:lpstr>Service Transition</vt:lpstr>
      <vt:lpstr>Service Transition</vt:lpstr>
      <vt:lpstr>Good service transition</vt:lpstr>
      <vt:lpstr>Knowledge management</vt:lpstr>
      <vt:lpstr>Key Processes and Activities </vt:lpstr>
      <vt:lpstr>Service Operation</vt:lpstr>
      <vt:lpstr>Service Operation</vt:lpstr>
      <vt:lpstr>Processes in Service Operation</vt:lpstr>
      <vt:lpstr>Incident Management</vt:lpstr>
      <vt:lpstr>Event Management</vt:lpstr>
      <vt:lpstr>Request Fulfilment</vt:lpstr>
      <vt:lpstr>Problem Management</vt:lpstr>
      <vt:lpstr>Access Management</vt:lpstr>
      <vt:lpstr>Functions in Service Operation</vt:lpstr>
      <vt:lpstr>Service Operation Balances</vt:lpstr>
      <vt:lpstr>Continual Service Improvement (CSI) </vt:lpstr>
      <vt:lpstr>Continual Service Improvement Model</vt:lpstr>
      <vt:lpstr>7-Step Improvement Process</vt:lpstr>
      <vt:lpstr>Continual Service Improvement</vt:lpstr>
      <vt:lpstr>Service Measurement</vt:lpstr>
      <vt:lpstr>ITIL Roles</vt:lpstr>
      <vt:lpstr>More Roles</vt:lpstr>
    </vt:vector>
  </TitlesOfParts>
  <Company>nait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Infrastructure Library -(ITIL)</dc:title>
  <dc:creator>nait</dc:creator>
  <cp:lastModifiedBy>rajiv</cp:lastModifiedBy>
  <cp:revision>47</cp:revision>
  <dcterms:created xsi:type="dcterms:W3CDTF">2012-12-07T19:12:09Z</dcterms:created>
  <dcterms:modified xsi:type="dcterms:W3CDTF">2012-12-10T04:28:04Z</dcterms:modified>
</cp:coreProperties>
</file>