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5B5C-5817-4A2F-8790-EB04D502E4F3}" type="datetimeFigureOut">
              <a:rPr lang="en-CA" smtClean="0"/>
              <a:t>2016-01-26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4CA-DB68-4D33-BFA2-0F79F1A63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1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5B5C-5817-4A2F-8790-EB04D502E4F3}" type="datetimeFigureOut">
              <a:rPr lang="en-CA" smtClean="0"/>
              <a:t>2016-01-26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4CA-DB68-4D33-BFA2-0F79F1A63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3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5B5C-5817-4A2F-8790-EB04D502E4F3}" type="datetimeFigureOut">
              <a:rPr lang="en-CA" smtClean="0"/>
              <a:t>2016-01-26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4CA-DB68-4D33-BFA2-0F79F1A63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05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5B5C-5817-4A2F-8790-EB04D502E4F3}" type="datetimeFigureOut">
              <a:rPr lang="en-CA" smtClean="0"/>
              <a:t>2016-01-26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4CA-DB68-4D33-BFA2-0F79F1A63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61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5B5C-5817-4A2F-8790-EB04D502E4F3}" type="datetimeFigureOut">
              <a:rPr lang="en-CA" smtClean="0"/>
              <a:t>2016-01-26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4CA-DB68-4D33-BFA2-0F79F1A63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04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5B5C-5817-4A2F-8790-EB04D502E4F3}" type="datetimeFigureOut">
              <a:rPr lang="en-CA" smtClean="0"/>
              <a:t>2016-01-26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4CA-DB68-4D33-BFA2-0F79F1A63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94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5B5C-5817-4A2F-8790-EB04D502E4F3}" type="datetimeFigureOut">
              <a:rPr lang="en-CA" smtClean="0"/>
              <a:t>2016-01-26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4CA-DB68-4D33-BFA2-0F79F1A63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76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5B5C-5817-4A2F-8790-EB04D502E4F3}" type="datetimeFigureOut">
              <a:rPr lang="en-CA" smtClean="0"/>
              <a:t>2016-01-26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4CA-DB68-4D33-BFA2-0F79F1A63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41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5B5C-5817-4A2F-8790-EB04D502E4F3}" type="datetimeFigureOut">
              <a:rPr lang="en-CA" smtClean="0"/>
              <a:t>2016-01-26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4CA-DB68-4D33-BFA2-0F79F1A63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32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5B5C-5817-4A2F-8790-EB04D502E4F3}" type="datetimeFigureOut">
              <a:rPr lang="en-CA" smtClean="0"/>
              <a:t>2016-01-26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4CA-DB68-4D33-BFA2-0F79F1A63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60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5B5C-5817-4A2F-8790-EB04D502E4F3}" type="datetimeFigureOut">
              <a:rPr lang="en-CA" smtClean="0"/>
              <a:t>2016-01-26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4CA-DB68-4D33-BFA2-0F79F1A63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27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5B5C-5817-4A2F-8790-EB04D502E4F3}" type="datetimeFigureOut">
              <a:rPr lang="en-CA" smtClean="0"/>
              <a:t>2016-01-26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94CA-DB68-4D33-BFA2-0F79F1A63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70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Golf Course Manager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Kickoff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49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SQL Azure database</a:t>
            </a:r>
          </a:p>
          <a:p>
            <a:r>
              <a:rPr lang="en-CA" dirty="0" smtClean="0"/>
              <a:t>Entity Framework</a:t>
            </a:r>
          </a:p>
          <a:p>
            <a:r>
              <a:rPr lang="en-CA" dirty="0" err="1" smtClean="0"/>
              <a:t>ASP.Net</a:t>
            </a:r>
            <a:r>
              <a:rPr lang="en-CA" dirty="0" smtClean="0"/>
              <a:t> running on Azure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249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Technical Details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159" y="1825625"/>
            <a:ext cx="42676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7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Mockups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731" y="1825625"/>
            <a:ext cx="73805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6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Mockups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732" y="1825625"/>
            <a:ext cx="62405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6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Mockups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400" y="1825625"/>
            <a:ext cx="62571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7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Golf Course Manager</vt:lpstr>
      <vt:lpstr>Overview</vt:lpstr>
      <vt:lpstr>Technical Details</vt:lpstr>
      <vt:lpstr>Mockups</vt:lpstr>
      <vt:lpstr>Mockups</vt:lpstr>
      <vt:lpstr>Mockups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Addison Babcock</dc:creator>
  <cp:lastModifiedBy>Addison Babcock</cp:lastModifiedBy>
  <cp:revision>10</cp:revision>
  <dcterms:created xsi:type="dcterms:W3CDTF">2016-01-26T18:14:28Z</dcterms:created>
  <dcterms:modified xsi:type="dcterms:W3CDTF">2016-01-26T22:55:46Z</dcterms:modified>
</cp:coreProperties>
</file>