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14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D45E-24C2-6544-9256-9CBF1E1935DD}" type="datetimeFigureOut">
              <a:rPr lang="en-US" smtClean="0"/>
              <a:t>2015-05-04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7CFE-A415-6A45-9B55-7ED5CF67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5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D45E-24C2-6544-9256-9CBF1E1935DD}" type="datetimeFigureOut">
              <a:rPr lang="en-US" smtClean="0"/>
              <a:t>2015-05-04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7CFE-A415-6A45-9B55-7ED5CF67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4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D45E-24C2-6544-9256-9CBF1E1935DD}" type="datetimeFigureOut">
              <a:rPr lang="en-US" smtClean="0"/>
              <a:t>2015-05-04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7CFE-A415-6A45-9B55-7ED5CF67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D45E-24C2-6544-9256-9CBF1E1935DD}" type="datetimeFigureOut">
              <a:rPr lang="en-US" smtClean="0"/>
              <a:t>2015-05-04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7CFE-A415-6A45-9B55-7ED5CF67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D45E-24C2-6544-9256-9CBF1E1935DD}" type="datetimeFigureOut">
              <a:rPr lang="en-US" smtClean="0"/>
              <a:t>2015-05-04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7CFE-A415-6A45-9B55-7ED5CF67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95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D45E-24C2-6544-9256-9CBF1E1935DD}" type="datetimeFigureOut">
              <a:rPr lang="en-US" smtClean="0"/>
              <a:t>2015-05-04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7CFE-A415-6A45-9B55-7ED5CF67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D45E-24C2-6544-9256-9CBF1E1935DD}" type="datetimeFigureOut">
              <a:rPr lang="en-US" smtClean="0"/>
              <a:t>2015-05-04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7CFE-A415-6A45-9B55-7ED5CF67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8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D45E-24C2-6544-9256-9CBF1E1935DD}" type="datetimeFigureOut">
              <a:rPr lang="en-US" smtClean="0"/>
              <a:t>2015-05-04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7CFE-A415-6A45-9B55-7ED5CF67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44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D45E-24C2-6544-9256-9CBF1E1935DD}" type="datetimeFigureOut">
              <a:rPr lang="en-US" smtClean="0"/>
              <a:t>2015-05-04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7CFE-A415-6A45-9B55-7ED5CF67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0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D45E-24C2-6544-9256-9CBF1E1935DD}" type="datetimeFigureOut">
              <a:rPr lang="en-US" smtClean="0"/>
              <a:t>2015-05-04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7CFE-A415-6A45-9B55-7ED5CF67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D45E-24C2-6544-9256-9CBF1E1935DD}" type="datetimeFigureOut">
              <a:rPr lang="en-US" smtClean="0"/>
              <a:t>2015-05-04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7CFE-A415-6A45-9B55-7ED5CF67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CD45E-24C2-6544-9256-9CBF1E1935DD}" type="datetimeFigureOut">
              <a:rPr lang="en-US" smtClean="0"/>
              <a:t>2015-05-04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F7CFE-A415-6A45-9B55-7ED5CF67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4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7 Habits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Maturity Continuum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0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Paradigms and Principles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Maturity Continuum</a:t>
            </a:r>
          </a:p>
          <a:p>
            <a:r>
              <a:rPr lang="en-US" dirty="0"/>
              <a:t>Dependence</a:t>
            </a:r>
          </a:p>
          <a:p>
            <a:pPr lvl="1"/>
            <a:r>
              <a:rPr lang="en-US" dirty="0"/>
              <a:t>Paradigm of </a:t>
            </a:r>
            <a:r>
              <a:rPr lang="en-US" i="1" dirty="0"/>
              <a:t>YOU</a:t>
            </a:r>
          </a:p>
          <a:p>
            <a:r>
              <a:rPr lang="en-US" dirty="0"/>
              <a:t>Independence</a:t>
            </a:r>
          </a:p>
          <a:p>
            <a:pPr lvl="1"/>
            <a:r>
              <a:rPr lang="en-US" dirty="0"/>
              <a:t>Paradigm of </a:t>
            </a:r>
            <a:r>
              <a:rPr lang="en-US" i="1" dirty="0"/>
              <a:t>I</a:t>
            </a:r>
          </a:p>
          <a:p>
            <a:r>
              <a:rPr lang="en-US" dirty="0" err="1"/>
              <a:t>InterDependence</a:t>
            </a:r>
            <a:endParaRPr lang="en-US" dirty="0"/>
          </a:p>
          <a:p>
            <a:pPr lvl="1"/>
            <a:r>
              <a:rPr lang="en-US" dirty="0"/>
              <a:t>Paradigm of </a:t>
            </a:r>
            <a:r>
              <a:rPr lang="en-US" i="1" dirty="0"/>
              <a:t>WE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9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1026"/>
          <p:cNvSpPr txBox="1">
            <a:spLocks noChangeArrowheads="1"/>
          </p:cNvSpPr>
          <p:nvPr/>
        </p:nvSpPr>
        <p:spPr bwMode="auto">
          <a:xfrm>
            <a:off x="8818563" y="65278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solidFill>
                  <a:schemeClr val="bg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66563" name="Text Box 1027"/>
          <p:cNvSpPr txBox="1">
            <a:spLocks noChangeArrowheads="1"/>
          </p:cNvSpPr>
          <p:nvPr/>
        </p:nvSpPr>
        <p:spPr bwMode="auto">
          <a:xfrm>
            <a:off x="533400" y="228600"/>
            <a:ext cx="568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>
                <a:solidFill>
                  <a:schemeClr val="bg1"/>
                </a:solidFill>
                <a:effectLst/>
                <a:latin typeface="Arial" charset="0"/>
              </a:rPr>
              <a:t>The Stages of the Maturity Continuum</a:t>
            </a:r>
          </a:p>
        </p:txBody>
      </p:sp>
      <p:sp>
        <p:nvSpPr>
          <p:cNvPr id="66564" name="Text Box 1028"/>
          <p:cNvSpPr txBox="1">
            <a:spLocks noChangeArrowheads="1"/>
          </p:cNvSpPr>
          <p:nvPr/>
        </p:nvSpPr>
        <p:spPr bwMode="auto">
          <a:xfrm>
            <a:off x="14288" y="6600825"/>
            <a:ext cx="8763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 b="1">
                <a:solidFill>
                  <a:schemeClr val="bg1"/>
                </a:solidFill>
                <a:effectLst/>
                <a:latin typeface="Arial" charset="0"/>
              </a:rPr>
              <a:t>Foundation</a:t>
            </a:r>
          </a:p>
        </p:txBody>
      </p:sp>
      <p:pic>
        <p:nvPicPr>
          <p:cNvPr id="66565" name="Picture 1029" descr="MC Build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200" y="5005388"/>
            <a:ext cx="3602038" cy="25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66" name="Picture 1030" descr="MC Build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925" y="3509963"/>
            <a:ext cx="4689475" cy="175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67" name="Picture 1031" descr="MC Build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0" y="2006600"/>
            <a:ext cx="4699000" cy="326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68" name="Picture 1032" descr="MC Build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0" y="2006600"/>
            <a:ext cx="4699000" cy="326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69" name="Picture 1033" descr="MC Build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0" y="2005013"/>
            <a:ext cx="4699000" cy="326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70" name="Picture 1034" descr="M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863600"/>
            <a:ext cx="5548313" cy="554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734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</Words>
  <Application>Microsoft Macintosh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7 Habits</vt:lpstr>
      <vt:lpstr>Paradigms and Principles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 Habits</dc:title>
  <dc:creator>Warren Burkholder</dc:creator>
  <cp:lastModifiedBy>Warren Burkholder</cp:lastModifiedBy>
  <cp:revision>1</cp:revision>
  <dcterms:created xsi:type="dcterms:W3CDTF">2015-05-04T17:05:25Z</dcterms:created>
  <dcterms:modified xsi:type="dcterms:W3CDTF">2015-05-04T17:07:32Z</dcterms:modified>
</cp:coreProperties>
</file>