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18" d="100"/>
          <a:sy n="18" d="100"/>
        </p:scale>
        <p:origin x="1637" y="130"/>
      </p:cViewPr>
      <p:guideLst>
        <p:guide orient="horz" pos="3318"/>
        <p:guide orient="horz" pos="288"/>
        <p:guide orient="horz" pos="20160"/>
        <p:guide orient="horz"/>
        <p:guide pos="581"/>
        <p:guide pos="27069"/>
        <p:guide orient="horz" pos="20036"/>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dirty="0"/>
          </a:p>
        </p:txBody>
      </p:sp>
      <p:sp>
        <p:nvSpPr>
          <p:cNvPr id="17" name="Text Placeholder 16"/>
          <p:cNvSpPr>
            <a:spLocks noGrp="1"/>
          </p:cNvSpPr>
          <p:nvPr>
            <p:ph type="body" sz="quarter" idx="151"/>
          </p:nvPr>
        </p:nvSpPr>
        <p:spPr/>
        <p:txBody>
          <a:bodyPr/>
          <a:lstStyle/>
          <a:p>
            <a:r>
              <a:rPr lang="en-US" dirty="0"/>
              <a:t>Addison Beck – CIS 300 Spring 2017</a:t>
            </a:r>
          </a:p>
        </p:txBody>
      </p:sp>
      <p:sp>
        <p:nvSpPr>
          <p:cNvPr id="18" name="Text Placeholder 17"/>
          <p:cNvSpPr>
            <a:spLocks noGrp="1"/>
          </p:cNvSpPr>
          <p:nvPr>
            <p:ph type="body" sz="quarter" idx="153"/>
          </p:nvPr>
        </p:nvSpPr>
        <p:spPr/>
        <p:txBody>
          <a:bodyPr>
            <a:normAutofit fontScale="92500" lnSpcReduction="10000"/>
          </a:bodyPr>
          <a:lstStyle/>
          <a:p>
            <a:endParaRPr lang="en-US"/>
          </a:p>
        </p:txBody>
      </p:sp>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864</TotalTime>
  <Words>8</Words>
  <Application>Microsoft Office PowerPoint</Application>
  <PresentationFormat>Custom</PresentationFormat>
  <Paragraphs>2</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DentaQuest</cp:lastModifiedBy>
  <cp:revision>70</cp:revision>
  <cp:lastPrinted>2015-06-29T17:31:11Z</cp:lastPrinted>
  <dcterms:created xsi:type="dcterms:W3CDTF">2012-02-03T19:11:35Z</dcterms:created>
  <dcterms:modified xsi:type="dcterms:W3CDTF">2017-01-09T22:42:17Z</dcterms:modified>
</cp:coreProperties>
</file>