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34" d="100"/>
          <a:sy n="34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FA18C-3486-406E-9B56-ACD7F2C5854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8824-0A1E-4753-BBEC-4BBC2A338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128 small</a:t>
            </a:r>
            <a:r>
              <a:rPr lang="en-US" baseline="0" dirty="0" smtClean="0"/>
              <a:t> cities in HOLC, corresponding to a 10” dia. 46 transit shapefiles, corresponding to a 5.995</a:t>
            </a:r>
            <a:r>
              <a:rPr lang="en-US" baseline="0" smtClean="0"/>
              <a:t>” dia.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D8824-0A1E-4753-BBEC-4BBC2A338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1B37-9E9E-4AEA-ADEB-FBD611CD5633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9E150-41A9-4ED0-B192-56BA31C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49778" y="3535680"/>
            <a:ext cx="14028420" cy="9144000"/>
            <a:chOff x="2049778" y="3535680"/>
            <a:chExt cx="14028420" cy="9144000"/>
          </a:xfrm>
        </p:grpSpPr>
        <p:sp>
          <p:nvSpPr>
            <p:cNvPr id="4" name="Oval 3"/>
            <p:cNvSpPr/>
            <p:nvPr/>
          </p:nvSpPr>
          <p:spPr>
            <a:xfrm>
              <a:off x="2049779" y="3535680"/>
              <a:ext cx="9144000" cy="914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8298180" y="5212080"/>
              <a:ext cx="5486400" cy="5486400"/>
            </a:xfrm>
            <a:prstGeom prst="ellipse">
              <a:avLst/>
            </a:prstGeom>
            <a:solidFill>
              <a:srgbClr val="D9D9D9">
                <a:alpha val="69804"/>
              </a:srgb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49778" y="7322850"/>
              <a:ext cx="6400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Digitized HOLC Maps</a:t>
              </a:r>
            </a:p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(128 in total)</a:t>
              </a:r>
              <a:endParaRPr lang="en-US" sz="4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49779" y="3535680"/>
              <a:ext cx="9144000" cy="914400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93779" y="7322850"/>
              <a:ext cx="48844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Transit Files</a:t>
              </a:r>
            </a:p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(46 in total)</a:t>
              </a:r>
              <a:endParaRPr lang="en-US" sz="48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9806940" y="8892511"/>
              <a:ext cx="891540" cy="238603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989821" y="10793775"/>
              <a:ext cx="40386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Overlap</a:t>
              </a:r>
            </a:p>
            <a:p>
              <a:pPr algn="ctr"/>
              <a:r>
                <a:rPr lang="en-US" sz="4800" dirty="0" smtClean="0">
                  <a:latin typeface="Roboto" pitchFamily="2" charset="0"/>
                  <a:ea typeface="Roboto" pitchFamily="2" charset="0"/>
                </a:rPr>
                <a:t>(17 in total)</a:t>
              </a:r>
              <a:endParaRPr lang="en-US" sz="4800" dirty="0"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56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Addison Larson</dc:creator>
  <cp:lastModifiedBy>Addison Larson</cp:lastModifiedBy>
  <cp:revision>2</cp:revision>
  <dcterms:created xsi:type="dcterms:W3CDTF">2018-08-26T01:18:18Z</dcterms:created>
  <dcterms:modified xsi:type="dcterms:W3CDTF">2018-08-26T01:27:31Z</dcterms:modified>
</cp:coreProperties>
</file>