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44396F4-F7A4-4AC8-A6F8-560667C288E9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AC79C2AA-D12E-4D64-8B7D-63551A7D1346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zxx" sz="2200" spc="-1" strike="noStrike">
                <a:solidFill>
                  <a:srgbClr val="1c1c1c"/>
                </a:solidFill>
                <a:latin typeface="Source Sans Pro Light"/>
              </a:rPr>
              <a:t>This is some text.</a:t>
            </a:r>
            <a:endParaRPr b="0" lang="zxx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2976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zxx" sz="2600" spc="-1" strike="noStrike">
                <a:solidFill>
                  <a:srgbClr val="1c1c1c"/>
                </a:solidFill>
                <a:latin typeface="Source Sans Pro Semibold"/>
              </a:rPr>
              <a:t>And </a:t>
            </a:r>
            <a:r>
              <a:rPr b="1" lang="zxx" sz="2600" spc="-1" strike="noStrike">
                <a:solidFill>
                  <a:srgbClr val="1c1c1c"/>
                </a:solidFill>
                <a:latin typeface="Source Sans Pro Semibold"/>
              </a:rPr>
              <a:t>tihs</a:t>
            </a:r>
            <a:r>
              <a:rPr b="1" lang="zxx" sz="2600" spc="-1" strike="noStrike">
                <a:solidFill>
                  <a:srgbClr val="1c1c1c"/>
                </a:solidFill>
                <a:latin typeface="Source Sans Pro Semibold"/>
              </a:rPr>
              <a:t> is smoe bad </a:t>
            </a:r>
            <a:r>
              <a:rPr b="1" i="1" lang="zxx" sz="2600" spc="-1" strike="noStrike">
                <a:solidFill>
                  <a:srgbClr val="1c1c1c"/>
                </a:solidFill>
                <a:latin typeface="Source Sans Pro Semibold"/>
              </a:rPr>
              <a:t>txet</a:t>
            </a:r>
            <a:r>
              <a:rPr b="1" lang="zxx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zxx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2018-11-08T13:37:02Z</dcterms:created>
  <dc:creator/>
  <dc:description/>
  <dc:language>en-US</dc:language>
  <cp:lastModifiedBy/>
  <dcterms:modified xsi:type="dcterms:W3CDTF">2018-11-08T13:38:38Z</dcterms:modified>
  <cp:revision>2</cp:revision>
  <dc:subject/>
  <dc:title>Alizarin</dc:title>
</cp:coreProperties>
</file>