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2"/>
  </p:notesMasterIdLst>
  <p:handoutMasterIdLst>
    <p:handoutMasterId r:id="rId13"/>
  </p:handoutMasterIdLst>
  <p:sldIdLst>
    <p:sldId id="269" r:id="rId2"/>
    <p:sldId id="280" r:id="rId3"/>
    <p:sldId id="278" r:id="rId4"/>
    <p:sldId id="295" r:id="rId5"/>
    <p:sldId id="282" r:id="rId6"/>
    <p:sldId id="287" r:id="rId7"/>
    <p:sldId id="299" r:id="rId8"/>
    <p:sldId id="300" r:id="rId9"/>
    <p:sldId id="302" r:id="rId10"/>
    <p:sldId id="301" r:id="rId11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230"/>
    <a:srgbClr val="81641D"/>
    <a:srgbClr val="4B3A11"/>
    <a:srgbClr val="CB6907"/>
    <a:srgbClr val="252438"/>
    <a:srgbClr val="262626"/>
    <a:srgbClr val="959FD6"/>
    <a:srgbClr val="000000"/>
    <a:srgbClr val="ADB5DF"/>
    <a:srgbClr val="64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-102" y="-258"/>
      </p:cViewPr>
      <p:guideLst>
        <p:guide orient="horz" pos="2712"/>
        <p:guide orient="horz" pos="3840"/>
        <p:guide orient="horz" pos="480"/>
        <p:guide orient="horz" pos="1608"/>
        <p:guide orient="horz" pos="2160"/>
        <p:guide pos="456"/>
        <p:guide pos="7224"/>
        <p:guide pos="2712"/>
        <p:guide pos="4968"/>
        <p:guide pos="3840"/>
      </p:guideLst>
    </p:cSldViewPr>
  </p:slideViewPr>
  <p:outlineViewPr>
    <p:cViewPr>
      <p:scale>
        <a:sx n="33" d="100"/>
        <a:sy n="33" d="100"/>
      </p:scale>
      <p:origin x="0" y="-20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11/06/2021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CB010704-C763-4C45-8DA1-4B9352C2B7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98543" cy="2020978"/>
          </a:xfrm>
          <a:custGeom>
            <a:avLst/>
            <a:gdLst>
              <a:gd name="connsiteX0" fmla="*/ 0 w 3698543"/>
              <a:gd name="connsiteY0" fmla="*/ 0 h 2020978"/>
              <a:gd name="connsiteX1" fmla="*/ 3698543 w 3698543"/>
              <a:gd name="connsiteY1" fmla="*/ 0 h 2020978"/>
              <a:gd name="connsiteX2" fmla="*/ 3698543 w 3698543"/>
              <a:gd name="connsiteY2" fmla="*/ 2020978 h 2020978"/>
              <a:gd name="connsiteX3" fmla="*/ 0 w 3698543"/>
              <a:gd name="connsiteY3" fmla="*/ 2020978 h 202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543" h="2020978">
                <a:moveTo>
                  <a:pt x="0" y="0"/>
                </a:moveTo>
                <a:lnTo>
                  <a:pt x="3698543" y="0"/>
                </a:lnTo>
                <a:lnTo>
                  <a:pt x="3698543" y="2020978"/>
                </a:lnTo>
                <a:lnTo>
                  <a:pt x="0" y="20209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4C2FC3F1-37E0-4E62-8FE9-9483277602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38074" y="907575"/>
            <a:ext cx="3848668" cy="5042848"/>
          </a:xfrm>
          <a:custGeom>
            <a:avLst/>
            <a:gdLst>
              <a:gd name="connsiteX0" fmla="*/ 0 w 3848668"/>
              <a:gd name="connsiteY0" fmla="*/ 0 h 5042848"/>
              <a:gd name="connsiteX1" fmla="*/ 3848668 w 3848668"/>
              <a:gd name="connsiteY1" fmla="*/ 0 h 5042848"/>
              <a:gd name="connsiteX2" fmla="*/ 3848668 w 3848668"/>
              <a:gd name="connsiteY2" fmla="*/ 5042848 h 5042848"/>
              <a:gd name="connsiteX3" fmla="*/ 0 w 3848668"/>
              <a:gd name="connsiteY3" fmla="*/ 5042848 h 504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668" h="5042848">
                <a:moveTo>
                  <a:pt x="0" y="0"/>
                </a:moveTo>
                <a:lnTo>
                  <a:pt x="3848668" y="0"/>
                </a:lnTo>
                <a:lnTo>
                  <a:pt x="3848668" y="5042848"/>
                </a:lnTo>
                <a:lnTo>
                  <a:pt x="0" y="50428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9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AD013339-45C4-49AB-91BD-173EE08B5D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75005" y="1086948"/>
            <a:ext cx="6716994" cy="4684105"/>
          </a:xfrm>
          <a:custGeom>
            <a:avLst/>
            <a:gdLst>
              <a:gd name="connsiteX0" fmla="*/ 0 w 6716994"/>
              <a:gd name="connsiteY0" fmla="*/ 0 h 4684105"/>
              <a:gd name="connsiteX1" fmla="*/ 6716994 w 6716994"/>
              <a:gd name="connsiteY1" fmla="*/ 0 h 4684105"/>
              <a:gd name="connsiteX2" fmla="*/ 6716994 w 6716994"/>
              <a:gd name="connsiteY2" fmla="*/ 4684105 h 4684105"/>
              <a:gd name="connsiteX3" fmla="*/ 0 w 6716994"/>
              <a:gd name="connsiteY3" fmla="*/ 4684105 h 468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6994" h="4684105">
                <a:moveTo>
                  <a:pt x="0" y="0"/>
                </a:moveTo>
                <a:lnTo>
                  <a:pt x="6716994" y="0"/>
                </a:lnTo>
                <a:lnTo>
                  <a:pt x="6716994" y="4684105"/>
                </a:lnTo>
                <a:lnTo>
                  <a:pt x="0" y="46841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A183238-BB9B-416B-8BB6-E8D6D044F5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4278" y="380998"/>
            <a:ext cx="7074661" cy="6096000"/>
          </a:xfrm>
          <a:custGeom>
            <a:avLst/>
            <a:gdLst>
              <a:gd name="connsiteX0" fmla="*/ 0 w 7074661"/>
              <a:gd name="connsiteY0" fmla="*/ 0 h 6096000"/>
              <a:gd name="connsiteX1" fmla="*/ 7074661 w 7074661"/>
              <a:gd name="connsiteY1" fmla="*/ 0 h 6096000"/>
              <a:gd name="connsiteX2" fmla="*/ 7074661 w 7074661"/>
              <a:gd name="connsiteY2" fmla="*/ 6096000 h 6096000"/>
              <a:gd name="connsiteX3" fmla="*/ 0 w 7074661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4661" h="6096000">
                <a:moveTo>
                  <a:pt x="0" y="0"/>
                </a:moveTo>
                <a:lnTo>
                  <a:pt x="7074661" y="0"/>
                </a:lnTo>
                <a:lnTo>
                  <a:pt x="7074661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1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0519ED0-9BB5-46FF-AB04-20414A1D82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4049" y="1701800"/>
            <a:ext cx="2508616" cy="4388104"/>
          </a:xfrm>
          <a:custGeom>
            <a:avLst/>
            <a:gdLst>
              <a:gd name="connsiteX0" fmla="*/ 0 w 2508616"/>
              <a:gd name="connsiteY0" fmla="*/ 0 h 4388104"/>
              <a:gd name="connsiteX1" fmla="*/ 2508616 w 2508616"/>
              <a:gd name="connsiteY1" fmla="*/ 0 h 4388104"/>
              <a:gd name="connsiteX2" fmla="*/ 2508616 w 2508616"/>
              <a:gd name="connsiteY2" fmla="*/ 4388104 h 4388104"/>
              <a:gd name="connsiteX3" fmla="*/ 0 w 2508616"/>
              <a:gd name="connsiteY3" fmla="*/ 4388104 h 43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616" h="4388104">
                <a:moveTo>
                  <a:pt x="0" y="0"/>
                </a:moveTo>
                <a:lnTo>
                  <a:pt x="2508616" y="0"/>
                </a:lnTo>
                <a:lnTo>
                  <a:pt x="2508616" y="4388104"/>
                </a:lnTo>
                <a:lnTo>
                  <a:pt x="0" y="43881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F65DB015-8BF0-4C6E-811B-F59C4209EB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60924" y="0"/>
            <a:ext cx="4331074" cy="5221357"/>
          </a:xfrm>
          <a:custGeom>
            <a:avLst/>
            <a:gdLst>
              <a:gd name="connsiteX0" fmla="*/ 0 w 4331074"/>
              <a:gd name="connsiteY0" fmla="*/ 0 h 5221357"/>
              <a:gd name="connsiteX1" fmla="*/ 4331074 w 4331074"/>
              <a:gd name="connsiteY1" fmla="*/ 0 h 5221357"/>
              <a:gd name="connsiteX2" fmla="*/ 4331074 w 4331074"/>
              <a:gd name="connsiteY2" fmla="*/ 5221357 h 5221357"/>
              <a:gd name="connsiteX3" fmla="*/ 0 w 4331074"/>
              <a:gd name="connsiteY3" fmla="*/ 5221357 h 522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74" h="5221357">
                <a:moveTo>
                  <a:pt x="0" y="0"/>
                </a:moveTo>
                <a:lnTo>
                  <a:pt x="4331074" y="0"/>
                </a:lnTo>
                <a:lnTo>
                  <a:pt x="4331074" y="5221357"/>
                </a:lnTo>
                <a:lnTo>
                  <a:pt x="0" y="52213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4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CF1CD7E-9839-4FC2-8E30-81ED89F90F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9707" y="-1"/>
            <a:ext cx="3576762" cy="5664641"/>
          </a:xfrm>
          <a:custGeom>
            <a:avLst/>
            <a:gdLst>
              <a:gd name="connsiteX0" fmla="*/ 0 w 3576762"/>
              <a:gd name="connsiteY0" fmla="*/ 0 h 5664641"/>
              <a:gd name="connsiteX1" fmla="*/ 3576762 w 3576762"/>
              <a:gd name="connsiteY1" fmla="*/ 0 h 5664641"/>
              <a:gd name="connsiteX2" fmla="*/ 3576762 w 3576762"/>
              <a:gd name="connsiteY2" fmla="*/ 5664641 h 5664641"/>
              <a:gd name="connsiteX3" fmla="*/ 0 w 3576762"/>
              <a:gd name="connsiteY3" fmla="*/ 5664641 h 566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6762" h="5664641">
                <a:moveTo>
                  <a:pt x="0" y="0"/>
                </a:moveTo>
                <a:lnTo>
                  <a:pt x="3576762" y="0"/>
                </a:lnTo>
                <a:lnTo>
                  <a:pt x="3576762" y="5664641"/>
                </a:lnTo>
                <a:lnTo>
                  <a:pt x="0" y="56646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0F7C1BDD-E495-4F6C-B730-A0C9C0E4E0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08974" y="0"/>
            <a:ext cx="1683025" cy="2046333"/>
          </a:xfrm>
          <a:custGeom>
            <a:avLst/>
            <a:gdLst>
              <a:gd name="connsiteX0" fmla="*/ 0 w 1683025"/>
              <a:gd name="connsiteY0" fmla="*/ 0 h 2046333"/>
              <a:gd name="connsiteX1" fmla="*/ 307072 w 1683025"/>
              <a:gd name="connsiteY1" fmla="*/ 0 h 2046333"/>
              <a:gd name="connsiteX2" fmla="*/ 731520 w 1683025"/>
              <a:gd name="connsiteY2" fmla="*/ 0 h 2046333"/>
              <a:gd name="connsiteX3" fmla="*/ 1683025 w 1683025"/>
              <a:gd name="connsiteY3" fmla="*/ 0 h 2046333"/>
              <a:gd name="connsiteX4" fmla="*/ 1683025 w 1683025"/>
              <a:gd name="connsiteY4" fmla="*/ 2046333 h 2046333"/>
              <a:gd name="connsiteX5" fmla="*/ 0 w 1683025"/>
              <a:gd name="connsiteY5" fmla="*/ 2046333 h 204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025" h="2046333">
                <a:moveTo>
                  <a:pt x="0" y="0"/>
                </a:moveTo>
                <a:lnTo>
                  <a:pt x="307072" y="0"/>
                </a:lnTo>
                <a:lnTo>
                  <a:pt x="731520" y="0"/>
                </a:lnTo>
                <a:lnTo>
                  <a:pt x="1683025" y="0"/>
                </a:lnTo>
                <a:lnTo>
                  <a:pt x="1683025" y="2046333"/>
                </a:lnTo>
                <a:lnTo>
                  <a:pt x="0" y="20463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8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2C2B9BB1-ED03-4D05-AEBF-0829C379F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32244" y="1273283"/>
            <a:ext cx="2769704" cy="4311432"/>
          </a:xfrm>
          <a:custGeom>
            <a:avLst/>
            <a:gdLst>
              <a:gd name="connsiteX0" fmla="*/ 0 w 2769704"/>
              <a:gd name="connsiteY0" fmla="*/ 0 h 4311432"/>
              <a:gd name="connsiteX1" fmla="*/ 2769704 w 2769704"/>
              <a:gd name="connsiteY1" fmla="*/ 0 h 4311432"/>
              <a:gd name="connsiteX2" fmla="*/ 2769704 w 2769704"/>
              <a:gd name="connsiteY2" fmla="*/ 4311432 h 4311432"/>
              <a:gd name="connsiteX3" fmla="*/ 0 w 2769704"/>
              <a:gd name="connsiteY3" fmla="*/ 4311432 h 431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704" h="4311432">
                <a:moveTo>
                  <a:pt x="0" y="0"/>
                </a:moveTo>
                <a:lnTo>
                  <a:pt x="2769704" y="0"/>
                </a:lnTo>
                <a:lnTo>
                  <a:pt x="2769704" y="4311432"/>
                </a:lnTo>
                <a:lnTo>
                  <a:pt x="0" y="43114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FD32B902-8357-45D5-AB7B-88F1A648D3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6639" y="1715951"/>
            <a:ext cx="3017520" cy="2778124"/>
          </a:xfrm>
          <a:custGeom>
            <a:avLst/>
            <a:gdLst>
              <a:gd name="connsiteX0" fmla="*/ 0 w 3017520"/>
              <a:gd name="connsiteY0" fmla="*/ 0 h 2778124"/>
              <a:gd name="connsiteX1" fmla="*/ 3017520 w 3017520"/>
              <a:gd name="connsiteY1" fmla="*/ 0 h 2778124"/>
              <a:gd name="connsiteX2" fmla="*/ 3017520 w 3017520"/>
              <a:gd name="connsiteY2" fmla="*/ 2778124 h 2778124"/>
              <a:gd name="connsiteX3" fmla="*/ 0 w 3017520"/>
              <a:gd name="connsiteY3" fmla="*/ 2778124 h 27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520" h="2778124">
                <a:moveTo>
                  <a:pt x="0" y="0"/>
                </a:moveTo>
                <a:lnTo>
                  <a:pt x="3017520" y="0"/>
                </a:lnTo>
                <a:lnTo>
                  <a:pt x="3017520" y="2778124"/>
                </a:lnTo>
                <a:lnTo>
                  <a:pt x="0" y="2778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F3294C5-565B-49D9-89B8-D4F76B0386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87239" y="1715951"/>
            <a:ext cx="3017520" cy="2778124"/>
          </a:xfrm>
          <a:custGeom>
            <a:avLst/>
            <a:gdLst>
              <a:gd name="connsiteX0" fmla="*/ 0 w 3017520"/>
              <a:gd name="connsiteY0" fmla="*/ 0 h 2778124"/>
              <a:gd name="connsiteX1" fmla="*/ 3017520 w 3017520"/>
              <a:gd name="connsiteY1" fmla="*/ 0 h 2778124"/>
              <a:gd name="connsiteX2" fmla="*/ 3017520 w 3017520"/>
              <a:gd name="connsiteY2" fmla="*/ 2778124 h 2778124"/>
              <a:gd name="connsiteX3" fmla="*/ 0 w 3017520"/>
              <a:gd name="connsiteY3" fmla="*/ 2778124 h 27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520" h="2778124">
                <a:moveTo>
                  <a:pt x="0" y="0"/>
                </a:moveTo>
                <a:lnTo>
                  <a:pt x="3017520" y="0"/>
                </a:lnTo>
                <a:lnTo>
                  <a:pt x="3017520" y="2778124"/>
                </a:lnTo>
                <a:lnTo>
                  <a:pt x="0" y="2778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E8FF52FC-5EF7-4B3A-AFD2-3166D347D1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7839" y="1715951"/>
            <a:ext cx="3017520" cy="2778124"/>
          </a:xfrm>
          <a:custGeom>
            <a:avLst/>
            <a:gdLst>
              <a:gd name="connsiteX0" fmla="*/ 0 w 3017520"/>
              <a:gd name="connsiteY0" fmla="*/ 0 h 2778124"/>
              <a:gd name="connsiteX1" fmla="*/ 3017520 w 3017520"/>
              <a:gd name="connsiteY1" fmla="*/ 0 h 2778124"/>
              <a:gd name="connsiteX2" fmla="*/ 3017520 w 3017520"/>
              <a:gd name="connsiteY2" fmla="*/ 2778124 h 2778124"/>
              <a:gd name="connsiteX3" fmla="*/ 0 w 3017520"/>
              <a:gd name="connsiteY3" fmla="*/ 2778124 h 27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520" h="2778124">
                <a:moveTo>
                  <a:pt x="0" y="0"/>
                </a:moveTo>
                <a:lnTo>
                  <a:pt x="3017520" y="0"/>
                </a:lnTo>
                <a:lnTo>
                  <a:pt x="3017520" y="2778124"/>
                </a:lnTo>
                <a:lnTo>
                  <a:pt x="0" y="27781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1D2563AD-3DAB-4135-BE28-DE289BB2F3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2102" y="3121243"/>
            <a:ext cx="3064758" cy="4060451"/>
          </a:xfrm>
          <a:custGeom>
            <a:avLst/>
            <a:gdLst>
              <a:gd name="connsiteX0" fmla="*/ 0 w 3064758"/>
              <a:gd name="connsiteY0" fmla="*/ 0 h 4060451"/>
              <a:gd name="connsiteX1" fmla="*/ 3064758 w 3064758"/>
              <a:gd name="connsiteY1" fmla="*/ 0 h 4060451"/>
              <a:gd name="connsiteX2" fmla="*/ 3064758 w 3064758"/>
              <a:gd name="connsiteY2" fmla="*/ 4060451 h 4060451"/>
              <a:gd name="connsiteX3" fmla="*/ 0 w 3064758"/>
              <a:gd name="connsiteY3" fmla="*/ 4060451 h 406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758" h="4060451">
                <a:moveTo>
                  <a:pt x="0" y="0"/>
                </a:moveTo>
                <a:lnTo>
                  <a:pt x="3064758" y="0"/>
                </a:lnTo>
                <a:lnTo>
                  <a:pt x="3064758" y="4060451"/>
                </a:lnTo>
                <a:lnTo>
                  <a:pt x="0" y="40604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5048E5BA-2E75-45C0-93CD-A9BBE23DF0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0158" y="2336215"/>
            <a:ext cx="1772069" cy="2181097"/>
          </a:xfrm>
          <a:custGeom>
            <a:avLst/>
            <a:gdLst>
              <a:gd name="connsiteX0" fmla="*/ 0 w 1772069"/>
              <a:gd name="connsiteY0" fmla="*/ 0 h 2181097"/>
              <a:gd name="connsiteX1" fmla="*/ 1772069 w 1772069"/>
              <a:gd name="connsiteY1" fmla="*/ 0 h 2181097"/>
              <a:gd name="connsiteX2" fmla="*/ 1772069 w 1772069"/>
              <a:gd name="connsiteY2" fmla="*/ 2181097 h 2181097"/>
              <a:gd name="connsiteX3" fmla="*/ 0 w 1772069"/>
              <a:gd name="connsiteY3" fmla="*/ 2181097 h 218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069" h="2181097">
                <a:moveTo>
                  <a:pt x="0" y="0"/>
                </a:moveTo>
                <a:lnTo>
                  <a:pt x="1772069" y="0"/>
                </a:lnTo>
                <a:lnTo>
                  <a:pt x="1772069" y="2181097"/>
                </a:lnTo>
                <a:lnTo>
                  <a:pt x="0" y="2181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9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A053ED8B-69E3-423B-80EF-E81612F7B4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3548" y="1788288"/>
            <a:ext cx="1920240" cy="3364521"/>
          </a:xfrm>
          <a:custGeom>
            <a:avLst/>
            <a:gdLst>
              <a:gd name="connsiteX0" fmla="*/ 0 w 1920240"/>
              <a:gd name="connsiteY0" fmla="*/ 0 h 3364521"/>
              <a:gd name="connsiteX1" fmla="*/ 1920240 w 1920240"/>
              <a:gd name="connsiteY1" fmla="*/ 0 h 3364521"/>
              <a:gd name="connsiteX2" fmla="*/ 1920240 w 1920240"/>
              <a:gd name="connsiteY2" fmla="*/ 3364521 h 3364521"/>
              <a:gd name="connsiteX3" fmla="*/ 0 w 1920240"/>
              <a:gd name="connsiteY3" fmla="*/ 3364521 h 336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240" h="3364521">
                <a:moveTo>
                  <a:pt x="0" y="0"/>
                </a:moveTo>
                <a:lnTo>
                  <a:pt x="1920240" y="0"/>
                </a:lnTo>
                <a:lnTo>
                  <a:pt x="1920240" y="3364521"/>
                </a:lnTo>
                <a:lnTo>
                  <a:pt x="0" y="33645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68A3A85D-E95A-491A-9742-F4E3F07F84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11053" y="1788288"/>
            <a:ext cx="1920240" cy="3364521"/>
          </a:xfrm>
          <a:custGeom>
            <a:avLst/>
            <a:gdLst>
              <a:gd name="connsiteX0" fmla="*/ 0 w 1920240"/>
              <a:gd name="connsiteY0" fmla="*/ 0 h 3364521"/>
              <a:gd name="connsiteX1" fmla="*/ 1920240 w 1920240"/>
              <a:gd name="connsiteY1" fmla="*/ 0 h 3364521"/>
              <a:gd name="connsiteX2" fmla="*/ 1920240 w 1920240"/>
              <a:gd name="connsiteY2" fmla="*/ 3364521 h 3364521"/>
              <a:gd name="connsiteX3" fmla="*/ 0 w 1920240"/>
              <a:gd name="connsiteY3" fmla="*/ 3364521 h 336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240" h="3364521">
                <a:moveTo>
                  <a:pt x="0" y="0"/>
                </a:moveTo>
                <a:lnTo>
                  <a:pt x="1920240" y="0"/>
                </a:lnTo>
                <a:lnTo>
                  <a:pt x="1920240" y="3364521"/>
                </a:lnTo>
                <a:lnTo>
                  <a:pt x="0" y="33645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0D875F4F-8448-414E-BCCD-435DBA5BAA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0254" y="1182914"/>
            <a:ext cx="9142738" cy="4044179"/>
          </a:xfrm>
          <a:custGeom>
            <a:avLst/>
            <a:gdLst>
              <a:gd name="connsiteX0" fmla="*/ 0 w 9142738"/>
              <a:gd name="connsiteY0" fmla="*/ 0 h 4044179"/>
              <a:gd name="connsiteX1" fmla="*/ 9142738 w 9142738"/>
              <a:gd name="connsiteY1" fmla="*/ 0 h 4044179"/>
              <a:gd name="connsiteX2" fmla="*/ 9142738 w 9142738"/>
              <a:gd name="connsiteY2" fmla="*/ 4044179 h 4044179"/>
              <a:gd name="connsiteX3" fmla="*/ 0 w 9142738"/>
              <a:gd name="connsiteY3" fmla="*/ 4044179 h 40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2738" h="4044179">
                <a:moveTo>
                  <a:pt x="0" y="0"/>
                </a:moveTo>
                <a:lnTo>
                  <a:pt x="9142738" y="0"/>
                </a:lnTo>
                <a:lnTo>
                  <a:pt x="9142738" y="4044179"/>
                </a:lnTo>
                <a:lnTo>
                  <a:pt x="0" y="40441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6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309FE5C-BE90-4232-93A6-70FA2A0EE3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14186" y="1547188"/>
            <a:ext cx="3763622" cy="3763622"/>
          </a:xfrm>
          <a:custGeom>
            <a:avLst/>
            <a:gdLst>
              <a:gd name="connsiteX0" fmla="*/ 1881811 w 3763622"/>
              <a:gd name="connsiteY0" fmla="*/ 0 h 3763622"/>
              <a:gd name="connsiteX1" fmla="*/ 3763622 w 3763622"/>
              <a:gd name="connsiteY1" fmla="*/ 1881811 h 3763622"/>
              <a:gd name="connsiteX2" fmla="*/ 1881811 w 3763622"/>
              <a:gd name="connsiteY2" fmla="*/ 3763622 h 3763622"/>
              <a:gd name="connsiteX3" fmla="*/ 0 w 3763622"/>
              <a:gd name="connsiteY3" fmla="*/ 1881811 h 3763622"/>
              <a:gd name="connsiteX4" fmla="*/ 1881811 w 3763622"/>
              <a:gd name="connsiteY4" fmla="*/ 0 h 376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3622" h="3763622">
                <a:moveTo>
                  <a:pt x="1881811" y="0"/>
                </a:moveTo>
                <a:cubicBezTo>
                  <a:pt x="2921107" y="0"/>
                  <a:pt x="3763622" y="842515"/>
                  <a:pt x="3763622" y="1881811"/>
                </a:cubicBezTo>
                <a:cubicBezTo>
                  <a:pt x="3763622" y="2921107"/>
                  <a:pt x="2921107" y="3763622"/>
                  <a:pt x="1881811" y="3763622"/>
                </a:cubicBezTo>
                <a:cubicBezTo>
                  <a:pt x="842515" y="3763622"/>
                  <a:pt x="0" y="2921107"/>
                  <a:pt x="0" y="1881811"/>
                </a:cubicBezTo>
                <a:cubicBezTo>
                  <a:pt x="0" y="842515"/>
                  <a:pt x="842515" y="0"/>
                  <a:pt x="18818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13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6CA396B-9769-468C-8C3F-25BD3DF02F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1141" y="1205947"/>
            <a:ext cx="5710859" cy="4446104"/>
          </a:xfrm>
          <a:custGeom>
            <a:avLst/>
            <a:gdLst>
              <a:gd name="connsiteX0" fmla="*/ 0 w 5710859"/>
              <a:gd name="connsiteY0" fmla="*/ 0 h 4446104"/>
              <a:gd name="connsiteX1" fmla="*/ 5710859 w 5710859"/>
              <a:gd name="connsiteY1" fmla="*/ 0 h 4446104"/>
              <a:gd name="connsiteX2" fmla="*/ 5710859 w 5710859"/>
              <a:gd name="connsiteY2" fmla="*/ 4446104 h 4446104"/>
              <a:gd name="connsiteX3" fmla="*/ 0 w 5710859"/>
              <a:gd name="connsiteY3" fmla="*/ 4446104 h 444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859" h="4446104">
                <a:moveTo>
                  <a:pt x="0" y="0"/>
                </a:moveTo>
                <a:lnTo>
                  <a:pt x="5710859" y="0"/>
                </a:lnTo>
                <a:lnTo>
                  <a:pt x="5710859" y="4446104"/>
                </a:lnTo>
                <a:lnTo>
                  <a:pt x="0" y="44461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77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90F9CE3-2510-4E7E-ADE1-08EBF53A42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7823" y="1413329"/>
            <a:ext cx="8896349" cy="5444671"/>
          </a:xfrm>
          <a:custGeom>
            <a:avLst/>
            <a:gdLst>
              <a:gd name="connsiteX0" fmla="*/ 0 w 8896349"/>
              <a:gd name="connsiteY0" fmla="*/ 0 h 5444671"/>
              <a:gd name="connsiteX1" fmla="*/ 8896349 w 8896349"/>
              <a:gd name="connsiteY1" fmla="*/ 0 h 5444671"/>
              <a:gd name="connsiteX2" fmla="*/ 8896349 w 8896349"/>
              <a:gd name="connsiteY2" fmla="*/ 5444671 h 5444671"/>
              <a:gd name="connsiteX3" fmla="*/ 0 w 8896349"/>
              <a:gd name="connsiteY3" fmla="*/ 5444671 h 544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6349" h="5444671">
                <a:moveTo>
                  <a:pt x="0" y="0"/>
                </a:moveTo>
                <a:lnTo>
                  <a:pt x="8896349" y="0"/>
                </a:lnTo>
                <a:lnTo>
                  <a:pt x="8896349" y="5444671"/>
                </a:lnTo>
                <a:lnTo>
                  <a:pt x="0" y="54446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2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432A1C18-0FD7-4B26-BE14-5B60B03E64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8375" y="781876"/>
            <a:ext cx="2491409" cy="3935896"/>
          </a:xfrm>
          <a:custGeom>
            <a:avLst/>
            <a:gdLst>
              <a:gd name="connsiteX0" fmla="*/ 0 w 2491409"/>
              <a:gd name="connsiteY0" fmla="*/ 0 h 3935896"/>
              <a:gd name="connsiteX1" fmla="*/ 2491409 w 2491409"/>
              <a:gd name="connsiteY1" fmla="*/ 0 h 3935896"/>
              <a:gd name="connsiteX2" fmla="*/ 2491409 w 2491409"/>
              <a:gd name="connsiteY2" fmla="*/ 3935896 h 3935896"/>
              <a:gd name="connsiteX3" fmla="*/ 0 w 2491409"/>
              <a:gd name="connsiteY3" fmla="*/ 3935896 h 393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1409" h="3935896">
                <a:moveTo>
                  <a:pt x="0" y="0"/>
                </a:moveTo>
                <a:lnTo>
                  <a:pt x="2491409" y="0"/>
                </a:lnTo>
                <a:lnTo>
                  <a:pt x="2491409" y="3935896"/>
                </a:lnTo>
                <a:lnTo>
                  <a:pt x="0" y="39358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2DADA13B-2ECC-46A5-A25E-FD320C5642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39866" y="782637"/>
            <a:ext cx="2995612" cy="3935412"/>
          </a:xfrm>
          <a:custGeom>
            <a:avLst/>
            <a:gdLst>
              <a:gd name="connsiteX0" fmla="*/ 0 w 2995612"/>
              <a:gd name="connsiteY0" fmla="*/ 0 h 3935412"/>
              <a:gd name="connsiteX1" fmla="*/ 2995612 w 2995612"/>
              <a:gd name="connsiteY1" fmla="*/ 0 h 3935412"/>
              <a:gd name="connsiteX2" fmla="*/ 2995612 w 2995612"/>
              <a:gd name="connsiteY2" fmla="*/ 3935412 h 3935412"/>
              <a:gd name="connsiteX3" fmla="*/ 0 w 2995612"/>
              <a:gd name="connsiteY3" fmla="*/ 3935412 h 393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5612" h="3935412">
                <a:moveTo>
                  <a:pt x="0" y="0"/>
                </a:moveTo>
                <a:lnTo>
                  <a:pt x="2995612" y="0"/>
                </a:lnTo>
                <a:lnTo>
                  <a:pt x="2995612" y="3935412"/>
                </a:lnTo>
                <a:lnTo>
                  <a:pt x="0" y="3935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1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F4D32DD-C61A-484E-9207-DFB7DCC623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5140" y="4463302"/>
            <a:ext cx="12192000" cy="2003759"/>
          </a:xfrm>
          <a:custGeom>
            <a:avLst/>
            <a:gdLst>
              <a:gd name="connsiteX0" fmla="*/ 0 w 12192000"/>
              <a:gd name="connsiteY0" fmla="*/ 0 h 2003759"/>
              <a:gd name="connsiteX1" fmla="*/ 12192000 w 12192000"/>
              <a:gd name="connsiteY1" fmla="*/ 0 h 2003759"/>
              <a:gd name="connsiteX2" fmla="*/ 12192000 w 12192000"/>
              <a:gd name="connsiteY2" fmla="*/ 2003759 h 2003759"/>
              <a:gd name="connsiteX3" fmla="*/ 0 w 12192000"/>
              <a:gd name="connsiteY3" fmla="*/ 2003759 h 200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003759">
                <a:moveTo>
                  <a:pt x="0" y="0"/>
                </a:moveTo>
                <a:lnTo>
                  <a:pt x="12192000" y="0"/>
                </a:lnTo>
                <a:lnTo>
                  <a:pt x="12192000" y="2003759"/>
                </a:lnTo>
                <a:lnTo>
                  <a:pt x="0" y="20037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70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23DB1127-3E1D-4E80-8B4F-A201ECC9F7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42521" y="781878"/>
            <a:ext cx="4306956" cy="5294243"/>
          </a:xfrm>
          <a:custGeom>
            <a:avLst/>
            <a:gdLst>
              <a:gd name="connsiteX0" fmla="*/ 0 w 4306956"/>
              <a:gd name="connsiteY0" fmla="*/ 0 h 5294243"/>
              <a:gd name="connsiteX1" fmla="*/ 4306956 w 4306956"/>
              <a:gd name="connsiteY1" fmla="*/ 0 h 5294243"/>
              <a:gd name="connsiteX2" fmla="*/ 4306956 w 4306956"/>
              <a:gd name="connsiteY2" fmla="*/ 5294243 h 5294243"/>
              <a:gd name="connsiteX3" fmla="*/ 0 w 4306956"/>
              <a:gd name="connsiteY3" fmla="*/ 5294243 h 529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6956" h="5294243">
                <a:moveTo>
                  <a:pt x="0" y="0"/>
                </a:moveTo>
                <a:lnTo>
                  <a:pt x="4306956" y="0"/>
                </a:lnTo>
                <a:lnTo>
                  <a:pt x="4306956" y="5294243"/>
                </a:lnTo>
                <a:lnTo>
                  <a:pt x="0" y="52942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8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AD160F8C-CA03-496C-82EB-5F365FC8A5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9241" y="1664803"/>
            <a:ext cx="3529584" cy="3528391"/>
          </a:xfrm>
          <a:custGeom>
            <a:avLst/>
            <a:gdLst>
              <a:gd name="connsiteX0" fmla="*/ 0 w 3529584"/>
              <a:gd name="connsiteY0" fmla="*/ 0 h 3528391"/>
              <a:gd name="connsiteX1" fmla="*/ 3529584 w 3529584"/>
              <a:gd name="connsiteY1" fmla="*/ 0 h 3528391"/>
              <a:gd name="connsiteX2" fmla="*/ 3529584 w 3529584"/>
              <a:gd name="connsiteY2" fmla="*/ 3528391 h 3528391"/>
              <a:gd name="connsiteX3" fmla="*/ 0 w 3529584"/>
              <a:gd name="connsiteY3" fmla="*/ 3528391 h 352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584" h="3528391">
                <a:moveTo>
                  <a:pt x="0" y="0"/>
                </a:moveTo>
                <a:lnTo>
                  <a:pt x="3529584" y="0"/>
                </a:lnTo>
                <a:lnTo>
                  <a:pt x="3529584" y="3528391"/>
                </a:lnTo>
                <a:lnTo>
                  <a:pt x="0" y="35283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B2151F10-F93E-4B3A-8C4B-4FE56AC1CA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178198" y="1664803"/>
            <a:ext cx="2013801" cy="3528391"/>
          </a:xfrm>
          <a:custGeom>
            <a:avLst/>
            <a:gdLst>
              <a:gd name="connsiteX0" fmla="*/ 0 w 2013801"/>
              <a:gd name="connsiteY0" fmla="*/ 0 h 3528391"/>
              <a:gd name="connsiteX1" fmla="*/ 2013801 w 2013801"/>
              <a:gd name="connsiteY1" fmla="*/ 0 h 3528391"/>
              <a:gd name="connsiteX2" fmla="*/ 2013801 w 2013801"/>
              <a:gd name="connsiteY2" fmla="*/ 3528391 h 3528391"/>
              <a:gd name="connsiteX3" fmla="*/ 0 w 2013801"/>
              <a:gd name="connsiteY3" fmla="*/ 3528391 h 352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801" h="3528391">
                <a:moveTo>
                  <a:pt x="0" y="0"/>
                </a:moveTo>
                <a:lnTo>
                  <a:pt x="2013801" y="0"/>
                </a:lnTo>
                <a:lnTo>
                  <a:pt x="2013801" y="3528391"/>
                </a:lnTo>
                <a:lnTo>
                  <a:pt x="0" y="35283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1A34304-A715-46B8-8F0B-352AD1883D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3209" y="956966"/>
            <a:ext cx="2959785" cy="3628285"/>
          </a:xfrm>
          <a:custGeom>
            <a:avLst/>
            <a:gdLst>
              <a:gd name="connsiteX0" fmla="*/ 0 w 2959785"/>
              <a:gd name="connsiteY0" fmla="*/ 0 h 3628285"/>
              <a:gd name="connsiteX1" fmla="*/ 2959785 w 2959785"/>
              <a:gd name="connsiteY1" fmla="*/ 0 h 3628285"/>
              <a:gd name="connsiteX2" fmla="*/ 2959785 w 2959785"/>
              <a:gd name="connsiteY2" fmla="*/ 3628285 h 3628285"/>
              <a:gd name="connsiteX3" fmla="*/ 0 w 2959785"/>
              <a:gd name="connsiteY3" fmla="*/ 3628285 h 362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785" h="3628285">
                <a:moveTo>
                  <a:pt x="0" y="0"/>
                </a:moveTo>
                <a:lnTo>
                  <a:pt x="2959785" y="0"/>
                </a:lnTo>
                <a:lnTo>
                  <a:pt x="2959785" y="3628285"/>
                </a:lnTo>
                <a:lnTo>
                  <a:pt x="0" y="3628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590D71F-D0FF-4DAF-9F3F-6BF8D73759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08899" y="2609192"/>
            <a:ext cx="2883101" cy="4248808"/>
          </a:xfrm>
          <a:custGeom>
            <a:avLst/>
            <a:gdLst>
              <a:gd name="connsiteX0" fmla="*/ 0 w 2883101"/>
              <a:gd name="connsiteY0" fmla="*/ 0 h 4248808"/>
              <a:gd name="connsiteX1" fmla="*/ 2883101 w 2883101"/>
              <a:gd name="connsiteY1" fmla="*/ 0 h 4248808"/>
              <a:gd name="connsiteX2" fmla="*/ 2883101 w 2883101"/>
              <a:gd name="connsiteY2" fmla="*/ 4248808 h 4248808"/>
              <a:gd name="connsiteX3" fmla="*/ 0 w 2883101"/>
              <a:gd name="connsiteY3" fmla="*/ 4248808 h 424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3101" h="4248808">
                <a:moveTo>
                  <a:pt x="0" y="0"/>
                </a:moveTo>
                <a:lnTo>
                  <a:pt x="2883101" y="0"/>
                </a:lnTo>
                <a:lnTo>
                  <a:pt x="2883101" y="4248808"/>
                </a:lnTo>
                <a:lnTo>
                  <a:pt x="0" y="4248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1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D6E902D0-E2C7-4A60-A6B4-0644117BD7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99812" y="-1"/>
            <a:ext cx="8687673" cy="6858000"/>
          </a:xfrm>
          <a:custGeom>
            <a:avLst/>
            <a:gdLst>
              <a:gd name="connsiteX0" fmla="*/ 0 w 8687673"/>
              <a:gd name="connsiteY0" fmla="*/ 0 h 6858000"/>
              <a:gd name="connsiteX1" fmla="*/ 8687673 w 8687673"/>
              <a:gd name="connsiteY1" fmla="*/ 0 h 6858000"/>
              <a:gd name="connsiteX2" fmla="*/ 8687673 w 8687673"/>
              <a:gd name="connsiteY2" fmla="*/ 6858000 h 6858000"/>
              <a:gd name="connsiteX3" fmla="*/ 0 w 86876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7673" h="6858000">
                <a:moveTo>
                  <a:pt x="0" y="0"/>
                </a:moveTo>
                <a:lnTo>
                  <a:pt x="8687673" y="0"/>
                </a:lnTo>
                <a:lnTo>
                  <a:pt x="868767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26964376-DCE5-4A85-9203-35AD18F44C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18953" y="1563759"/>
            <a:ext cx="3721942" cy="5294240"/>
          </a:xfrm>
          <a:custGeom>
            <a:avLst/>
            <a:gdLst>
              <a:gd name="connsiteX0" fmla="*/ 0 w 3721942"/>
              <a:gd name="connsiteY0" fmla="*/ 0 h 5294240"/>
              <a:gd name="connsiteX1" fmla="*/ 3721942 w 3721942"/>
              <a:gd name="connsiteY1" fmla="*/ 0 h 5294240"/>
              <a:gd name="connsiteX2" fmla="*/ 3721942 w 3721942"/>
              <a:gd name="connsiteY2" fmla="*/ 5294240 h 5294240"/>
              <a:gd name="connsiteX3" fmla="*/ 1430835 w 3721942"/>
              <a:gd name="connsiteY3" fmla="*/ 5294240 h 5294240"/>
              <a:gd name="connsiteX4" fmla="*/ 921247 w 3721942"/>
              <a:gd name="connsiteY4" fmla="*/ 5294240 h 5294240"/>
              <a:gd name="connsiteX5" fmla="*/ 0 w 3721942"/>
              <a:gd name="connsiteY5" fmla="*/ 5294240 h 529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1942" h="5294240">
                <a:moveTo>
                  <a:pt x="0" y="0"/>
                </a:moveTo>
                <a:lnTo>
                  <a:pt x="3721942" y="0"/>
                </a:lnTo>
                <a:lnTo>
                  <a:pt x="3721942" y="5294240"/>
                </a:lnTo>
                <a:lnTo>
                  <a:pt x="1430835" y="5294240"/>
                </a:lnTo>
                <a:lnTo>
                  <a:pt x="921247" y="5294240"/>
                </a:lnTo>
                <a:lnTo>
                  <a:pt x="0" y="52942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=""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C3F7581C-CEED-43B5-9291-751D78F556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335BEBF6-4FD6-4F6F-AD92-79A3C41CF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61872" y="1262269"/>
            <a:ext cx="3458818" cy="4333461"/>
          </a:xfrm>
          <a:custGeom>
            <a:avLst/>
            <a:gdLst>
              <a:gd name="connsiteX0" fmla="*/ 0 w 3458818"/>
              <a:gd name="connsiteY0" fmla="*/ 0 h 4333461"/>
              <a:gd name="connsiteX1" fmla="*/ 3458818 w 3458818"/>
              <a:gd name="connsiteY1" fmla="*/ 0 h 4333461"/>
              <a:gd name="connsiteX2" fmla="*/ 3458818 w 3458818"/>
              <a:gd name="connsiteY2" fmla="*/ 4333461 h 4333461"/>
              <a:gd name="connsiteX3" fmla="*/ 0 w 3458818"/>
              <a:gd name="connsiteY3" fmla="*/ 4333461 h 433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818" h="4333461">
                <a:moveTo>
                  <a:pt x="0" y="0"/>
                </a:moveTo>
                <a:lnTo>
                  <a:pt x="3458818" y="0"/>
                </a:lnTo>
                <a:lnTo>
                  <a:pt x="3458818" y="4333461"/>
                </a:lnTo>
                <a:lnTo>
                  <a:pt x="0" y="43334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7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63FFFDE0-9D05-4907-A7FB-6E433F8ED8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9466" y="0"/>
            <a:ext cx="3529384" cy="4070863"/>
          </a:xfrm>
          <a:custGeom>
            <a:avLst/>
            <a:gdLst>
              <a:gd name="connsiteX0" fmla="*/ 0 w 3529384"/>
              <a:gd name="connsiteY0" fmla="*/ 0 h 4070863"/>
              <a:gd name="connsiteX1" fmla="*/ 3529384 w 3529384"/>
              <a:gd name="connsiteY1" fmla="*/ 0 h 4070863"/>
              <a:gd name="connsiteX2" fmla="*/ 3529384 w 3529384"/>
              <a:gd name="connsiteY2" fmla="*/ 4070863 h 4070863"/>
              <a:gd name="connsiteX3" fmla="*/ 0 w 3529384"/>
              <a:gd name="connsiteY3" fmla="*/ 4070863 h 40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384" h="4070863">
                <a:moveTo>
                  <a:pt x="0" y="0"/>
                </a:moveTo>
                <a:lnTo>
                  <a:pt x="3529384" y="0"/>
                </a:lnTo>
                <a:lnTo>
                  <a:pt x="3529384" y="4070863"/>
                </a:lnTo>
                <a:lnTo>
                  <a:pt x="0" y="40708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9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1F29A6A4-29FA-4418-AE1E-D0194DB366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968035"/>
            <a:ext cx="6096001" cy="3916470"/>
          </a:xfrm>
          <a:custGeom>
            <a:avLst/>
            <a:gdLst>
              <a:gd name="connsiteX0" fmla="*/ 0 w 6096001"/>
              <a:gd name="connsiteY0" fmla="*/ 0 h 3916470"/>
              <a:gd name="connsiteX1" fmla="*/ 6096001 w 6096001"/>
              <a:gd name="connsiteY1" fmla="*/ 0 h 3916470"/>
              <a:gd name="connsiteX2" fmla="*/ 6096001 w 6096001"/>
              <a:gd name="connsiteY2" fmla="*/ 3916470 h 3916470"/>
              <a:gd name="connsiteX3" fmla="*/ 0 w 6096001"/>
              <a:gd name="connsiteY3" fmla="*/ 3916470 h 391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1" h="3916470">
                <a:moveTo>
                  <a:pt x="0" y="0"/>
                </a:moveTo>
                <a:lnTo>
                  <a:pt x="6096001" y="0"/>
                </a:lnTo>
                <a:lnTo>
                  <a:pt x="6096001" y="3916470"/>
                </a:lnTo>
                <a:lnTo>
                  <a:pt x="0" y="39164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E850855-84DD-463A-BF35-5AED12651A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23513" y="2941531"/>
            <a:ext cx="2968487" cy="3916470"/>
          </a:xfrm>
          <a:custGeom>
            <a:avLst/>
            <a:gdLst>
              <a:gd name="connsiteX0" fmla="*/ 0 w 2968487"/>
              <a:gd name="connsiteY0" fmla="*/ 0 h 3916470"/>
              <a:gd name="connsiteX1" fmla="*/ 2968487 w 2968487"/>
              <a:gd name="connsiteY1" fmla="*/ 0 h 3916470"/>
              <a:gd name="connsiteX2" fmla="*/ 2968487 w 2968487"/>
              <a:gd name="connsiteY2" fmla="*/ 3916470 h 3916470"/>
              <a:gd name="connsiteX3" fmla="*/ 0 w 2968487"/>
              <a:gd name="connsiteY3" fmla="*/ 3916470 h 391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487" h="3916470">
                <a:moveTo>
                  <a:pt x="0" y="0"/>
                </a:moveTo>
                <a:lnTo>
                  <a:pt x="2968487" y="0"/>
                </a:lnTo>
                <a:lnTo>
                  <a:pt x="2968487" y="3916470"/>
                </a:lnTo>
                <a:lnTo>
                  <a:pt x="0" y="39164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A1068BE7-627C-415C-BE75-8EDC915F28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2850" y="3323770"/>
            <a:ext cx="2807208" cy="2804886"/>
          </a:xfrm>
          <a:custGeom>
            <a:avLst/>
            <a:gdLst>
              <a:gd name="connsiteX0" fmla="*/ 0 w 2807208"/>
              <a:gd name="connsiteY0" fmla="*/ 0 h 2804886"/>
              <a:gd name="connsiteX1" fmla="*/ 2807208 w 2807208"/>
              <a:gd name="connsiteY1" fmla="*/ 0 h 2804886"/>
              <a:gd name="connsiteX2" fmla="*/ 2807208 w 2807208"/>
              <a:gd name="connsiteY2" fmla="*/ 2804886 h 2804886"/>
              <a:gd name="connsiteX3" fmla="*/ 0 w 2807208"/>
              <a:gd name="connsiteY3" fmla="*/ 2804886 h 280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208" h="2804886">
                <a:moveTo>
                  <a:pt x="0" y="0"/>
                </a:moveTo>
                <a:lnTo>
                  <a:pt x="2807208" y="0"/>
                </a:lnTo>
                <a:lnTo>
                  <a:pt x="2807208" y="2804886"/>
                </a:lnTo>
                <a:lnTo>
                  <a:pt x="0" y="28048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DE6A9245-AE35-4F32-B650-3AFB4EF911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47430" y="729342"/>
            <a:ext cx="3585029" cy="5399314"/>
          </a:xfrm>
          <a:custGeom>
            <a:avLst/>
            <a:gdLst>
              <a:gd name="connsiteX0" fmla="*/ 0 w 3585029"/>
              <a:gd name="connsiteY0" fmla="*/ 0 h 5399314"/>
              <a:gd name="connsiteX1" fmla="*/ 3585029 w 3585029"/>
              <a:gd name="connsiteY1" fmla="*/ 0 h 5399314"/>
              <a:gd name="connsiteX2" fmla="*/ 3585029 w 3585029"/>
              <a:gd name="connsiteY2" fmla="*/ 5399314 h 5399314"/>
              <a:gd name="connsiteX3" fmla="*/ 0 w 3585029"/>
              <a:gd name="connsiteY3" fmla="*/ 5399314 h 53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5029" h="5399314">
                <a:moveTo>
                  <a:pt x="0" y="0"/>
                </a:moveTo>
                <a:lnTo>
                  <a:pt x="3585029" y="0"/>
                </a:lnTo>
                <a:lnTo>
                  <a:pt x="3585029" y="5399314"/>
                </a:lnTo>
                <a:lnTo>
                  <a:pt x="0" y="5399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798" r:id="rId2"/>
    <p:sldLayoutId id="2147483785" r:id="rId3"/>
    <p:sldLayoutId id="2147483960" r:id="rId4"/>
    <p:sldLayoutId id="2147483736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  <p:sldLayoutId id="2147483973" r:id="rId18"/>
    <p:sldLayoutId id="2147483974" r:id="rId19"/>
    <p:sldLayoutId id="2147483975" r:id="rId20"/>
    <p:sldLayoutId id="2147483976" r:id="rId21"/>
    <p:sldLayoutId id="2147483977" r:id="rId22"/>
    <p:sldLayoutId id="2147483978" r:id="rId23"/>
    <p:sldLayoutId id="2147483979" r:id="rId24"/>
    <p:sldLayoutId id="2147483980" r:id="rId25"/>
    <p:sldLayoutId id="2147483981" r:id="rId26"/>
    <p:sldLayoutId id="2147483982" r:id="rId27"/>
    <p:sldLayoutId id="2147483983" r:id="rId28"/>
    <p:sldLayoutId id="2147483984" r:id="rId29"/>
    <p:sldLayoutId id="2147483985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0149" y="527072"/>
            <a:ext cx="10891158" cy="612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AAAAF73-B5C9-417E-8F91-E70BD6CCCC7B}"/>
              </a:ext>
            </a:extLst>
          </p:cNvPr>
          <p:cNvSpPr txBox="1"/>
          <p:nvPr/>
        </p:nvSpPr>
        <p:spPr>
          <a:xfrm>
            <a:off x="1288510" y="1783222"/>
            <a:ext cx="3368536" cy="14773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9600" dirty="0" smtClean="0">
                <a:solidFill>
                  <a:schemeClr val="bg2"/>
                </a:solidFill>
                <a:latin typeface="PT Serif" panose="020A0603040505020204" pitchFamily="18" charset="0"/>
                <a:ea typeface="Pacifico" panose="02000000000000000000" pitchFamily="2" charset="0"/>
              </a:rPr>
              <a:t>UI/UX</a:t>
            </a:r>
            <a:endParaRPr lang="en-US" sz="9600" dirty="0">
              <a:solidFill>
                <a:schemeClr val="bg2"/>
              </a:solidFill>
              <a:latin typeface="PT Serif" panose="020A0603040505020204" pitchFamily="18" charset="0"/>
              <a:ea typeface="Pacific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49EA13-2E6A-46A0-A6B6-4EC50EE8D481}"/>
              </a:ext>
            </a:extLst>
          </p:cNvPr>
          <p:cNvSpPr txBox="1"/>
          <p:nvPr/>
        </p:nvSpPr>
        <p:spPr>
          <a:xfrm>
            <a:off x="1288510" y="1598556"/>
            <a:ext cx="19247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Segoe UI" pitchFamily="34" charset="0"/>
                <a:ea typeface="Roboto Slab" pitchFamily="2" charset="0"/>
                <a:cs typeface="Segoe UI" pitchFamily="34" charset="0"/>
              </a:rPr>
              <a:t>Prototyping</a:t>
            </a:r>
            <a:endParaRPr lang="en-US" sz="2400" b="1" dirty="0">
              <a:solidFill>
                <a:schemeClr val="tx1">
                  <a:lumMod val="75000"/>
                </a:schemeClr>
              </a:solidFill>
              <a:latin typeface="Segoe UI" pitchFamily="34" charset="0"/>
              <a:ea typeface="Roboto Slab" pitchFamily="2" charset="0"/>
              <a:cs typeface="Segoe UI" pitchFamily="34" charset="0"/>
            </a:endParaRPr>
          </a:p>
        </p:txBody>
      </p:sp>
      <p:pic>
        <p:nvPicPr>
          <p:cNvPr id="2" name="Picture 2" descr="C:\Users\Pixelart\Desktop\Update_Aug 18\AI Programming\_Design\LogoAnim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510" y="4433789"/>
            <a:ext cx="3065215" cy="81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3425466" y="1725045"/>
            <a:ext cx="537019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Thanks</a:t>
            </a:r>
            <a:r>
              <a:rPr lang="en-US" sz="32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en-US" sz="2400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for </a:t>
            </a:r>
            <a:r>
              <a:rPr lang="en-US" sz="44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Watching</a:t>
            </a:r>
            <a:endParaRPr lang="en-US" sz="1600" b="1" dirty="0">
              <a:solidFill>
                <a:schemeClr val="bg2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ECD64ED-2EB5-4FAE-A047-C55E50A44E94}"/>
              </a:ext>
            </a:extLst>
          </p:cNvPr>
          <p:cNvSpPr/>
          <p:nvPr/>
        </p:nvSpPr>
        <p:spPr>
          <a:xfrm>
            <a:off x="-8626" y="-1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2" name="7 CuadroTexto">
            <a:extLst>
              <a:ext uri="{FF2B5EF4-FFF2-40B4-BE49-F238E27FC236}">
                <a16:creationId xmlns="" xmlns:a16="http://schemas.microsoft.com/office/drawing/2014/main" id="{2A3771CF-C9F1-4B5C-8B5E-DDFAE8235054}"/>
              </a:ext>
            </a:extLst>
          </p:cNvPr>
          <p:cNvSpPr txBox="1"/>
          <p:nvPr/>
        </p:nvSpPr>
        <p:spPr>
          <a:xfrm>
            <a:off x="3861916" y="5332767"/>
            <a:ext cx="472269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am-ET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©</a:t>
            </a:r>
            <a:r>
              <a:rPr lang="en-US" sz="1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New Roman"/>
              </a:rPr>
              <a:t> </a:t>
            </a:r>
            <a:r>
              <a:rPr lang="en-US" sz="16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AI Programming, </a:t>
            </a:r>
            <a:r>
              <a:rPr lang="en-US" sz="1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June 2021 All Rights Reserved.</a:t>
            </a:r>
            <a:endParaRPr lang="am-ET" sz="1600" dirty="0">
              <a:solidFill>
                <a:schemeClr val="tx2">
                  <a:lumMod val="50000"/>
                  <a:lumOff val="5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pic>
        <p:nvPicPr>
          <p:cNvPr id="1026" name="Picture 2" descr="C:\Users\Pixelart\Desktop\Update_Aug 18\AI Programming\_Design\waterMarkIc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89" y="2529586"/>
            <a:ext cx="1271587" cy="12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5861751" y="4597789"/>
            <a:ext cx="419100" cy="419100"/>
          </a:xfrm>
          <a:custGeom>
            <a:avLst/>
            <a:gdLst>
              <a:gd name="T0" fmla="*/ 525 w 1166"/>
              <a:gd name="T1" fmla="*/ 407 h 1165"/>
              <a:gd name="T2" fmla="*/ 525 w 1166"/>
              <a:gd name="T3" fmla="*/ 289 h 1165"/>
              <a:gd name="T4" fmla="*/ 640 w 1166"/>
              <a:gd name="T5" fmla="*/ 289 h 1165"/>
              <a:gd name="T6" fmla="*/ 640 w 1166"/>
              <a:gd name="T7" fmla="*/ 407 h 1165"/>
              <a:gd name="T8" fmla="*/ 525 w 1166"/>
              <a:gd name="T9" fmla="*/ 407 h 1165"/>
              <a:gd name="T10" fmla="*/ 582 w 1166"/>
              <a:gd name="T11" fmla="*/ 1049 h 1165"/>
              <a:gd name="T12" fmla="*/ 1050 w 1166"/>
              <a:gd name="T13" fmla="*/ 582 h 1165"/>
              <a:gd name="T14" fmla="*/ 582 w 1166"/>
              <a:gd name="T15" fmla="*/ 114 h 1165"/>
              <a:gd name="T16" fmla="*/ 115 w 1166"/>
              <a:gd name="T17" fmla="*/ 582 h 1165"/>
              <a:gd name="T18" fmla="*/ 582 w 1166"/>
              <a:gd name="T19" fmla="*/ 1049 h 1165"/>
              <a:gd name="T20" fmla="*/ 582 w 1166"/>
              <a:gd name="T21" fmla="*/ 0 h 1165"/>
              <a:gd name="T22" fmla="*/ 1165 w 1166"/>
              <a:gd name="T23" fmla="*/ 582 h 1165"/>
              <a:gd name="T24" fmla="*/ 582 w 1166"/>
              <a:gd name="T25" fmla="*/ 1164 h 1165"/>
              <a:gd name="T26" fmla="*/ 0 w 1166"/>
              <a:gd name="T27" fmla="*/ 582 h 1165"/>
              <a:gd name="T28" fmla="*/ 582 w 1166"/>
              <a:gd name="T29" fmla="*/ 0 h 1165"/>
              <a:gd name="T30" fmla="*/ 525 w 1166"/>
              <a:gd name="T31" fmla="*/ 875 h 1165"/>
              <a:gd name="T32" fmla="*/ 525 w 1166"/>
              <a:gd name="T33" fmla="*/ 525 h 1165"/>
              <a:gd name="T34" fmla="*/ 640 w 1166"/>
              <a:gd name="T35" fmla="*/ 525 h 1165"/>
              <a:gd name="T36" fmla="*/ 640 w 1166"/>
              <a:gd name="T37" fmla="*/ 875 h 1165"/>
              <a:gd name="T38" fmla="*/ 525 w 1166"/>
              <a:gd name="T39" fmla="*/ 87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66" h="1165">
                <a:moveTo>
                  <a:pt x="525" y="407"/>
                </a:moveTo>
                <a:lnTo>
                  <a:pt x="525" y="289"/>
                </a:lnTo>
                <a:lnTo>
                  <a:pt x="640" y="289"/>
                </a:lnTo>
                <a:lnTo>
                  <a:pt x="640" y="407"/>
                </a:lnTo>
                <a:lnTo>
                  <a:pt x="525" y="407"/>
                </a:lnTo>
                <a:close/>
                <a:moveTo>
                  <a:pt x="582" y="1049"/>
                </a:moveTo>
                <a:cubicBezTo>
                  <a:pt x="839" y="1049"/>
                  <a:pt x="1050" y="839"/>
                  <a:pt x="1050" y="582"/>
                </a:cubicBezTo>
                <a:cubicBezTo>
                  <a:pt x="1050" y="325"/>
                  <a:pt x="839" y="114"/>
                  <a:pt x="582" y="114"/>
                </a:cubicBezTo>
                <a:cubicBezTo>
                  <a:pt x="325" y="114"/>
                  <a:pt x="115" y="325"/>
                  <a:pt x="115" y="582"/>
                </a:cubicBezTo>
                <a:cubicBezTo>
                  <a:pt x="115" y="839"/>
                  <a:pt x="325" y="1049"/>
                  <a:pt x="582" y="1049"/>
                </a:cubicBezTo>
                <a:close/>
                <a:moveTo>
                  <a:pt x="582" y="0"/>
                </a:moveTo>
                <a:cubicBezTo>
                  <a:pt x="905" y="0"/>
                  <a:pt x="1165" y="259"/>
                  <a:pt x="1165" y="582"/>
                </a:cubicBezTo>
                <a:cubicBezTo>
                  <a:pt x="1165" y="905"/>
                  <a:pt x="905" y="1164"/>
                  <a:pt x="582" y="1164"/>
                </a:cubicBezTo>
                <a:cubicBezTo>
                  <a:pt x="260" y="1164"/>
                  <a:pt x="0" y="905"/>
                  <a:pt x="0" y="582"/>
                </a:cubicBezTo>
                <a:cubicBezTo>
                  <a:pt x="0" y="259"/>
                  <a:pt x="260" y="0"/>
                  <a:pt x="582" y="0"/>
                </a:cubicBezTo>
                <a:close/>
                <a:moveTo>
                  <a:pt x="525" y="875"/>
                </a:moveTo>
                <a:lnTo>
                  <a:pt x="525" y="525"/>
                </a:lnTo>
                <a:lnTo>
                  <a:pt x="640" y="525"/>
                </a:lnTo>
                <a:lnTo>
                  <a:pt x="640" y="875"/>
                </a:lnTo>
                <a:lnTo>
                  <a:pt x="525" y="8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14" name="7 CuadroTexto">
            <a:extLst>
              <a:ext uri="{FF2B5EF4-FFF2-40B4-BE49-F238E27FC236}">
                <a16:creationId xmlns="" xmlns:a16="http://schemas.microsoft.com/office/drawing/2014/main" id="{2A3771CF-C9F1-4B5C-8B5E-DDFAE8235054}"/>
              </a:ext>
            </a:extLst>
          </p:cNvPr>
          <p:cNvSpPr txBox="1"/>
          <p:nvPr/>
        </p:nvSpPr>
        <p:spPr>
          <a:xfrm>
            <a:off x="5150066" y="5026349"/>
            <a:ext cx="2007052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b="1" dirty="0" smtClean="0">
                <a:solidFill>
                  <a:schemeClr val="accent3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UI / UX Prototyping</a:t>
            </a:r>
            <a:endParaRPr lang="am-ET" sz="1600" dirty="0">
              <a:solidFill>
                <a:schemeClr val="accent3"/>
              </a:solidFill>
              <a:latin typeface="Noto Sans Ethiopic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C77C6A0-4662-4449-A4DE-4937FBF3C1FB}"/>
              </a:ext>
            </a:extLst>
          </p:cNvPr>
          <p:cNvSpPr txBox="1"/>
          <p:nvPr/>
        </p:nvSpPr>
        <p:spPr>
          <a:xfrm>
            <a:off x="4999908" y="4875597"/>
            <a:ext cx="142137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b="1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ፕሮቶታይፒንግ</a:t>
            </a:r>
            <a:endParaRPr lang="en-US" b="1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D7B5DD-B7F7-4D1D-A763-25216AB29950}"/>
              </a:ext>
            </a:extLst>
          </p:cNvPr>
          <p:cNvSpPr txBox="1"/>
          <p:nvPr/>
        </p:nvSpPr>
        <p:spPr>
          <a:xfrm>
            <a:off x="9630342" y="4719594"/>
            <a:ext cx="1920427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Figma</a:t>
            </a:r>
            <a:endParaRPr lang="en-US" sz="1400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Times Sans Serif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Adobe Photoshop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Adobe XD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Sketch</a:t>
            </a:r>
            <a:endParaRPr lang="en-US" sz="1400" b="1" dirty="0">
              <a:solidFill>
                <a:schemeClr val="accent3">
                  <a:lumMod val="40000"/>
                  <a:lumOff val="6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Times Sans Serif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FE2598A-A944-4222-85C2-F57D0AB6CBE7}"/>
              </a:ext>
            </a:extLst>
          </p:cNvPr>
          <p:cNvSpPr txBox="1"/>
          <p:nvPr/>
        </p:nvSpPr>
        <p:spPr>
          <a:xfrm>
            <a:off x="4180114" y="712341"/>
            <a:ext cx="3626845" cy="3944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am-ET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Noto Sans Ethiopic" pitchFamily="34" charset="0"/>
                <a:ea typeface="Open Sans" pitchFamily="34" charset="0"/>
                <a:cs typeface="Open Sans" pitchFamily="34" charset="0"/>
              </a:rPr>
              <a:t>በዚህ</a:t>
            </a:r>
            <a:r>
              <a:rPr lang="am-ET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Noto Sans Ethiopic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am-ET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Noto Sans Ethiopic" pitchFamily="34" charset="0"/>
                <a:ea typeface="Open Sans" pitchFamily="34" charset="0"/>
                <a:cs typeface="Open Sans" pitchFamily="34" charset="0"/>
              </a:rPr>
              <a:t>ክፍል</a:t>
            </a:r>
            <a:r>
              <a:rPr lang="am-ET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Noto Sans Ethiopic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am-ET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Noto Sans Ethiopic" pitchFamily="34" charset="0"/>
                <a:ea typeface="Open Sans" pitchFamily="34" charset="0"/>
                <a:cs typeface="Open Sans" pitchFamily="34" charset="0"/>
              </a:rPr>
              <a:t>የምናየው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  <a:latin typeface="Noto Sans Ethiopic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C77C6A0-4662-4449-A4DE-4937FBF3C1FB}"/>
              </a:ext>
            </a:extLst>
          </p:cNvPr>
          <p:cNvSpPr txBox="1"/>
          <p:nvPr/>
        </p:nvSpPr>
        <p:spPr>
          <a:xfrm>
            <a:off x="2881486" y="1874553"/>
            <a:ext cx="20256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UI</a:t>
            </a:r>
            <a:r>
              <a:rPr lang="am-ET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(</a:t>
            </a:r>
            <a:r>
              <a:rPr lang="am-ET" b="1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ዩዘር ኢንተርፌስ</a:t>
            </a:r>
            <a:r>
              <a:rPr lang="am-ET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)</a:t>
            </a:r>
            <a:endParaRPr lang="en-US" sz="1400" b="1" dirty="0">
              <a:solidFill>
                <a:schemeClr val="bg1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077229" y="1789384"/>
            <a:ext cx="1223340" cy="2540981"/>
            <a:chOff x="5867462" y="1804902"/>
            <a:chExt cx="1223340" cy="2540981"/>
          </a:xfrm>
        </p:grpSpPr>
        <p:sp>
          <p:nvSpPr>
            <p:cNvPr id="35" name="Freeform 3">
              <a:extLst>
                <a:ext uri="{FF2B5EF4-FFF2-40B4-BE49-F238E27FC236}">
                  <a16:creationId xmlns="" xmlns:a16="http://schemas.microsoft.com/office/drawing/2014/main" id="{07AE0879-2CEE-40F7-A338-92751722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62" y="3122544"/>
              <a:ext cx="1223340" cy="1223339"/>
            </a:xfrm>
            <a:custGeom>
              <a:avLst/>
              <a:gdLst>
                <a:gd name="T0" fmla="*/ 3133 w 3134"/>
                <a:gd name="T1" fmla="*/ 1567 h 3134"/>
                <a:gd name="T2" fmla="*/ 1566 w 3134"/>
                <a:gd name="T3" fmla="*/ 3133 h 3134"/>
                <a:gd name="T4" fmla="*/ 0 w 3134"/>
                <a:gd name="T5" fmla="*/ 1567 h 3134"/>
                <a:gd name="T6" fmla="*/ 1566 w 3134"/>
                <a:gd name="T7" fmla="*/ 0 h 3134"/>
                <a:gd name="T8" fmla="*/ 3133 w 3134"/>
                <a:gd name="T9" fmla="*/ 1567 h 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4" h="3134">
                  <a:moveTo>
                    <a:pt x="3133" y="1567"/>
                  </a:moveTo>
                  <a:cubicBezTo>
                    <a:pt x="3133" y="2432"/>
                    <a:pt x="2431" y="3133"/>
                    <a:pt x="1566" y="3133"/>
                  </a:cubicBezTo>
                  <a:cubicBezTo>
                    <a:pt x="701" y="3133"/>
                    <a:pt x="0" y="2432"/>
                    <a:pt x="0" y="1567"/>
                  </a:cubicBezTo>
                  <a:cubicBezTo>
                    <a:pt x="0" y="701"/>
                    <a:pt x="701" y="0"/>
                    <a:pt x="1566" y="0"/>
                  </a:cubicBezTo>
                  <a:cubicBezTo>
                    <a:pt x="2431" y="0"/>
                    <a:pt x="3133" y="701"/>
                    <a:pt x="3133" y="15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="" xmlns:a16="http://schemas.microsoft.com/office/drawing/2014/main" id="{6D82F557-8FF6-4D4F-9761-165C98EC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169" y="1804902"/>
              <a:ext cx="170338" cy="170339"/>
            </a:xfrm>
            <a:custGeom>
              <a:avLst/>
              <a:gdLst>
                <a:gd name="T0" fmla="*/ 0 w 437"/>
                <a:gd name="T1" fmla="*/ 219 h 438"/>
                <a:gd name="T2" fmla="*/ 218 w 437"/>
                <a:gd name="T3" fmla="*/ 0 h 438"/>
                <a:gd name="T4" fmla="*/ 436 w 437"/>
                <a:gd name="T5" fmla="*/ 219 h 438"/>
                <a:gd name="T6" fmla="*/ 218 w 437"/>
                <a:gd name="T7" fmla="*/ 437 h 438"/>
                <a:gd name="T8" fmla="*/ 0 w 437"/>
                <a:gd name="T9" fmla="*/ 2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438">
                  <a:moveTo>
                    <a:pt x="0" y="219"/>
                  </a:moveTo>
                  <a:cubicBezTo>
                    <a:pt x="0" y="98"/>
                    <a:pt x="98" y="0"/>
                    <a:pt x="218" y="0"/>
                  </a:cubicBezTo>
                  <a:cubicBezTo>
                    <a:pt x="339" y="0"/>
                    <a:pt x="436" y="98"/>
                    <a:pt x="436" y="219"/>
                  </a:cubicBezTo>
                  <a:cubicBezTo>
                    <a:pt x="436" y="339"/>
                    <a:pt x="339" y="437"/>
                    <a:pt x="218" y="437"/>
                  </a:cubicBezTo>
                  <a:cubicBezTo>
                    <a:pt x="98" y="437"/>
                    <a:pt x="0" y="339"/>
                    <a:pt x="0" y="2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B11DDA62-F1B4-40EC-AB53-B4639509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926" y="3248146"/>
              <a:ext cx="970413" cy="970413"/>
            </a:xfrm>
            <a:custGeom>
              <a:avLst/>
              <a:gdLst>
                <a:gd name="T0" fmla="*/ 2488 w 2489"/>
                <a:gd name="T1" fmla="*/ 1244 h 2489"/>
                <a:gd name="T2" fmla="*/ 1244 w 2489"/>
                <a:gd name="T3" fmla="*/ 2488 h 2489"/>
                <a:gd name="T4" fmla="*/ 0 w 2489"/>
                <a:gd name="T5" fmla="*/ 1244 h 2489"/>
                <a:gd name="T6" fmla="*/ 1244 w 2489"/>
                <a:gd name="T7" fmla="*/ 0 h 2489"/>
                <a:gd name="T8" fmla="*/ 2488 w 2489"/>
                <a:gd name="T9" fmla="*/ 1244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9" h="2489">
                  <a:moveTo>
                    <a:pt x="2488" y="1244"/>
                  </a:moveTo>
                  <a:cubicBezTo>
                    <a:pt x="2488" y="1931"/>
                    <a:pt x="1931" y="2488"/>
                    <a:pt x="1244" y="2488"/>
                  </a:cubicBezTo>
                  <a:cubicBezTo>
                    <a:pt x="557" y="2488"/>
                    <a:pt x="0" y="1931"/>
                    <a:pt x="0" y="1244"/>
                  </a:cubicBezTo>
                  <a:cubicBezTo>
                    <a:pt x="0" y="557"/>
                    <a:pt x="557" y="0"/>
                    <a:pt x="1244" y="0"/>
                  </a:cubicBezTo>
                  <a:cubicBezTo>
                    <a:pt x="1931" y="0"/>
                    <a:pt x="2488" y="557"/>
                    <a:pt x="2488" y="1244"/>
                  </a:cubicBezTo>
                </a:path>
              </a:pathLst>
            </a:custGeom>
            <a:solidFill>
              <a:srgbClr val="0A223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="" xmlns:a16="http://schemas.microsoft.com/office/drawing/2014/main" id="{89DB968B-0B9E-48FF-A2A6-AECDDBDC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667" y="1943542"/>
              <a:ext cx="22368" cy="1243943"/>
            </a:xfrm>
            <a:custGeom>
              <a:avLst/>
              <a:gdLst>
                <a:gd name="T0" fmla="*/ 28 w 57"/>
                <a:gd name="T1" fmla="*/ 0 h 1637"/>
                <a:gd name="T2" fmla="*/ 56 w 57"/>
                <a:gd name="T3" fmla="*/ 17 h 1637"/>
                <a:gd name="T4" fmla="*/ 56 w 57"/>
                <a:gd name="T5" fmla="*/ 1619 h 1637"/>
                <a:gd name="T6" fmla="*/ 28 w 57"/>
                <a:gd name="T7" fmla="*/ 1636 h 1637"/>
                <a:gd name="T8" fmla="*/ 0 w 57"/>
                <a:gd name="T9" fmla="*/ 1619 h 1637"/>
                <a:gd name="T10" fmla="*/ 0 w 57"/>
                <a:gd name="T11" fmla="*/ 17 h 1637"/>
                <a:gd name="T12" fmla="*/ 28 w 57"/>
                <a:gd name="T13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637">
                  <a:moveTo>
                    <a:pt x="28" y="0"/>
                  </a:moveTo>
                  <a:cubicBezTo>
                    <a:pt x="43" y="0"/>
                    <a:pt x="56" y="7"/>
                    <a:pt x="56" y="17"/>
                  </a:cubicBezTo>
                  <a:lnTo>
                    <a:pt x="56" y="1619"/>
                  </a:lnTo>
                  <a:cubicBezTo>
                    <a:pt x="56" y="1628"/>
                    <a:pt x="43" y="1636"/>
                    <a:pt x="28" y="1636"/>
                  </a:cubicBezTo>
                  <a:cubicBezTo>
                    <a:pt x="13" y="1636"/>
                    <a:pt x="0" y="1628"/>
                    <a:pt x="0" y="1619"/>
                  </a:cubicBezTo>
                  <a:lnTo>
                    <a:pt x="0" y="17"/>
                  </a:lnTo>
                  <a:cubicBezTo>
                    <a:pt x="0" y="7"/>
                    <a:pt x="13" y="0"/>
                    <a:pt x="2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baseline="-25000" dirty="0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rot="10800000">
            <a:off x="7988290" y="2723503"/>
            <a:ext cx="1223340" cy="1849136"/>
            <a:chOff x="5867462" y="2496747"/>
            <a:chExt cx="1223340" cy="1849136"/>
          </a:xfrm>
        </p:grpSpPr>
        <p:sp>
          <p:nvSpPr>
            <p:cNvPr id="47" name="Freeform 3">
              <a:extLst>
                <a:ext uri="{FF2B5EF4-FFF2-40B4-BE49-F238E27FC236}">
                  <a16:creationId xmlns="" xmlns:a16="http://schemas.microsoft.com/office/drawing/2014/main" id="{07AE0879-2CEE-40F7-A338-92751722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62" y="3122544"/>
              <a:ext cx="1223340" cy="1223339"/>
            </a:xfrm>
            <a:custGeom>
              <a:avLst/>
              <a:gdLst>
                <a:gd name="T0" fmla="*/ 3133 w 3134"/>
                <a:gd name="T1" fmla="*/ 1567 h 3134"/>
                <a:gd name="T2" fmla="*/ 1566 w 3134"/>
                <a:gd name="T3" fmla="*/ 3133 h 3134"/>
                <a:gd name="T4" fmla="*/ 0 w 3134"/>
                <a:gd name="T5" fmla="*/ 1567 h 3134"/>
                <a:gd name="T6" fmla="*/ 1566 w 3134"/>
                <a:gd name="T7" fmla="*/ 0 h 3134"/>
                <a:gd name="T8" fmla="*/ 3133 w 3134"/>
                <a:gd name="T9" fmla="*/ 1567 h 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4" h="3134">
                  <a:moveTo>
                    <a:pt x="3133" y="1567"/>
                  </a:moveTo>
                  <a:cubicBezTo>
                    <a:pt x="3133" y="2432"/>
                    <a:pt x="2431" y="3133"/>
                    <a:pt x="1566" y="3133"/>
                  </a:cubicBezTo>
                  <a:cubicBezTo>
                    <a:pt x="701" y="3133"/>
                    <a:pt x="0" y="2432"/>
                    <a:pt x="0" y="1567"/>
                  </a:cubicBezTo>
                  <a:cubicBezTo>
                    <a:pt x="0" y="701"/>
                    <a:pt x="701" y="0"/>
                    <a:pt x="1566" y="0"/>
                  </a:cubicBezTo>
                  <a:cubicBezTo>
                    <a:pt x="2431" y="0"/>
                    <a:pt x="3133" y="701"/>
                    <a:pt x="3133" y="15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48" name="Freeform 16">
              <a:extLst>
                <a:ext uri="{FF2B5EF4-FFF2-40B4-BE49-F238E27FC236}">
                  <a16:creationId xmlns="" xmlns:a16="http://schemas.microsoft.com/office/drawing/2014/main" id="{6D82F557-8FF6-4D4F-9761-165C98EC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169" y="2496747"/>
              <a:ext cx="170338" cy="170339"/>
            </a:xfrm>
            <a:custGeom>
              <a:avLst/>
              <a:gdLst>
                <a:gd name="T0" fmla="*/ 0 w 437"/>
                <a:gd name="T1" fmla="*/ 219 h 438"/>
                <a:gd name="T2" fmla="*/ 218 w 437"/>
                <a:gd name="T3" fmla="*/ 0 h 438"/>
                <a:gd name="T4" fmla="*/ 436 w 437"/>
                <a:gd name="T5" fmla="*/ 219 h 438"/>
                <a:gd name="T6" fmla="*/ 218 w 437"/>
                <a:gd name="T7" fmla="*/ 437 h 438"/>
                <a:gd name="T8" fmla="*/ 0 w 437"/>
                <a:gd name="T9" fmla="*/ 2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438">
                  <a:moveTo>
                    <a:pt x="0" y="219"/>
                  </a:moveTo>
                  <a:cubicBezTo>
                    <a:pt x="0" y="98"/>
                    <a:pt x="98" y="0"/>
                    <a:pt x="218" y="0"/>
                  </a:cubicBezTo>
                  <a:cubicBezTo>
                    <a:pt x="339" y="0"/>
                    <a:pt x="436" y="98"/>
                    <a:pt x="436" y="219"/>
                  </a:cubicBezTo>
                  <a:cubicBezTo>
                    <a:pt x="436" y="339"/>
                    <a:pt x="339" y="437"/>
                    <a:pt x="218" y="437"/>
                  </a:cubicBezTo>
                  <a:cubicBezTo>
                    <a:pt x="98" y="437"/>
                    <a:pt x="0" y="339"/>
                    <a:pt x="0" y="2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="" xmlns:a16="http://schemas.microsoft.com/office/drawing/2014/main" id="{B11DDA62-F1B4-40EC-AB53-B4639509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926" y="3248146"/>
              <a:ext cx="970413" cy="970413"/>
            </a:xfrm>
            <a:custGeom>
              <a:avLst/>
              <a:gdLst>
                <a:gd name="T0" fmla="*/ 2488 w 2489"/>
                <a:gd name="T1" fmla="*/ 1244 h 2489"/>
                <a:gd name="T2" fmla="*/ 1244 w 2489"/>
                <a:gd name="T3" fmla="*/ 2488 h 2489"/>
                <a:gd name="T4" fmla="*/ 0 w 2489"/>
                <a:gd name="T5" fmla="*/ 1244 h 2489"/>
                <a:gd name="T6" fmla="*/ 1244 w 2489"/>
                <a:gd name="T7" fmla="*/ 0 h 2489"/>
                <a:gd name="T8" fmla="*/ 2488 w 2489"/>
                <a:gd name="T9" fmla="*/ 1244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9" h="2489">
                  <a:moveTo>
                    <a:pt x="2488" y="1244"/>
                  </a:moveTo>
                  <a:cubicBezTo>
                    <a:pt x="2488" y="1931"/>
                    <a:pt x="1931" y="2488"/>
                    <a:pt x="1244" y="2488"/>
                  </a:cubicBezTo>
                  <a:cubicBezTo>
                    <a:pt x="557" y="2488"/>
                    <a:pt x="0" y="1931"/>
                    <a:pt x="0" y="1244"/>
                  </a:cubicBezTo>
                  <a:cubicBezTo>
                    <a:pt x="0" y="557"/>
                    <a:pt x="557" y="0"/>
                    <a:pt x="1244" y="0"/>
                  </a:cubicBezTo>
                  <a:cubicBezTo>
                    <a:pt x="1931" y="0"/>
                    <a:pt x="2488" y="557"/>
                    <a:pt x="2488" y="1244"/>
                  </a:cubicBezTo>
                </a:path>
              </a:pathLst>
            </a:custGeom>
            <a:solidFill>
              <a:srgbClr val="0A223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="" xmlns:a16="http://schemas.microsoft.com/office/drawing/2014/main" id="{89DB968B-0B9E-48FF-A2A6-AECDDBDC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154" y="2557391"/>
              <a:ext cx="22368" cy="638340"/>
            </a:xfrm>
            <a:custGeom>
              <a:avLst/>
              <a:gdLst>
                <a:gd name="T0" fmla="*/ 28 w 57"/>
                <a:gd name="T1" fmla="*/ 0 h 1637"/>
                <a:gd name="T2" fmla="*/ 56 w 57"/>
                <a:gd name="T3" fmla="*/ 17 h 1637"/>
                <a:gd name="T4" fmla="*/ 56 w 57"/>
                <a:gd name="T5" fmla="*/ 1619 h 1637"/>
                <a:gd name="T6" fmla="*/ 28 w 57"/>
                <a:gd name="T7" fmla="*/ 1636 h 1637"/>
                <a:gd name="T8" fmla="*/ 0 w 57"/>
                <a:gd name="T9" fmla="*/ 1619 h 1637"/>
                <a:gd name="T10" fmla="*/ 0 w 57"/>
                <a:gd name="T11" fmla="*/ 17 h 1637"/>
                <a:gd name="T12" fmla="*/ 28 w 57"/>
                <a:gd name="T13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637">
                  <a:moveTo>
                    <a:pt x="28" y="0"/>
                  </a:moveTo>
                  <a:cubicBezTo>
                    <a:pt x="43" y="0"/>
                    <a:pt x="56" y="7"/>
                    <a:pt x="56" y="17"/>
                  </a:cubicBezTo>
                  <a:lnTo>
                    <a:pt x="56" y="1619"/>
                  </a:lnTo>
                  <a:cubicBezTo>
                    <a:pt x="56" y="1628"/>
                    <a:pt x="43" y="1636"/>
                    <a:pt x="28" y="1636"/>
                  </a:cubicBezTo>
                  <a:cubicBezTo>
                    <a:pt x="13" y="1636"/>
                    <a:pt x="0" y="1628"/>
                    <a:pt x="0" y="1619"/>
                  </a:cubicBezTo>
                  <a:lnTo>
                    <a:pt x="0" y="17"/>
                  </a:lnTo>
                  <a:cubicBezTo>
                    <a:pt x="0" y="7"/>
                    <a:pt x="13" y="0"/>
                    <a:pt x="2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</p:grp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8401204" y="3085698"/>
            <a:ext cx="419100" cy="504825"/>
          </a:xfrm>
          <a:custGeom>
            <a:avLst/>
            <a:gdLst>
              <a:gd name="T0" fmla="*/ 757 w 1166"/>
              <a:gd name="T1" fmla="*/ 295 h 1402"/>
              <a:gd name="T2" fmla="*/ 757 w 1166"/>
              <a:gd name="T3" fmla="*/ 235 h 1402"/>
              <a:gd name="T4" fmla="*/ 700 w 1166"/>
              <a:gd name="T5" fmla="*/ 235 h 1402"/>
              <a:gd name="T6" fmla="*/ 700 w 1166"/>
              <a:gd name="T7" fmla="*/ 295 h 1402"/>
              <a:gd name="T8" fmla="*/ 757 w 1166"/>
              <a:gd name="T9" fmla="*/ 295 h 1402"/>
              <a:gd name="T10" fmla="*/ 465 w 1166"/>
              <a:gd name="T11" fmla="*/ 295 h 1402"/>
              <a:gd name="T12" fmla="*/ 465 w 1166"/>
              <a:gd name="T13" fmla="*/ 235 h 1402"/>
              <a:gd name="T14" fmla="*/ 408 w 1166"/>
              <a:gd name="T15" fmla="*/ 235 h 1402"/>
              <a:gd name="T16" fmla="*/ 408 w 1166"/>
              <a:gd name="T17" fmla="*/ 295 h 1402"/>
              <a:gd name="T18" fmla="*/ 465 w 1166"/>
              <a:gd name="T19" fmla="*/ 295 h 1402"/>
              <a:gd name="T20" fmla="*/ 788 w 1166"/>
              <a:gd name="T21" fmla="*/ 129 h 1402"/>
              <a:gd name="T22" fmla="*/ 932 w 1166"/>
              <a:gd name="T23" fmla="*/ 410 h 1402"/>
              <a:gd name="T24" fmla="*/ 233 w 1166"/>
              <a:gd name="T25" fmla="*/ 410 h 1402"/>
              <a:gd name="T26" fmla="*/ 375 w 1166"/>
              <a:gd name="T27" fmla="*/ 129 h 1402"/>
              <a:gd name="T28" fmla="*/ 298 w 1166"/>
              <a:gd name="T29" fmla="*/ 52 h 1402"/>
              <a:gd name="T30" fmla="*/ 298 w 1166"/>
              <a:gd name="T31" fmla="*/ 11 h 1402"/>
              <a:gd name="T32" fmla="*/ 339 w 1166"/>
              <a:gd name="T33" fmla="*/ 11 h 1402"/>
              <a:gd name="T34" fmla="*/ 427 w 1166"/>
              <a:gd name="T35" fmla="*/ 99 h 1402"/>
              <a:gd name="T36" fmla="*/ 583 w 1166"/>
              <a:gd name="T37" fmla="*/ 60 h 1402"/>
              <a:gd name="T38" fmla="*/ 736 w 1166"/>
              <a:gd name="T39" fmla="*/ 99 h 1402"/>
              <a:gd name="T40" fmla="*/ 823 w 1166"/>
              <a:gd name="T41" fmla="*/ 11 h 1402"/>
              <a:gd name="T42" fmla="*/ 864 w 1166"/>
              <a:gd name="T43" fmla="*/ 11 h 1402"/>
              <a:gd name="T44" fmla="*/ 864 w 1166"/>
              <a:gd name="T45" fmla="*/ 52 h 1402"/>
              <a:gd name="T46" fmla="*/ 788 w 1166"/>
              <a:gd name="T47" fmla="*/ 129 h 1402"/>
              <a:gd name="T48" fmla="*/ 1077 w 1166"/>
              <a:gd name="T49" fmla="*/ 470 h 1402"/>
              <a:gd name="T50" fmla="*/ 1165 w 1166"/>
              <a:gd name="T51" fmla="*/ 558 h 1402"/>
              <a:gd name="T52" fmla="*/ 1165 w 1166"/>
              <a:gd name="T53" fmla="*/ 964 h 1402"/>
              <a:gd name="T54" fmla="*/ 1077 w 1166"/>
              <a:gd name="T55" fmla="*/ 1051 h 1402"/>
              <a:gd name="T56" fmla="*/ 990 w 1166"/>
              <a:gd name="T57" fmla="*/ 964 h 1402"/>
              <a:gd name="T58" fmla="*/ 990 w 1166"/>
              <a:gd name="T59" fmla="*/ 558 h 1402"/>
              <a:gd name="T60" fmla="*/ 1077 w 1166"/>
              <a:gd name="T61" fmla="*/ 470 h 1402"/>
              <a:gd name="T62" fmla="*/ 88 w 1166"/>
              <a:gd name="T63" fmla="*/ 470 h 1402"/>
              <a:gd name="T64" fmla="*/ 175 w 1166"/>
              <a:gd name="T65" fmla="*/ 558 h 1402"/>
              <a:gd name="T66" fmla="*/ 175 w 1166"/>
              <a:gd name="T67" fmla="*/ 964 h 1402"/>
              <a:gd name="T68" fmla="*/ 88 w 1166"/>
              <a:gd name="T69" fmla="*/ 1051 h 1402"/>
              <a:gd name="T70" fmla="*/ 0 w 1166"/>
              <a:gd name="T71" fmla="*/ 964 h 1402"/>
              <a:gd name="T72" fmla="*/ 0 w 1166"/>
              <a:gd name="T73" fmla="*/ 558 h 1402"/>
              <a:gd name="T74" fmla="*/ 88 w 1166"/>
              <a:gd name="T75" fmla="*/ 470 h 1402"/>
              <a:gd name="T76" fmla="*/ 233 w 1166"/>
              <a:gd name="T77" fmla="*/ 1051 h 1402"/>
              <a:gd name="T78" fmla="*/ 233 w 1166"/>
              <a:gd name="T79" fmla="*/ 470 h 1402"/>
              <a:gd name="T80" fmla="*/ 932 w 1166"/>
              <a:gd name="T81" fmla="*/ 470 h 1402"/>
              <a:gd name="T82" fmla="*/ 932 w 1166"/>
              <a:gd name="T83" fmla="*/ 1051 h 1402"/>
              <a:gd name="T84" fmla="*/ 875 w 1166"/>
              <a:gd name="T85" fmla="*/ 1109 h 1402"/>
              <a:gd name="T86" fmla="*/ 815 w 1166"/>
              <a:gd name="T87" fmla="*/ 1109 h 1402"/>
              <a:gd name="T88" fmla="*/ 815 w 1166"/>
              <a:gd name="T89" fmla="*/ 1314 h 1402"/>
              <a:gd name="T90" fmla="*/ 727 w 1166"/>
              <a:gd name="T91" fmla="*/ 1401 h 1402"/>
              <a:gd name="T92" fmla="*/ 640 w 1166"/>
              <a:gd name="T93" fmla="*/ 1314 h 1402"/>
              <a:gd name="T94" fmla="*/ 640 w 1166"/>
              <a:gd name="T95" fmla="*/ 1109 h 1402"/>
              <a:gd name="T96" fmla="*/ 525 w 1166"/>
              <a:gd name="T97" fmla="*/ 1109 h 1402"/>
              <a:gd name="T98" fmla="*/ 525 w 1166"/>
              <a:gd name="T99" fmla="*/ 1314 h 1402"/>
              <a:gd name="T100" fmla="*/ 438 w 1166"/>
              <a:gd name="T101" fmla="*/ 1401 h 1402"/>
              <a:gd name="T102" fmla="*/ 350 w 1166"/>
              <a:gd name="T103" fmla="*/ 1314 h 1402"/>
              <a:gd name="T104" fmla="*/ 350 w 1166"/>
              <a:gd name="T105" fmla="*/ 1109 h 1402"/>
              <a:gd name="T106" fmla="*/ 290 w 1166"/>
              <a:gd name="T107" fmla="*/ 1109 h 1402"/>
              <a:gd name="T108" fmla="*/ 233 w 1166"/>
              <a:gd name="T109" fmla="*/ 1051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66" h="1402">
                <a:moveTo>
                  <a:pt x="757" y="295"/>
                </a:moveTo>
                <a:lnTo>
                  <a:pt x="757" y="235"/>
                </a:lnTo>
                <a:lnTo>
                  <a:pt x="700" y="235"/>
                </a:lnTo>
                <a:lnTo>
                  <a:pt x="700" y="295"/>
                </a:lnTo>
                <a:lnTo>
                  <a:pt x="757" y="295"/>
                </a:lnTo>
                <a:close/>
                <a:moveTo>
                  <a:pt x="465" y="295"/>
                </a:moveTo>
                <a:lnTo>
                  <a:pt x="465" y="235"/>
                </a:lnTo>
                <a:lnTo>
                  <a:pt x="408" y="235"/>
                </a:lnTo>
                <a:lnTo>
                  <a:pt x="408" y="295"/>
                </a:lnTo>
                <a:lnTo>
                  <a:pt x="465" y="295"/>
                </a:lnTo>
                <a:close/>
                <a:moveTo>
                  <a:pt x="788" y="129"/>
                </a:moveTo>
                <a:cubicBezTo>
                  <a:pt x="875" y="192"/>
                  <a:pt x="932" y="295"/>
                  <a:pt x="932" y="410"/>
                </a:cubicBezTo>
                <a:lnTo>
                  <a:pt x="233" y="410"/>
                </a:lnTo>
                <a:cubicBezTo>
                  <a:pt x="233" y="295"/>
                  <a:pt x="287" y="192"/>
                  <a:pt x="375" y="129"/>
                </a:cubicBezTo>
                <a:lnTo>
                  <a:pt x="298" y="52"/>
                </a:lnTo>
                <a:cubicBezTo>
                  <a:pt x="287" y="41"/>
                  <a:pt x="287" y="22"/>
                  <a:pt x="298" y="11"/>
                </a:cubicBezTo>
                <a:cubicBezTo>
                  <a:pt x="309" y="0"/>
                  <a:pt x="328" y="0"/>
                  <a:pt x="339" y="11"/>
                </a:cubicBezTo>
                <a:lnTo>
                  <a:pt x="427" y="99"/>
                </a:lnTo>
                <a:cubicBezTo>
                  <a:pt x="473" y="74"/>
                  <a:pt x="528" y="60"/>
                  <a:pt x="583" y="60"/>
                </a:cubicBezTo>
                <a:cubicBezTo>
                  <a:pt x="637" y="60"/>
                  <a:pt x="689" y="74"/>
                  <a:pt x="736" y="99"/>
                </a:cubicBezTo>
                <a:lnTo>
                  <a:pt x="823" y="11"/>
                </a:lnTo>
                <a:cubicBezTo>
                  <a:pt x="834" y="0"/>
                  <a:pt x="853" y="0"/>
                  <a:pt x="864" y="11"/>
                </a:cubicBezTo>
                <a:cubicBezTo>
                  <a:pt x="875" y="22"/>
                  <a:pt x="875" y="41"/>
                  <a:pt x="864" y="52"/>
                </a:cubicBezTo>
                <a:lnTo>
                  <a:pt x="788" y="129"/>
                </a:lnTo>
                <a:close/>
                <a:moveTo>
                  <a:pt x="1077" y="470"/>
                </a:moveTo>
                <a:cubicBezTo>
                  <a:pt x="1126" y="470"/>
                  <a:pt x="1165" y="509"/>
                  <a:pt x="1165" y="558"/>
                </a:cubicBezTo>
                <a:lnTo>
                  <a:pt x="1165" y="964"/>
                </a:lnTo>
                <a:cubicBezTo>
                  <a:pt x="1165" y="1013"/>
                  <a:pt x="1126" y="1051"/>
                  <a:pt x="1077" y="1051"/>
                </a:cubicBezTo>
                <a:cubicBezTo>
                  <a:pt x="1028" y="1051"/>
                  <a:pt x="990" y="1013"/>
                  <a:pt x="990" y="964"/>
                </a:cubicBezTo>
                <a:lnTo>
                  <a:pt x="990" y="558"/>
                </a:lnTo>
                <a:cubicBezTo>
                  <a:pt x="990" y="509"/>
                  <a:pt x="1028" y="470"/>
                  <a:pt x="1077" y="470"/>
                </a:cubicBezTo>
                <a:close/>
                <a:moveTo>
                  <a:pt x="88" y="470"/>
                </a:moveTo>
                <a:cubicBezTo>
                  <a:pt x="137" y="470"/>
                  <a:pt x="175" y="509"/>
                  <a:pt x="175" y="558"/>
                </a:cubicBezTo>
                <a:lnTo>
                  <a:pt x="175" y="964"/>
                </a:lnTo>
                <a:cubicBezTo>
                  <a:pt x="175" y="1013"/>
                  <a:pt x="137" y="1051"/>
                  <a:pt x="88" y="1051"/>
                </a:cubicBezTo>
                <a:cubicBezTo>
                  <a:pt x="39" y="1051"/>
                  <a:pt x="0" y="1013"/>
                  <a:pt x="0" y="964"/>
                </a:cubicBezTo>
                <a:lnTo>
                  <a:pt x="0" y="558"/>
                </a:lnTo>
                <a:cubicBezTo>
                  <a:pt x="0" y="509"/>
                  <a:pt x="39" y="470"/>
                  <a:pt x="88" y="470"/>
                </a:cubicBezTo>
                <a:close/>
                <a:moveTo>
                  <a:pt x="233" y="1051"/>
                </a:moveTo>
                <a:lnTo>
                  <a:pt x="233" y="470"/>
                </a:lnTo>
                <a:lnTo>
                  <a:pt x="932" y="470"/>
                </a:lnTo>
                <a:lnTo>
                  <a:pt x="932" y="1051"/>
                </a:lnTo>
                <a:cubicBezTo>
                  <a:pt x="932" y="1084"/>
                  <a:pt x="908" y="1109"/>
                  <a:pt x="875" y="1109"/>
                </a:cubicBezTo>
                <a:lnTo>
                  <a:pt x="815" y="1109"/>
                </a:lnTo>
                <a:lnTo>
                  <a:pt x="815" y="1314"/>
                </a:lnTo>
                <a:cubicBezTo>
                  <a:pt x="815" y="1363"/>
                  <a:pt x="776" y="1401"/>
                  <a:pt x="727" y="1401"/>
                </a:cubicBezTo>
                <a:cubicBezTo>
                  <a:pt x="677" y="1401"/>
                  <a:pt x="640" y="1363"/>
                  <a:pt x="640" y="1314"/>
                </a:cubicBezTo>
                <a:lnTo>
                  <a:pt x="640" y="1109"/>
                </a:lnTo>
                <a:lnTo>
                  <a:pt x="525" y="1109"/>
                </a:lnTo>
                <a:lnTo>
                  <a:pt x="525" y="1314"/>
                </a:lnTo>
                <a:cubicBezTo>
                  <a:pt x="525" y="1363"/>
                  <a:pt x="487" y="1401"/>
                  <a:pt x="438" y="1401"/>
                </a:cubicBezTo>
                <a:cubicBezTo>
                  <a:pt x="389" y="1401"/>
                  <a:pt x="350" y="1363"/>
                  <a:pt x="350" y="1314"/>
                </a:cubicBezTo>
                <a:lnTo>
                  <a:pt x="350" y="1109"/>
                </a:lnTo>
                <a:lnTo>
                  <a:pt x="290" y="1109"/>
                </a:lnTo>
                <a:cubicBezTo>
                  <a:pt x="257" y="1109"/>
                  <a:pt x="233" y="1084"/>
                  <a:pt x="233" y="10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rot="10800000">
            <a:off x="4199458" y="2558285"/>
            <a:ext cx="1223340" cy="2540981"/>
            <a:chOff x="5867462" y="1804902"/>
            <a:chExt cx="1223340" cy="2540981"/>
          </a:xfrm>
        </p:grpSpPr>
        <p:sp>
          <p:nvSpPr>
            <p:cNvPr id="52" name="Freeform 3">
              <a:extLst>
                <a:ext uri="{FF2B5EF4-FFF2-40B4-BE49-F238E27FC236}">
                  <a16:creationId xmlns="" xmlns:a16="http://schemas.microsoft.com/office/drawing/2014/main" id="{07AE0879-2CEE-40F7-A338-92751722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62" y="3122544"/>
              <a:ext cx="1223340" cy="1223339"/>
            </a:xfrm>
            <a:custGeom>
              <a:avLst/>
              <a:gdLst>
                <a:gd name="T0" fmla="*/ 3133 w 3134"/>
                <a:gd name="T1" fmla="*/ 1567 h 3134"/>
                <a:gd name="T2" fmla="*/ 1566 w 3134"/>
                <a:gd name="T3" fmla="*/ 3133 h 3134"/>
                <a:gd name="T4" fmla="*/ 0 w 3134"/>
                <a:gd name="T5" fmla="*/ 1567 h 3134"/>
                <a:gd name="T6" fmla="*/ 1566 w 3134"/>
                <a:gd name="T7" fmla="*/ 0 h 3134"/>
                <a:gd name="T8" fmla="*/ 3133 w 3134"/>
                <a:gd name="T9" fmla="*/ 1567 h 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4" h="3134">
                  <a:moveTo>
                    <a:pt x="3133" y="1567"/>
                  </a:moveTo>
                  <a:cubicBezTo>
                    <a:pt x="3133" y="2432"/>
                    <a:pt x="2431" y="3133"/>
                    <a:pt x="1566" y="3133"/>
                  </a:cubicBezTo>
                  <a:cubicBezTo>
                    <a:pt x="701" y="3133"/>
                    <a:pt x="0" y="2432"/>
                    <a:pt x="0" y="1567"/>
                  </a:cubicBezTo>
                  <a:cubicBezTo>
                    <a:pt x="0" y="701"/>
                    <a:pt x="701" y="0"/>
                    <a:pt x="1566" y="0"/>
                  </a:cubicBezTo>
                  <a:cubicBezTo>
                    <a:pt x="2431" y="0"/>
                    <a:pt x="3133" y="701"/>
                    <a:pt x="3133" y="15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="" xmlns:a16="http://schemas.microsoft.com/office/drawing/2014/main" id="{6D82F557-8FF6-4D4F-9761-165C98EC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169" y="1804902"/>
              <a:ext cx="170338" cy="170339"/>
            </a:xfrm>
            <a:custGeom>
              <a:avLst/>
              <a:gdLst>
                <a:gd name="T0" fmla="*/ 0 w 437"/>
                <a:gd name="T1" fmla="*/ 219 h 438"/>
                <a:gd name="T2" fmla="*/ 218 w 437"/>
                <a:gd name="T3" fmla="*/ 0 h 438"/>
                <a:gd name="T4" fmla="*/ 436 w 437"/>
                <a:gd name="T5" fmla="*/ 219 h 438"/>
                <a:gd name="T6" fmla="*/ 218 w 437"/>
                <a:gd name="T7" fmla="*/ 437 h 438"/>
                <a:gd name="T8" fmla="*/ 0 w 437"/>
                <a:gd name="T9" fmla="*/ 2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438">
                  <a:moveTo>
                    <a:pt x="0" y="219"/>
                  </a:moveTo>
                  <a:cubicBezTo>
                    <a:pt x="0" y="98"/>
                    <a:pt x="98" y="0"/>
                    <a:pt x="218" y="0"/>
                  </a:cubicBezTo>
                  <a:cubicBezTo>
                    <a:pt x="339" y="0"/>
                    <a:pt x="436" y="98"/>
                    <a:pt x="436" y="219"/>
                  </a:cubicBezTo>
                  <a:cubicBezTo>
                    <a:pt x="436" y="339"/>
                    <a:pt x="339" y="437"/>
                    <a:pt x="218" y="437"/>
                  </a:cubicBezTo>
                  <a:cubicBezTo>
                    <a:pt x="98" y="437"/>
                    <a:pt x="0" y="339"/>
                    <a:pt x="0" y="2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="" xmlns:a16="http://schemas.microsoft.com/office/drawing/2014/main" id="{B11DDA62-F1B4-40EC-AB53-B4639509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926" y="3248146"/>
              <a:ext cx="970413" cy="970413"/>
            </a:xfrm>
            <a:custGeom>
              <a:avLst/>
              <a:gdLst>
                <a:gd name="T0" fmla="*/ 2488 w 2489"/>
                <a:gd name="T1" fmla="*/ 1244 h 2489"/>
                <a:gd name="T2" fmla="*/ 1244 w 2489"/>
                <a:gd name="T3" fmla="*/ 2488 h 2489"/>
                <a:gd name="T4" fmla="*/ 0 w 2489"/>
                <a:gd name="T5" fmla="*/ 1244 h 2489"/>
                <a:gd name="T6" fmla="*/ 1244 w 2489"/>
                <a:gd name="T7" fmla="*/ 0 h 2489"/>
                <a:gd name="T8" fmla="*/ 2488 w 2489"/>
                <a:gd name="T9" fmla="*/ 1244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9" h="2489">
                  <a:moveTo>
                    <a:pt x="2488" y="1244"/>
                  </a:moveTo>
                  <a:cubicBezTo>
                    <a:pt x="2488" y="1931"/>
                    <a:pt x="1931" y="2488"/>
                    <a:pt x="1244" y="2488"/>
                  </a:cubicBezTo>
                  <a:cubicBezTo>
                    <a:pt x="557" y="2488"/>
                    <a:pt x="0" y="1931"/>
                    <a:pt x="0" y="1244"/>
                  </a:cubicBezTo>
                  <a:cubicBezTo>
                    <a:pt x="0" y="557"/>
                    <a:pt x="557" y="0"/>
                    <a:pt x="1244" y="0"/>
                  </a:cubicBezTo>
                  <a:cubicBezTo>
                    <a:pt x="1931" y="0"/>
                    <a:pt x="2488" y="557"/>
                    <a:pt x="2488" y="1244"/>
                  </a:cubicBezTo>
                </a:path>
              </a:pathLst>
            </a:custGeom>
            <a:solidFill>
              <a:srgbClr val="0A223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5" name="Freeform 15">
              <a:extLst>
                <a:ext uri="{FF2B5EF4-FFF2-40B4-BE49-F238E27FC236}">
                  <a16:creationId xmlns="" xmlns:a16="http://schemas.microsoft.com/office/drawing/2014/main" id="{89DB968B-0B9E-48FF-A2A6-AECDDBDC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667" y="1943542"/>
              <a:ext cx="22368" cy="1243943"/>
            </a:xfrm>
            <a:custGeom>
              <a:avLst/>
              <a:gdLst>
                <a:gd name="T0" fmla="*/ 28 w 57"/>
                <a:gd name="T1" fmla="*/ 0 h 1637"/>
                <a:gd name="T2" fmla="*/ 56 w 57"/>
                <a:gd name="T3" fmla="*/ 17 h 1637"/>
                <a:gd name="T4" fmla="*/ 56 w 57"/>
                <a:gd name="T5" fmla="*/ 1619 h 1637"/>
                <a:gd name="T6" fmla="*/ 28 w 57"/>
                <a:gd name="T7" fmla="*/ 1636 h 1637"/>
                <a:gd name="T8" fmla="*/ 0 w 57"/>
                <a:gd name="T9" fmla="*/ 1619 h 1637"/>
                <a:gd name="T10" fmla="*/ 0 w 57"/>
                <a:gd name="T11" fmla="*/ 17 h 1637"/>
                <a:gd name="T12" fmla="*/ 28 w 57"/>
                <a:gd name="T13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637">
                  <a:moveTo>
                    <a:pt x="28" y="0"/>
                  </a:moveTo>
                  <a:cubicBezTo>
                    <a:pt x="43" y="0"/>
                    <a:pt x="56" y="7"/>
                    <a:pt x="56" y="17"/>
                  </a:cubicBezTo>
                  <a:lnTo>
                    <a:pt x="56" y="1619"/>
                  </a:lnTo>
                  <a:cubicBezTo>
                    <a:pt x="56" y="1628"/>
                    <a:pt x="43" y="1636"/>
                    <a:pt x="28" y="1636"/>
                  </a:cubicBezTo>
                  <a:cubicBezTo>
                    <a:pt x="13" y="1636"/>
                    <a:pt x="0" y="1628"/>
                    <a:pt x="0" y="1619"/>
                  </a:cubicBezTo>
                  <a:lnTo>
                    <a:pt x="0" y="17"/>
                  </a:lnTo>
                  <a:cubicBezTo>
                    <a:pt x="0" y="7"/>
                    <a:pt x="13" y="0"/>
                    <a:pt x="2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baseline="-25000" dirty="0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39612" y="1964885"/>
            <a:ext cx="1223340" cy="1970342"/>
            <a:chOff x="5867462" y="2375541"/>
            <a:chExt cx="1223340" cy="1970342"/>
          </a:xfrm>
        </p:grpSpPr>
        <p:sp>
          <p:nvSpPr>
            <p:cNvPr id="57" name="Freeform 3">
              <a:extLst>
                <a:ext uri="{FF2B5EF4-FFF2-40B4-BE49-F238E27FC236}">
                  <a16:creationId xmlns="" xmlns:a16="http://schemas.microsoft.com/office/drawing/2014/main" id="{07AE0879-2CEE-40F7-A338-92751722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62" y="3122544"/>
              <a:ext cx="1223340" cy="1223339"/>
            </a:xfrm>
            <a:custGeom>
              <a:avLst/>
              <a:gdLst>
                <a:gd name="T0" fmla="*/ 3133 w 3134"/>
                <a:gd name="T1" fmla="*/ 1567 h 3134"/>
                <a:gd name="T2" fmla="*/ 1566 w 3134"/>
                <a:gd name="T3" fmla="*/ 3133 h 3134"/>
                <a:gd name="T4" fmla="*/ 0 w 3134"/>
                <a:gd name="T5" fmla="*/ 1567 h 3134"/>
                <a:gd name="T6" fmla="*/ 1566 w 3134"/>
                <a:gd name="T7" fmla="*/ 0 h 3134"/>
                <a:gd name="T8" fmla="*/ 3133 w 3134"/>
                <a:gd name="T9" fmla="*/ 1567 h 3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4" h="3134">
                  <a:moveTo>
                    <a:pt x="3133" y="1567"/>
                  </a:moveTo>
                  <a:cubicBezTo>
                    <a:pt x="3133" y="2432"/>
                    <a:pt x="2431" y="3133"/>
                    <a:pt x="1566" y="3133"/>
                  </a:cubicBezTo>
                  <a:cubicBezTo>
                    <a:pt x="701" y="3133"/>
                    <a:pt x="0" y="2432"/>
                    <a:pt x="0" y="1567"/>
                  </a:cubicBezTo>
                  <a:cubicBezTo>
                    <a:pt x="0" y="701"/>
                    <a:pt x="701" y="0"/>
                    <a:pt x="1566" y="0"/>
                  </a:cubicBezTo>
                  <a:cubicBezTo>
                    <a:pt x="2431" y="0"/>
                    <a:pt x="3133" y="701"/>
                    <a:pt x="3133" y="15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8" name="Freeform 16">
              <a:extLst>
                <a:ext uri="{FF2B5EF4-FFF2-40B4-BE49-F238E27FC236}">
                  <a16:creationId xmlns="" xmlns:a16="http://schemas.microsoft.com/office/drawing/2014/main" id="{6D82F557-8FF6-4D4F-9761-165C98EC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169" y="2375541"/>
              <a:ext cx="170338" cy="170339"/>
            </a:xfrm>
            <a:custGeom>
              <a:avLst/>
              <a:gdLst>
                <a:gd name="T0" fmla="*/ 0 w 437"/>
                <a:gd name="T1" fmla="*/ 219 h 438"/>
                <a:gd name="T2" fmla="*/ 218 w 437"/>
                <a:gd name="T3" fmla="*/ 0 h 438"/>
                <a:gd name="T4" fmla="*/ 436 w 437"/>
                <a:gd name="T5" fmla="*/ 219 h 438"/>
                <a:gd name="T6" fmla="*/ 218 w 437"/>
                <a:gd name="T7" fmla="*/ 437 h 438"/>
                <a:gd name="T8" fmla="*/ 0 w 437"/>
                <a:gd name="T9" fmla="*/ 2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7" h="438">
                  <a:moveTo>
                    <a:pt x="0" y="219"/>
                  </a:moveTo>
                  <a:cubicBezTo>
                    <a:pt x="0" y="98"/>
                    <a:pt x="98" y="0"/>
                    <a:pt x="218" y="0"/>
                  </a:cubicBezTo>
                  <a:cubicBezTo>
                    <a:pt x="339" y="0"/>
                    <a:pt x="436" y="98"/>
                    <a:pt x="436" y="219"/>
                  </a:cubicBezTo>
                  <a:cubicBezTo>
                    <a:pt x="436" y="339"/>
                    <a:pt x="339" y="437"/>
                    <a:pt x="218" y="437"/>
                  </a:cubicBezTo>
                  <a:cubicBezTo>
                    <a:pt x="98" y="437"/>
                    <a:pt x="0" y="339"/>
                    <a:pt x="0" y="2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="" xmlns:a16="http://schemas.microsoft.com/office/drawing/2014/main" id="{B11DDA62-F1B4-40EC-AB53-B4639509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926" y="3248146"/>
              <a:ext cx="970413" cy="970413"/>
            </a:xfrm>
            <a:custGeom>
              <a:avLst/>
              <a:gdLst>
                <a:gd name="T0" fmla="*/ 2488 w 2489"/>
                <a:gd name="T1" fmla="*/ 1244 h 2489"/>
                <a:gd name="T2" fmla="*/ 1244 w 2489"/>
                <a:gd name="T3" fmla="*/ 2488 h 2489"/>
                <a:gd name="T4" fmla="*/ 0 w 2489"/>
                <a:gd name="T5" fmla="*/ 1244 h 2489"/>
                <a:gd name="T6" fmla="*/ 1244 w 2489"/>
                <a:gd name="T7" fmla="*/ 0 h 2489"/>
                <a:gd name="T8" fmla="*/ 2488 w 2489"/>
                <a:gd name="T9" fmla="*/ 1244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9" h="2489">
                  <a:moveTo>
                    <a:pt x="2488" y="1244"/>
                  </a:moveTo>
                  <a:cubicBezTo>
                    <a:pt x="2488" y="1931"/>
                    <a:pt x="1931" y="2488"/>
                    <a:pt x="1244" y="2488"/>
                  </a:cubicBezTo>
                  <a:cubicBezTo>
                    <a:pt x="557" y="2488"/>
                    <a:pt x="0" y="1931"/>
                    <a:pt x="0" y="1244"/>
                  </a:cubicBezTo>
                  <a:cubicBezTo>
                    <a:pt x="0" y="557"/>
                    <a:pt x="557" y="0"/>
                    <a:pt x="1244" y="0"/>
                  </a:cubicBezTo>
                  <a:cubicBezTo>
                    <a:pt x="1931" y="0"/>
                    <a:pt x="2488" y="557"/>
                    <a:pt x="2488" y="1244"/>
                  </a:cubicBezTo>
                </a:path>
              </a:pathLst>
            </a:custGeom>
            <a:solidFill>
              <a:srgbClr val="0A223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  <p:sp>
          <p:nvSpPr>
            <p:cNvPr id="60" name="Freeform 15">
              <a:extLst>
                <a:ext uri="{FF2B5EF4-FFF2-40B4-BE49-F238E27FC236}">
                  <a16:creationId xmlns="" xmlns:a16="http://schemas.microsoft.com/office/drawing/2014/main" id="{89DB968B-0B9E-48FF-A2A6-AECDDBDC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154" y="2512735"/>
              <a:ext cx="22368" cy="638340"/>
            </a:xfrm>
            <a:custGeom>
              <a:avLst/>
              <a:gdLst>
                <a:gd name="T0" fmla="*/ 28 w 57"/>
                <a:gd name="T1" fmla="*/ 0 h 1637"/>
                <a:gd name="T2" fmla="*/ 56 w 57"/>
                <a:gd name="T3" fmla="*/ 17 h 1637"/>
                <a:gd name="T4" fmla="*/ 56 w 57"/>
                <a:gd name="T5" fmla="*/ 1619 h 1637"/>
                <a:gd name="T6" fmla="*/ 28 w 57"/>
                <a:gd name="T7" fmla="*/ 1636 h 1637"/>
                <a:gd name="T8" fmla="*/ 0 w 57"/>
                <a:gd name="T9" fmla="*/ 1619 h 1637"/>
                <a:gd name="T10" fmla="*/ 0 w 57"/>
                <a:gd name="T11" fmla="*/ 17 h 1637"/>
                <a:gd name="T12" fmla="*/ 28 w 57"/>
                <a:gd name="T13" fmla="*/ 0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637">
                  <a:moveTo>
                    <a:pt x="28" y="0"/>
                  </a:moveTo>
                  <a:cubicBezTo>
                    <a:pt x="43" y="0"/>
                    <a:pt x="56" y="7"/>
                    <a:pt x="56" y="17"/>
                  </a:cubicBezTo>
                  <a:lnTo>
                    <a:pt x="56" y="1619"/>
                  </a:lnTo>
                  <a:cubicBezTo>
                    <a:pt x="56" y="1628"/>
                    <a:pt x="43" y="1636"/>
                    <a:pt x="28" y="1636"/>
                  </a:cubicBezTo>
                  <a:cubicBezTo>
                    <a:pt x="13" y="1636"/>
                    <a:pt x="0" y="1628"/>
                    <a:pt x="0" y="1619"/>
                  </a:cubicBezTo>
                  <a:lnTo>
                    <a:pt x="0" y="17"/>
                  </a:lnTo>
                  <a:cubicBezTo>
                    <a:pt x="0" y="7"/>
                    <a:pt x="13" y="0"/>
                    <a:pt x="28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baseline="-25000" dirty="0">
                <a:solidFill>
                  <a:schemeClr val="bg1"/>
                </a:solidFill>
                <a:latin typeface="Gudea" panose="02000000000000000000" pitchFamily="50" charset="0"/>
                <a:ea typeface="Roboto" panose="02000000000000000000" pitchFamily="2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7C77C6A0-4662-4449-A4DE-4937FBF3C1FB}"/>
              </a:ext>
            </a:extLst>
          </p:cNvPr>
          <p:cNvSpPr txBox="1"/>
          <p:nvPr/>
        </p:nvSpPr>
        <p:spPr>
          <a:xfrm>
            <a:off x="6850460" y="1713560"/>
            <a:ext cx="26607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UX</a:t>
            </a:r>
            <a:r>
              <a:rPr lang="am-ET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(</a:t>
            </a:r>
            <a:r>
              <a:rPr lang="am-ET" b="1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ዩዘር እኤክስፒሪያንስ</a:t>
            </a:r>
            <a:r>
              <a:rPr lang="am-ET" b="1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)</a:t>
            </a:r>
            <a:endParaRPr lang="en-US" sz="1400" b="1" dirty="0">
              <a:solidFill>
                <a:schemeClr val="bg1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399167" y="3085430"/>
            <a:ext cx="639469" cy="562641"/>
            <a:chOff x="1967545" y="2482290"/>
            <a:chExt cx="840288" cy="719691"/>
          </a:xfrm>
          <a:solidFill>
            <a:schemeClr val="tx1"/>
          </a:solidFill>
        </p:grpSpPr>
        <p:sp>
          <p:nvSpPr>
            <p:cNvPr id="63" name="Freeform 62"/>
            <p:cNvSpPr>
              <a:spLocks noChangeArrowheads="1"/>
            </p:cNvSpPr>
            <p:nvPr/>
          </p:nvSpPr>
          <p:spPr bwMode="auto">
            <a:xfrm>
              <a:off x="1967545" y="2482290"/>
              <a:ext cx="681774" cy="562641"/>
            </a:xfrm>
            <a:custGeom>
              <a:avLst/>
              <a:gdLst>
                <a:gd name="T0" fmla="*/ 935 w 1286"/>
                <a:gd name="T1" fmla="*/ 933 h 1051"/>
                <a:gd name="T2" fmla="*/ 1050 w 1286"/>
                <a:gd name="T3" fmla="*/ 1050 h 1051"/>
                <a:gd name="T4" fmla="*/ 700 w 1286"/>
                <a:gd name="T5" fmla="*/ 1050 h 1051"/>
                <a:gd name="T6" fmla="*/ 817 w 1286"/>
                <a:gd name="T7" fmla="*/ 933 h 1051"/>
                <a:gd name="T8" fmla="*/ 700 w 1286"/>
                <a:gd name="T9" fmla="*/ 1050 h 1051"/>
                <a:gd name="T10" fmla="*/ 1167 w 1286"/>
                <a:gd name="T11" fmla="*/ 468 h 1051"/>
                <a:gd name="T12" fmla="*/ 1285 w 1286"/>
                <a:gd name="T13" fmla="*/ 583 h 1051"/>
                <a:gd name="T14" fmla="*/ 1167 w 1286"/>
                <a:gd name="T15" fmla="*/ 1050 h 1051"/>
                <a:gd name="T16" fmla="*/ 1285 w 1286"/>
                <a:gd name="T17" fmla="*/ 933 h 1051"/>
                <a:gd name="T18" fmla="*/ 235 w 1286"/>
                <a:gd name="T19" fmla="*/ 118 h 1051"/>
                <a:gd name="T20" fmla="*/ 350 w 1286"/>
                <a:gd name="T21" fmla="*/ 0 h 1051"/>
                <a:gd name="T22" fmla="*/ 235 w 1286"/>
                <a:gd name="T23" fmla="*/ 118 h 1051"/>
                <a:gd name="T24" fmla="*/ 235 w 1286"/>
                <a:gd name="T25" fmla="*/ 933 h 1051"/>
                <a:gd name="T26" fmla="*/ 350 w 1286"/>
                <a:gd name="T27" fmla="*/ 1050 h 1051"/>
                <a:gd name="T28" fmla="*/ 467 w 1286"/>
                <a:gd name="T29" fmla="*/ 118 h 1051"/>
                <a:gd name="T30" fmla="*/ 585 w 1286"/>
                <a:gd name="T31" fmla="*/ 0 h 1051"/>
                <a:gd name="T32" fmla="*/ 467 w 1286"/>
                <a:gd name="T33" fmla="*/ 118 h 1051"/>
                <a:gd name="T34" fmla="*/ 1285 w 1286"/>
                <a:gd name="T35" fmla="*/ 700 h 1051"/>
                <a:gd name="T36" fmla="*/ 1167 w 1286"/>
                <a:gd name="T37" fmla="*/ 818 h 1051"/>
                <a:gd name="T38" fmla="*/ 1167 w 1286"/>
                <a:gd name="T39" fmla="*/ 0 h 1051"/>
                <a:gd name="T40" fmla="*/ 1285 w 1286"/>
                <a:gd name="T41" fmla="*/ 350 h 1051"/>
                <a:gd name="T42" fmla="*/ 700 w 1286"/>
                <a:gd name="T43" fmla="*/ 0 h 1051"/>
                <a:gd name="T44" fmla="*/ 117 w 1286"/>
                <a:gd name="T45" fmla="*/ 1050 h 1051"/>
                <a:gd name="T46" fmla="*/ 117 w 1286"/>
                <a:gd name="T47" fmla="*/ 933 h 1051"/>
                <a:gd name="T48" fmla="*/ 0 w 1286"/>
                <a:gd name="T49" fmla="*/ 700 h 1051"/>
                <a:gd name="T50" fmla="*/ 117 w 1286"/>
                <a:gd name="T51" fmla="*/ 818 h 1051"/>
                <a:gd name="T52" fmla="*/ 0 w 1286"/>
                <a:gd name="T53" fmla="*/ 700 h 1051"/>
                <a:gd name="T54" fmla="*/ 467 w 1286"/>
                <a:gd name="T55" fmla="*/ 933 h 1051"/>
                <a:gd name="T56" fmla="*/ 585 w 1286"/>
                <a:gd name="T57" fmla="*/ 1050 h 1051"/>
                <a:gd name="T58" fmla="*/ 0 w 1286"/>
                <a:gd name="T59" fmla="*/ 118 h 1051"/>
                <a:gd name="T60" fmla="*/ 117 w 1286"/>
                <a:gd name="T61" fmla="*/ 118 h 1051"/>
                <a:gd name="T62" fmla="*/ 0 w 1286"/>
                <a:gd name="T63" fmla="*/ 583 h 1051"/>
                <a:gd name="T64" fmla="*/ 117 w 1286"/>
                <a:gd name="T65" fmla="*/ 468 h 1051"/>
                <a:gd name="T66" fmla="*/ 0 w 1286"/>
                <a:gd name="T67" fmla="*/ 583 h 1051"/>
                <a:gd name="T68" fmla="*/ 0 w 1286"/>
                <a:gd name="T69" fmla="*/ 233 h 1051"/>
                <a:gd name="T70" fmla="*/ 117 w 1286"/>
                <a:gd name="T71" fmla="*/ 35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6" h="1051">
                  <a:moveTo>
                    <a:pt x="935" y="1050"/>
                  </a:moveTo>
                  <a:lnTo>
                    <a:pt x="935" y="933"/>
                  </a:lnTo>
                  <a:lnTo>
                    <a:pt x="1050" y="933"/>
                  </a:lnTo>
                  <a:lnTo>
                    <a:pt x="1050" y="1050"/>
                  </a:lnTo>
                  <a:lnTo>
                    <a:pt x="935" y="1050"/>
                  </a:lnTo>
                  <a:close/>
                  <a:moveTo>
                    <a:pt x="700" y="1050"/>
                  </a:moveTo>
                  <a:lnTo>
                    <a:pt x="700" y="933"/>
                  </a:lnTo>
                  <a:lnTo>
                    <a:pt x="817" y="933"/>
                  </a:lnTo>
                  <a:lnTo>
                    <a:pt x="817" y="1050"/>
                  </a:lnTo>
                  <a:lnTo>
                    <a:pt x="700" y="1050"/>
                  </a:lnTo>
                  <a:close/>
                  <a:moveTo>
                    <a:pt x="1167" y="583"/>
                  </a:moveTo>
                  <a:lnTo>
                    <a:pt x="1167" y="468"/>
                  </a:lnTo>
                  <a:lnTo>
                    <a:pt x="1285" y="468"/>
                  </a:lnTo>
                  <a:lnTo>
                    <a:pt x="1285" y="583"/>
                  </a:lnTo>
                  <a:lnTo>
                    <a:pt x="1167" y="583"/>
                  </a:lnTo>
                  <a:close/>
                  <a:moveTo>
                    <a:pt x="1167" y="1050"/>
                  </a:moveTo>
                  <a:lnTo>
                    <a:pt x="1167" y="933"/>
                  </a:lnTo>
                  <a:lnTo>
                    <a:pt x="1285" y="933"/>
                  </a:lnTo>
                  <a:cubicBezTo>
                    <a:pt x="1285" y="996"/>
                    <a:pt x="1230" y="1050"/>
                    <a:pt x="1167" y="1050"/>
                  </a:cubicBezTo>
                  <a:close/>
                  <a:moveTo>
                    <a:pt x="235" y="118"/>
                  </a:moveTo>
                  <a:lnTo>
                    <a:pt x="235" y="0"/>
                  </a:lnTo>
                  <a:lnTo>
                    <a:pt x="350" y="0"/>
                  </a:lnTo>
                  <a:lnTo>
                    <a:pt x="350" y="118"/>
                  </a:lnTo>
                  <a:lnTo>
                    <a:pt x="235" y="118"/>
                  </a:lnTo>
                  <a:close/>
                  <a:moveTo>
                    <a:pt x="235" y="1050"/>
                  </a:moveTo>
                  <a:lnTo>
                    <a:pt x="235" y="933"/>
                  </a:lnTo>
                  <a:lnTo>
                    <a:pt x="350" y="933"/>
                  </a:lnTo>
                  <a:lnTo>
                    <a:pt x="350" y="1050"/>
                  </a:lnTo>
                  <a:lnTo>
                    <a:pt x="235" y="1050"/>
                  </a:lnTo>
                  <a:close/>
                  <a:moveTo>
                    <a:pt x="467" y="118"/>
                  </a:moveTo>
                  <a:lnTo>
                    <a:pt x="467" y="0"/>
                  </a:lnTo>
                  <a:lnTo>
                    <a:pt x="585" y="0"/>
                  </a:lnTo>
                  <a:lnTo>
                    <a:pt x="585" y="118"/>
                  </a:lnTo>
                  <a:lnTo>
                    <a:pt x="467" y="118"/>
                  </a:lnTo>
                  <a:close/>
                  <a:moveTo>
                    <a:pt x="1167" y="700"/>
                  </a:moveTo>
                  <a:lnTo>
                    <a:pt x="1285" y="700"/>
                  </a:lnTo>
                  <a:lnTo>
                    <a:pt x="1285" y="818"/>
                  </a:lnTo>
                  <a:lnTo>
                    <a:pt x="1167" y="818"/>
                  </a:lnTo>
                  <a:lnTo>
                    <a:pt x="1167" y="700"/>
                  </a:lnTo>
                  <a:close/>
                  <a:moveTo>
                    <a:pt x="1167" y="0"/>
                  </a:moveTo>
                  <a:cubicBezTo>
                    <a:pt x="1230" y="0"/>
                    <a:pt x="1285" y="55"/>
                    <a:pt x="1285" y="118"/>
                  </a:cubicBezTo>
                  <a:lnTo>
                    <a:pt x="1285" y="350"/>
                  </a:lnTo>
                  <a:lnTo>
                    <a:pt x="700" y="350"/>
                  </a:lnTo>
                  <a:lnTo>
                    <a:pt x="700" y="0"/>
                  </a:lnTo>
                  <a:lnTo>
                    <a:pt x="1167" y="0"/>
                  </a:lnTo>
                  <a:close/>
                  <a:moveTo>
                    <a:pt x="117" y="1050"/>
                  </a:moveTo>
                  <a:cubicBezTo>
                    <a:pt x="54" y="1050"/>
                    <a:pt x="0" y="996"/>
                    <a:pt x="0" y="933"/>
                  </a:cubicBezTo>
                  <a:lnTo>
                    <a:pt x="117" y="933"/>
                  </a:lnTo>
                  <a:lnTo>
                    <a:pt x="117" y="1050"/>
                  </a:lnTo>
                  <a:close/>
                  <a:moveTo>
                    <a:pt x="0" y="700"/>
                  </a:moveTo>
                  <a:lnTo>
                    <a:pt x="117" y="700"/>
                  </a:lnTo>
                  <a:lnTo>
                    <a:pt x="117" y="818"/>
                  </a:lnTo>
                  <a:lnTo>
                    <a:pt x="0" y="818"/>
                  </a:lnTo>
                  <a:lnTo>
                    <a:pt x="0" y="700"/>
                  </a:lnTo>
                  <a:close/>
                  <a:moveTo>
                    <a:pt x="467" y="1050"/>
                  </a:moveTo>
                  <a:lnTo>
                    <a:pt x="467" y="933"/>
                  </a:lnTo>
                  <a:lnTo>
                    <a:pt x="585" y="933"/>
                  </a:lnTo>
                  <a:lnTo>
                    <a:pt x="585" y="1050"/>
                  </a:lnTo>
                  <a:lnTo>
                    <a:pt x="467" y="1050"/>
                  </a:lnTo>
                  <a:close/>
                  <a:moveTo>
                    <a:pt x="0" y="118"/>
                  </a:moveTo>
                  <a:cubicBezTo>
                    <a:pt x="0" y="55"/>
                    <a:pt x="54" y="0"/>
                    <a:pt x="117" y="0"/>
                  </a:cubicBezTo>
                  <a:lnTo>
                    <a:pt x="117" y="118"/>
                  </a:lnTo>
                  <a:lnTo>
                    <a:pt x="0" y="118"/>
                  </a:lnTo>
                  <a:close/>
                  <a:moveTo>
                    <a:pt x="0" y="583"/>
                  </a:moveTo>
                  <a:lnTo>
                    <a:pt x="0" y="468"/>
                  </a:lnTo>
                  <a:lnTo>
                    <a:pt x="117" y="468"/>
                  </a:lnTo>
                  <a:lnTo>
                    <a:pt x="117" y="583"/>
                  </a:lnTo>
                  <a:lnTo>
                    <a:pt x="0" y="583"/>
                  </a:lnTo>
                  <a:close/>
                  <a:moveTo>
                    <a:pt x="0" y="350"/>
                  </a:moveTo>
                  <a:lnTo>
                    <a:pt x="0" y="233"/>
                  </a:lnTo>
                  <a:lnTo>
                    <a:pt x="117" y="233"/>
                  </a:lnTo>
                  <a:lnTo>
                    <a:pt x="117" y="350"/>
                  </a:lnTo>
                  <a:lnTo>
                    <a:pt x="0" y="3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63"/>
            <p:cNvSpPr>
              <a:spLocks noChangeArrowheads="1"/>
            </p:cNvSpPr>
            <p:nvPr/>
          </p:nvSpPr>
          <p:spPr bwMode="auto">
            <a:xfrm>
              <a:off x="2406196" y="2822568"/>
              <a:ext cx="401637" cy="379413"/>
            </a:xfrm>
            <a:custGeom>
              <a:avLst/>
              <a:gdLst>
                <a:gd name="T0" fmla="*/ 1091 w 1114"/>
                <a:gd name="T1" fmla="*/ 101 h 1055"/>
                <a:gd name="T2" fmla="*/ 1091 w 1114"/>
                <a:gd name="T3" fmla="*/ 183 h 1055"/>
                <a:gd name="T4" fmla="*/ 569 w 1114"/>
                <a:gd name="T5" fmla="*/ 704 h 1055"/>
                <a:gd name="T6" fmla="*/ 407 w 1114"/>
                <a:gd name="T7" fmla="*/ 543 h 1055"/>
                <a:gd name="T8" fmla="*/ 930 w 1114"/>
                <a:gd name="T9" fmla="*/ 21 h 1055"/>
                <a:gd name="T10" fmla="*/ 1012 w 1114"/>
                <a:gd name="T11" fmla="*/ 21 h 1055"/>
                <a:gd name="T12" fmla="*/ 1091 w 1114"/>
                <a:gd name="T13" fmla="*/ 101 h 1055"/>
                <a:gd name="T14" fmla="*/ 290 w 1114"/>
                <a:gd name="T15" fmla="*/ 647 h 1055"/>
                <a:gd name="T16" fmla="*/ 465 w 1114"/>
                <a:gd name="T17" fmla="*/ 822 h 1055"/>
                <a:gd name="T18" fmla="*/ 232 w 1114"/>
                <a:gd name="T19" fmla="*/ 1054 h 1055"/>
                <a:gd name="T20" fmla="*/ 0 w 1114"/>
                <a:gd name="T21" fmla="*/ 936 h 1055"/>
                <a:gd name="T22" fmla="*/ 115 w 1114"/>
                <a:gd name="T23" fmla="*/ 822 h 1055"/>
                <a:gd name="T24" fmla="*/ 290 w 1114"/>
                <a:gd name="T25" fmla="*/ 647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4" h="1055">
                  <a:moveTo>
                    <a:pt x="1091" y="101"/>
                  </a:moveTo>
                  <a:cubicBezTo>
                    <a:pt x="1113" y="123"/>
                    <a:pt x="1113" y="161"/>
                    <a:pt x="1091" y="183"/>
                  </a:cubicBezTo>
                  <a:lnTo>
                    <a:pt x="569" y="704"/>
                  </a:lnTo>
                  <a:lnTo>
                    <a:pt x="407" y="543"/>
                  </a:lnTo>
                  <a:lnTo>
                    <a:pt x="930" y="21"/>
                  </a:lnTo>
                  <a:cubicBezTo>
                    <a:pt x="952" y="0"/>
                    <a:pt x="990" y="0"/>
                    <a:pt x="1012" y="21"/>
                  </a:cubicBezTo>
                  <a:lnTo>
                    <a:pt x="1091" y="101"/>
                  </a:lnTo>
                  <a:close/>
                  <a:moveTo>
                    <a:pt x="290" y="647"/>
                  </a:moveTo>
                  <a:cubicBezTo>
                    <a:pt x="386" y="647"/>
                    <a:pt x="465" y="726"/>
                    <a:pt x="465" y="822"/>
                  </a:cubicBezTo>
                  <a:cubicBezTo>
                    <a:pt x="465" y="950"/>
                    <a:pt x="361" y="1054"/>
                    <a:pt x="232" y="1054"/>
                  </a:cubicBezTo>
                  <a:cubicBezTo>
                    <a:pt x="145" y="1054"/>
                    <a:pt x="55" y="1007"/>
                    <a:pt x="0" y="936"/>
                  </a:cubicBezTo>
                  <a:cubicBezTo>
                    <a:pt x="49" y="936"/>
                    <a:pt x="115" y="898"/>
                    <a:pt x="115" y="822"/>
                  </a:cubicBezTo>
                  <a:cubicBezTo>
                    <a:pt x="115" y="726"/>
                    <a:pt x="194" y="647"/>
                    <a:pt x="290" y="6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421286" y="3499762"/>
            <a:ext cx="945597" cy="586627"/>
            <a:chOff x="1967545" y="4374837"/>
            <a:chExt cx="1210084" cy="750709"/>
          </a:xfrm>
          <a:solidFill>
            <a:schemeClr val="tx1"/>
          </a:solidFill>
        </p:grpSpPr>
        <p:sp>
          <p:nvSpPr>
            <p:cNvPr id="66" name="Freeform 65"/>
            <p:cNvSpPr>
              <a:spLocks noChangeArrowheads="1"/>
            </p:cNvSpPr>
            <p:nvPr/>
          </p:nvSpPr>
          <p:spPr bwMode="auto">
            <a:xfrm rot="18347627">
              <a:off x="2586328" y="4534244"/>
              <a:ext cx="491922" cy="690681"/>
            </a:xfrm>
            <a:custGeom>
              <a:avLst/>
              <a:gdLst>
                <a:gd name="T0" fmla="*/ 823 w 875"/>
                <a:gd name="T1" fmla="*/ 752 h 1226"/>
                <a:gd name="T2" fmla="*/ 874 w 875"/>
                <a:gd name="T3" fmla="*/ 831 h 1226"/>
                <a:gd name="T4" fmla="*/ 874 w 875"/>
                <a:gd name="T5" fmla="*/ 842 h 1226"/>
                <a:gd name="T6" fmla="*/ 831 w 875"/>
                <a:gd name="T7" fmla="*/ 1151 h 1226"/>
                <a:gd name="T8" fmla="*/ 746 w 875"/>
                <a:gd name="T9" fmla="*/ 1225 h 1226"/>
                <a:gd name="T10" fmla="*/ 350 w 875"/>
                <a:gd name="T11" fmla="*/ 1225 h 1226"/>
                <a:gd name="T12" fmla="*/ 289 w 875"/>
                <a:gd name="T13" fmla="*/ 1200 h 1226"/>
                <a:gd name="T14" fmla="*/ 0 w 875"/>
                <a:gd name="T15" fmla="*/ 910 h 1226"/>
                <a:gd name="T16" fmla="*/ 46 w 875"/>
                <a:gd name="T17" fmla="*/ 864 h 1226"/>
                <a:gd name="T18" fmla="*/ 93 w 875"/>
                <a:gd name="T19" fmla="*/ 845 h 1226"/>
                <a:gd name="T20" fmla="*/ 106 w 875"/>
                <a:gd name="T21" fmla="*/ 847 h 1226"/>
                <a:gd name="T22" fmla="*/ 306 w 875"/>
                <a:gd name="T23" fmla="*/ 888 h 1226"/>
                <a:gd name="T24" fmla="*/ 306 w 875"/>
                <a:gd name="T25" fmla="*/ 262 h 1226"/>
                <a:gd name="T26" fmla="*/ 393 w 875"/>
                <a:gd name="T27" fmla="*/ 175 h 1226"/>
                <a:gd name="T28" fmla="*/ 481 w 875"/>
                <a:gd name="T29" fmla="*/ 262 h 1226"/>
                <a:gd name="T30" fmla="*/ 481 w 875"/>
                <a:gd name="T31" fmla="*/ 612 h 1226"/>
                <a:gd name="T32" fmla="*/ 527 w 875"/>
                <a:gd name="T33" fmla="*/ 612 h 1226"/>
                <a:gd name="T34" fmla="*/ 557 w 875"/>
                <a:gd name="T35" fmla="*/ 618 h 1226"/>
                <a:gd name="T36" fmla="*/ 823 w 875"/>
                <a:gd name="T37" fmla="*/ 752 h 1226"/>
                <a:gd name="T38" fmla="*/ 248 w 875"/>
                <a:gd name="T39" fmla="*/ 481 h 1226"/>
                <a:gd name="T40" fmla="*/ 131 w 875"/>
                <a:gd name="T41" fmla="*/ 262 h 1226"/>
                <a:gd name="T42" fmla="*/ 393 w 875"/>
                <a:gd name="T43" fmla="*/ 0 h 1226"/>
                <a:gd name="T44" fmla="*/ 656 w 875"/>
                <a:gd name="T45" fmla="*/ 262 h 1226"/>
                <a:gd name="T46" fmla="*/ 541 w 875"/>
                <a:gd name="T47" fmla="*/ 481 h 1226"/>
                <a:gd name="T48" fmla="*/ 541 w 875"/>
                <a:gd name="T49" fmla="*/ 262 h 1226"/>
                <a:gd name="T50" fmla="*/ 393 w 875"/>
                <a:gd name="T51" fmla="*/ 117 h 1226"/>
                <a:gd name="T52" fmla="*/ 248 w 875"/>
                <a:gd name="T53" fmla="*/ 262 h 1226"/>
                <a:gd name="T54" fmla="*/ 248 w 875"/>
                <a:gd name="T55" fmla="*/ 48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5" h="1226">
                  <a:moveTo>
                    <a:pt x="823" y="752"/>
                  </a:moveTo>
                  <a:cubicBezTo>
                    <a:pt x="853" y="765"/>
                    <a:pt x="874" y="795"/>
                    <a:pt x="874" y="831"/>
                  </a:cubicBezTo>
                  <a:lnTo>
                    <a:pt x="874" y="842"/>
                  </a:lnTo>
                  <a:lnTo>
                    <a:pt x="831" y="1151"/>
                  </a:lnTo>
                  <a:cubicBezTo>
                    <a:pt x="825" y="1195"/>
                    <a:pt x="790" y="1225"/>
                    <a:pt x="746" y="1225"/>
                  </a:cubicBezTo>
                  <a:lnTo>
                    <a:pt x="350" y="1225"/>
                  </a:lnTo>
                  <a:cubicBezTo>
                    <a:pt x="325" y="1225"/>
                    <a:pt x="306" y="1216"/>
                    <a:pt x="289" y="1200"/>
                  </a:cubicBezTo>
                  <a:lnTo>
                    <a:pt x="0" y="910"/>
                  </a:lnTo>
                  <a:lnTo>
                    <a:pt x="46" y="864"/>
                  </a:lnTo>
                  <a:cubicBezTo>
                    <a:pt x="57" y="853"/>
                    <a:pt x="73" y="845"/>
                    <a:pt x="93" y="845"/>
                  </a:cubicBezTo>
                  <a:cubicBezTo>
                    <a:pt x="98" y="845"/>
                    <a:pt x="101" y="847"/>
                    <a:pt x="106" y="847"/>
                  </a:cubicBezTo>
                  <a:lnTo>
                    <a:pt x="306" y="888"/>
                  </a:lnTo>
                  <a:lnTo>
                    <a:pt x="306" y="262"/>
                  </a:lnTo>
                  <a:cubicBezTo>
                    <a:pt x="306" y="213"/>
                    <a:pt x="344" y="175"/>
                    <a:pt x="393" y="175"/>
                  </a:cubicBezTo>
                  <a:cubicBezTo>
                    <a:pt x="443" y="175"/>
                    <a:pt x="481" y="213"/>
                    <a:pt x="481" y="262"/>
                  </a:cubicBezTo>
                  <a:lnTo>
                    <a:pt x="481" y="612"/>
                  </a:lnTo>
                  <a:lnTo>
                    <a:pt x="527" y="612"/>
                  </a:lnTo>
                  <a:cubicBezTo>
                    <a:pt x="538" y="612"/>
                    <a:pt x="546" y="615"/>
                    <a:pt x="557" y="618"/>
                  </a:cubicBezTo>
                  <a:lnTo>
                    <a:pt x="823" y="752"/>
                  </a:lnTo>
                  <a:close/>
                  <a:moveTo>
                    <a:pt x="248" y="481"/>
                  </a:moveTo>
                  <a:cubicBezTo>
                    <a:pt x="177" y="434"/>
                    <a:pt x="131" y="352"/>
                    <a:pt x="131" y="262"/>
                  </a:cubicBezTo>
                  <a:cubicBezTo>
                    <a:pt x="131" y="117"/>
                    <a:pt x="248" y="0"/>
                    <a:pt x="393" y="0"/>
                  </a:cubicBezTo>
                  <a:cubicBezTo>
                    <a:pt x="538" y="0"/>
                    <a:pt x="656" y="117"/>
                    <a:pt x="656" y="262"/>
                  </a:cubicBezTo>
                  <a:cubicBezTo>
                    <a:pt x="656" y="352"/>
                    <a:pt x="612" y="434"/>
                    <a:pt x="541" y="481"/>
                  </a:cubicBezTo>
                  <a:lnTo>
                    <a:pt x="541" y="262"/>
                  </a:lnTo>
                  <a:cubicBezTo>
                    <a:pt x="541" y="183"/>
                    <a:pt x="473" y="117"/>
                    <a:pt x="393" y="117"/>
                  </a:cubicBezTo>
                  <a:cubicBezTo>
                    <a:pt x="314" y="117"/>
                    <a:pt x="248" y="183"/>
                    <a:pt x="248" y="262"/>
                  </a:cubicBezTo>
                  <a:lnTo>
                    <a:pt x="248" y="4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66"/>
            <p:cNvSpPr>
              <a:spLocks noChangeArrowheads="1"/>
            </p:cNvSpPr>
            <p:nvPr/>
          </p:nvSpPr>
          <p:spPr bwMode="auto">
            <a:xfrm>
              <a:off x="1967545" y="4374837"/>
              <a:ext cx="531179" cy="562641"/>
            </a:xfrm>
            <a:custGeom>
              <a:avLst/>
              <a:gdLst>
                <a:gd name="T0" fmla="*/ 525 w 1051"/>
                <a:gd name="T1" fmla="*/ 758 h 1051"/>
                <a:gd name="T2" fmla="*/ 642 w 1051"/>
                <a:gd name="T3" fmla="*/ 758 h 1051"/>
                <a:gd name="T4" fmla="*/ 582 w 1051"/>
                <a:gd name="T5" fmla="*/ 583 h 1051"/>
                <a:gd name="T6" fmla="*/ 582 w 1051"/>
                <a:gd name="T7" fmla="*/ 468 h 1051"/>
                <a:gd name="T8" fmla="*/ 582 w 1051"/>
                <a:gd name="T9" fmla="*/ 583 h 1051"/>
                <a:gd name="T10" fmla="*/ 525 w 1051"/>
                <a:gd name="T11" fmla="*/ 293 h 1051"/>
                <a:gd name="T12" fmla="*/ 642 w 1051"/>
                <a:gd name="T13" fmla="*/ 293 h 1051"/>
                <a:gd name="T14" fmla="*/ 817 w 1051"/>
                <a:gd name="T15" fmla="*/ 555 h 1051"/>
                <a:gd name="T16" fmla="*/ 817 w 1051"/>
                <a:gd name="T17" fmla="*/ 495 h 1051"/>
                <a:gd name="T18" fmla="*/ 817 w 1051"/>
                <a:gd name="T19" fmla="*/ 555 h 1051"/>
                <a:gd name="T20" fmla="*/ 787 w 1051"/>
                <a:gd name="T21" fmla="*/ 293 h 1051"/>
                <a:gd name="T22" fmla="*/ 844 w 1051"/>
                <a:gd name="T23" fmla="*/ 293 h 1051"/>
                <a:gd name="T24" fmla="*/ 0 w 1051"/>
                <a:gd name="T25" fmla="*/ 0 h 1051"/>
                <a:gd name="T26" fmla="*/ 1050 w 1051"/>
                <a:gd name="T27" fmla="*/ 118 h 1051"/>
                <a:gd name="T28" fmla="*/ 0 w 1051"/>
                <a:gd name="T29" fmla="*/ 0 h 1051"/>
                <a:gd name="T30" fmla="*/ 787 w 1051"/>
                <a:gd name="T31" fmla="*/ 758 h 1051"/>
                <a:gd name="T32" fmla="*/ 844 w 1051"/>
                <a:gd name="T33" fmla="*/ 758 h 1051"/>
                <a:gd name="T34" fmla="*/ 350 w 1051"/>
                <a:gd name="T35" fmla="*/ 818 h 1051"/>
                <a:gd name="T36" fmla="*/ 350 w 1051"/>
                <a:gd name="T37" fmla="*/ 700 h 1051"/>
                <a:gd name="T38" fmla="*/ 350 w 1051"/>
                <a:gd name="T39" fmla="*/ 818 h 1051"/>
                <a:gd name="T40" fmla="*/ 30 w 1051"/>
                <a:gd name="T41" fmla="*/ 525 h 1051"/>
                <a:gd name="T42" fmla="*/ 205 w 1051"/>
                <a:gd name="T43" fmla="*/ 525 h 1051"/>
                <a:gd name="T44" fmla="*/ 117 w 1051"/>
                <a:gd name="T45" fmla="*/ 380 h 1051"/>
                <a:gd name="T46" fmla="*/ 117 w 1051"/>
                <a:gd name="T47" fmla="*/ 205 h 1051"/>
                <a:gd name="T48" fmla="*/ 117 w 1051"/>
                <a:gd name="T49" fmla="*/ 380 h 1051"/>
                <a:gd name="T50" fmla="*/ 0 w 1051"/>
                <a:gd name="T51" fmla="*/ 933 h 1051"/>
                <a:gd name="T52" fmla="*/ 1050 w 1051"/>
                <a:gd name="T53" fmla="*/ 1050 h 1051"/>
                <a:gd name="T54" fmla="*/ 350 w 1051"/>
                <a:gd name="T55" fmla="*/ 350 h 1051"/>
                <a:gd name="T56" fmla="*/ 350 w 1051"/>
                <a:gd name="T57" fmla="*/ 233 h 1051"/>
                <a:gd name="T58" fmla="*/ 350 w 1051"/>
                <a:gd name="T59" fmla="*/ 350 h 1051"/>
                <a:gd name="T60" fmla="*/ 292 w 1051"/>
                <a:gd name="T61" fmla="*/ 525 h 1051"/>
                <a:gd name="T62" fmla="*/ 407 w 1051"/>
                <a:gd name="T63" fmla="*/ 525 h 1051"/>
                <a:gd name="T64" fmla="*/ 117 w 1051"/>
                <a:gd name="T65" fmla="*/ 845 h 1051"/>
                <a:gd name="T66" fmla="*/ 117 w 1051"/>
                <a:gd name="T67" fmla="*/ 670 h 1051"/>
                <a:gd name="T68" fmla="*/ 117 w 1051"/>
                <a:gd name="T69" fmla="*/ 845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1" h="1051">
                  <a:moveTo>
                    <a:pt x="582" y="818"/>
                  </a:moveTo>
                  <a:cubicBezTo>
                    <a:pt x="549" y="818"/>
                    <a:pt x="525" y="791"/>
                    <a:pt x="525" y="758"/>
                  </a:cubicBezTo>
                  <a:cubicBezTo>
                    <a:pt x="525" y="725"/>
                    <a:pt x="549" y="700"/>
                    <a:pt x="582" y="700"/>
                  </a:cubicBezTo>
                  <a:cubicBezTo>
                    <a:pt x="615" y="700"/>
                    <a:pt x="642" y="725"/>
                    <a:pt x="642" y="758"/>
                  </a:cubicBezTo>
                  <a:cubicBezTo>
                    <a:pt x="642" y="791"/>
                    <a:pt x="615" y="818"/>
                    <a:pt x="582" y="818"/>
                  </a:cubicBezTo>
                  <a:close/>
                  <a:moveTo>
                    <a:pt x="582" y="583"/>
                  </a:moveTo>
                  <a:cubicBezTo>
                    <a:pt x="549" y="583"/>
                    <a:pt x="525" y="557"/>
                    <a:pt x="525" y="525"/>
                  </a:cubicBezTo>
                  <a:cubicBezTo>
                    <a:pt x="525" y="492"/>
                    <a:pt x="549" y="468"/>
                    <a:pt x="582" y="468"/>
                  </a:cubicBezTo>
                  <a:cubicBezTo>
                    <a:pt x="615" y="468"/>
                    <a:pt x="642" y="492"/>
                    <a:pt x="642" y="525"/>
                  </a:cubicBezTo>
                  <a:cubicBezTo>
                    <a:pt x="642" y="557"/>
                    <a:pt x="615" y="583"/>
                    <a:pt x="582" y="583"/>
                  </a:cubicBezTo>
                  <a:close/>
                  <a:moveTo>
                    <a:pt x="582" y="350"/>
                  </a:moveTo>
                  <a:cubicBezTo>
                    <a:pt x="549" y="350"/>
                    <a:pt x="525" y="326"/>
                    <a:pt x="525" y="293"/>
                  </a:cubicBezTo>
                  <a:cubicBezTo>
                    <a:pt x="525" y="260"/>
                    <a:pt x="549" y="233"/>
                    <a:pt x="582" y="233"/>
                  </a:cubicBezTo>
                  <a:cubicBezTo>
                    <a:pt x="615" y="233"/>
                    <a:pt x="642" y="260"/>
                    <a:pt x="642" y="293"/>
                  </a:cubicBezTo>
                  <a:cubicBezTo>
                    <a:pt x="642" y="326"/>
                    <a:pt x="615" y="350"/>
                    <a:pt x="582" y="350"/>
                  </a:cubicBezTo>
                  <a:close/>
                  <a:moveTo>
                    <a:pt x="817" y="555"/>
                  </a:moveTo>
                  <a:cubicBezTo>
                    <a:pt x="801" y="555"/>
                    <a:pt x="787" y="541"/>
                    <a:pt x="787" y="525"/>
                  </a:cubicBezTo>
                  <a:cubicBezTo>
                    <a:pt x="787" y="508"/>
                    <a:pt x="801" y="495"/>
                    <a:pt x="817" y="495"/>
                  </a:cubicBezTo>
                  <a:cubicBezTo>
                    <a:pt x="834" y="495"/>
                    <a:pt x="844" y="508"/>
                    <a:pt x="844" y="525"/>
                  </a:cubicBezTo>
                  <a:cubicBezTo>
                    <a:pt x="844" y="541"/>
                    <a:pt x="834" y="555"/>
                    <a:pt x="817" y="555"/>
                  </a:cubicBezTo>
                  <a:close/>
                  <a:moveTo>
                    <a:pt x="817" y="320"/>
                  </a:moveTo>
                  <a:cubicBezTo>
                    <a:pt x="801" y="320"/>
                    <a:pt x="787" y="309"/>
                    <a:pt x="787" y="293"/>
                  </a:cubicBezTo>
                  <a:cubicBezTo>
                    <a:pt x="787" y="277"/>
                    <a:pt x="801" y="263"/>
                    <a:pt x="817" y="263"/>
                  </a:cubicBezTo>
                  <a:cubicBezTo>
                    <a:pt x="834" y="263"/>
                    <a:pt x="844" y="277"/>
                    <a:pt x="844" y="293"/>
                  </a:cubicBezTo>
                  <a:cubicBezTo>
                    <a:pt x="844" y="309"/>
                    <a:pt x="834" y="320"/>
                    <a:pt x="817" y="320"/>
                  </a:cubicBezTo>
                  <a:close/>
                  <a:moveTo>
                    <a:pt x="0" y="0"/>
                  </a:moveTo>
                  <a:lnTo>
                    <a:pt x="1050" y="0"/>
                  </a:lnTo>
                  <a:lnTo>
                    <a:pt x="1050" y="118"/>
                  </a:ln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817" y="788"/>
                  </a:moveTo>
                  <a:cubicBezTo>
                    <a:pt x="801" y="788"/>
                    <a:pt x="787" y="774"/>
                    <a:pt x="787" y="758"/>
                  </a:cubicBezTo>
                  <a:cubicBezTo>
                    <a:pt x="787" y="741"/>
                    <a:pt x="801" y="730"/>
                    <a:pt x="817" y="730"/>
                  </a:cubicBezTo>
                  <a:cubicBezTo>
                    <a:pt x="834" y="730"/>
                    <a:pt x="844" y="741"/>
                    <a:pt x="844" y="758"/>
                  </a:cubicBezTo>
                  <a:cubicBezTo>
                    <a:pt x="844" y="774"/>
                    <a:pt x="834" y="788"/>
                    <a:pt x="817" y="788"/>
                  </a:cubicBezTo>
                  <a:close/>
                  <a:moveTo>
                    <a:pt x="350" y="818"/>
                  </a:moveTo>
                  <a:cubicBezTo>
                    <a:pt x="317" y="818"/>
                    <a:pt x="292" y="791"/>
                    <a:pt x="292" y="758"/>
                  </a:cubicBezTo>
                  <a:cubicBezTo>
                    <a:pt x="292" y="725"/>
                    <a:pt x="318" y="700"/>
                    <a:pt x="350" y="700"/>
                  </a:cubicBezTo>
                  <a:cubicBezTo>
                    <a:pt x="383" y="700"/>
                    <a:pt x="407" y="725"/>
                    <a:pt x="407" y="758"/>
                  </a:cubicBezTo>
                  <a:cubicBezTo>
                    <a:pt x="407" y="791"/>
                    <a:pt x="382" y="818"/>
                    <a:pt x="350" y="818"/>
                  </a:cubicBezTo>
                  <a:close/>
                  <a:moveTo>
                    <a:pt x="117" y="613"/>
                  </a:moveTo>
                  <a:cubicBezTo>
                    <a:pt x="68" y="613"/>
                    <a:pt x="30" y="574"/>
                    <a:pt x="30" y="525"/>
                  </a:cubicBezTo>
                  <a:cubicBezTo>
                    <a:pt x="30" y="475"/>
                    <a:pt x="68" y="438"/>
                    <a:pt x="117" y="438"/>
                  </a:cubicBezTo>
                  <a:cubicBezTo>
                    <a:pt x="166" y="438"/>
                    <a:pt x="205" y="475"/>
                    <a:pt x="205" y="525"/>
                  </a:cubicBezTo>
                  <a:cubicBezTo>
                    <a:pt x="205" y="574"/>
                    <a:pt x="166" y="613"/>
                    <a:pt x="117" y="613"/>
                  </a:cubicBezTo>
                  <a:close/>
                  <a:moveTo>
                    <a:pt x="117" y="380"/>
                  </a:moveTo>
                  <a:cubicBezTo>
                    <a:pt x="68" y="380"/>
                    <a:pt x="30" y="342"/>
                    <a:pt x="30" y="293"/>
                  </a:cubicBezTo>
                  <a:cubicBezTo>
                    <a:pt x="30" y="244"/>
                    <a:pt x="68" y="205"/>
                    <a:pt x="117" y="205"/>
                  </a:cubicBezTo>
                  <a:cubicBezTo>
                    <a:pt x="166" y="205"/>
                    <a:pt x="205" y="244"/>
                    <a:pt x="205" y="293"/>
                  </a:cubicBezTo>
                  <a:cubicBezTo>
                    <a:pt x="205" y="342"/>
                    <a:pt x="166" y="380"/>
                    <a:pt x="117" y="380"/>
                  </a:cubicBezTo>
                  <a:close/>
                  <a:moveTo>
                    <a:pt x="0" y="1050"/>
                  </a:moveTo>
                  <a:lnTo>
                    <a:pt x="0" y="933"/>
                  </a:lnTo>
                  <a:lnTo>
                    <a:pt x="1050" y="933"/>
                  </a:lnTo>
                  <a:lnTo>
                    <a:pt x="1050" y="1050"/>
                  </a:lnTo>
                  <a:lnTo>
                    <a:pt x="0" y="1050"/>
                  </a:lnTo>
                  <a:close/>
                  <a:moveTo>
                    <a:pt x="350" y="350"/>
                  </a:moveTo>
                  <a:cubicBezTo>
                    <a:pt x="317" y="350"/>
                    <a:pt x="292" y="326"/>
                    <a:pt x="292" y="293"/>
                  </a:cubicBezTo>
                  <a:cubicBezTo>
                    <a:pt x="292" y="260"/>
                    <a:pt x="318" y="233"/>
                    <a:pt x="350" y="233"/>
                  </a:cubicBezTo>
                  <a:cubicBezTo>
                    <a:pt x="383" y="233"/>
                    <a:pt x="407" y="260"/>
                    <a:pt x="407" y="293"/>
                  </a:cubicBezTo>
                  <a:cubicBezTo>
                    <a:pt x="407" y="326"/>
                    <a:pt x="382" y="350"/>
                    <a:pt x="350" y="350"/>
                  </a:cubicBezTo>
                  <a:close/>
                  <a:moveTo>
                    <a:pt x="350" y="583"/>
                  </a:moveTo>
                  <a:cubicBezTo>
                    <a:pt x="317" y="583"/>
                    <a:pt x="292" y="557"/>
                    <a:pt x="292" y="525"/>
                  </a:cubicBezTo>
                  <a:cubicBezTo>
                    <a:pt x="292" y="492"/>
                    <a:pt x="318" y="468"/>
                    <a:pt x="350" y="468"/>
                  </a:cubicBezTo>
                  <a:cubicBezTo>
                    <a:pt x="383" y="468"/>
                    <a:pt x="407" y="492"/>
                    <a:pt x="407" y="525"/>
                  </a:cubicBezTo>
                  <a:cubicBezTo>
                    <a:pt x="407" y="557"/>
                    <a:pt x="382" y="583"/>
                    <a:pt x="350" y="583"/>
                  </a:cubicBezTo>
                  <a:close/>
                  <a:moveTo>
                    <a:pt x="117" y="845"/>
                  </a:moveTo>
                  <a:cubicBezTo>
                    <a:pt x="68" y="845"/>
                    <a:pt x="30" y="807"/>
                    <a:pt x="30" y="758"/>
                  </a:cubicBezTo>
                  <a:cubicBezTo>
                    <a:pt x="30" y="709"/>
                    <a:pt x="68" y="670"/>
                    <a:pt x="117" y="670"/>
                  </a:cubicBezTo>
                  <a:cubicBezTo>
                    <a:pt x="166" y="670"/>
                    <a:pt x="205" y="709"/>
                    <a:pt x="205" y="758"/>
                  </a:cubicBezTo>
                  <a:cubicBezTo>
                    <a:pt x="205" y="807"/>
                    <a:pt x="166" y="845"/>
                    <a:pt x="117" y="8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8" name="Freeform 67"/>
          <p:cNvSpPr>
            <a:spLocks noChangeArrowheads="1"/>
          </p:cNvSpPr>
          <p:nvPr/>
        </p:nvSpPr>
        <p:spPr bwMode="auto">
          <a:xfrm>
            <a:off x="4560605" y="2948335"/>
            <a:ext cx="535976" cy="444961"/>
          </a:xfrm>
          <a:custGeom>
            <a:avLst/>
            <a:gdLst>
              <a:gd name="T0" fmla="*/ 698 w 1401"/>
              <a:gd name="T1" fmla="*/ 407 h 1165"/>
              <a:gd name="T2" fmla="*/ 875 w 1401"/>
              <a:gd name="T3" fmla="*/ 407 h 1165"/>
              <a:gd name="T4" fmla="*/ 730 w 1401"/>
              <a:gd name="T5" fmla="*/ 511 h 1165"/>
              <a:gd name="T6" fmla="*/ 785 w 1401"/>
              <a:gd name="T7" fmla="*/ 680 h 1165"/>
              <a:gd name="T8" fmla="*/ 643 w 1401"/>
              <a:gd name="T9" fmla="*/ 574 h 1165"/>
              <a:gd name="T10" fmla="*/ 498 w 1401"/>
              <a:gd name="T11" fmla="*/ 680 h 1165"/>
              <a:gd name="T12" fmla="*/ 553 w 1401"/>
              <a:gd name="T13" fmla="*/ 511 h 1165"/>
              <a:gd name="T14" fmla="*/ 408 w 1401"/>
              <a:gd name="T15" fmla="*/ 407 h 1165"/>
              <a:gd name="T16" fmla="*/ 585 w 1401"/>
              <a:gd name="T17" fmla="*/ 407 h 1165"/>
              <a:gd name="T18" fmla="*/ 643 w 1401"/>
              <a:gd name="T19" fmla="*/ 232 h 1165"/>
              <a:gd name="T20" fmla="*/ 698 w 1401"/>
              <a:gd name="T21" fmla="*/ 407 h 1165"/>
              <a:gd name="T22" fmla="*/ 1168 w 1401"/>
              <a:gd name="T23" fmla="*/ 0 h 1165"/>
              <a:gd name="T24" fmla="*/ 1283 w 1401"/>
              <a:gd name="T25" fmla="*/ 114 h 1165"/>
              <a:gd name="T26" fmla="*/ 1283 w 1401"/>
              <a:gd name="T27" fmla="*/ 407 h 1165"/>
              <a:gd name="T28" fmla="*/ 1168 w 1401"/>
              <a:gd name="T29" fmla="*/ 407 h 1165"/>
              <a:gd name="T30" fmla="*/ 1168 w 1401"/>
              <a:gd name="T31" fmla="*/ 114 h 1165"/>
              <a:gd name="T32" fmla="*/ 118 w 1401"/>
              <a:gd name="T33" fmla="*/ 114 h 1165"/>
              <a:gd name="T34" fmla="*/ 118 w 1401"/>
              <a:gd name="T35" fmla="*/ 814 h 1165"/>
              <a:gd name="T36" fmla="*/ 875 w 1401"/>
              <a:gd name="T37" fmla="*/ 814 h 1165"/>
              <a:gd name="T38" fmla="*/ 875 w 1401"/>
              <a:gd name="T39" fmla="*/ 932 h 1165"/>
              <a:gd name="T40" fmla="*/ 758 w 1401"/>
              <a:gd name="T41" fmla="*/ 932 h 1165"/>
              <a:gd name="T42" fmla="*/ 758 w 1401"/>
              <a:gd name="T43" fmla="*/ 1050 h 1165"/>
              <a:gd name="T44" fmla="*/ 875 w 1401"/>
              <a:gd name="T45" fmla="*/ 1050 h 1165"/>
              <a:gd name="T46" fmla="*/ 875 w 1401"/>
              <a:gd name="T47" fmla="*/ 1164 h 1165"/>
              <a:gd name="T48" fmla="*/ 408 w 1401"/>
              <a:gd name="T49" fmla="*/ 1164 h 1165"/>
              <a:gd name="T50" fmla="*/ 408 w 1401"/>
              <a:gd name="T51" fmla="*/ 1050 h 1165"/>
              <a:gd name="T52" fmla="*/ 525 w 1401"/>
              <a:gd name="T53" fmla="*/ 1050 h 1165"/>
              <a:gd name="T54" fmla="*/ 525 w 1401"/>
              <a:gd name="T55" fmla="*/ 932 h 1165"/>
              <a:gd name="T56" fmla="*/ 118 w 1401"/>
              <a:gd name="T57" fmla="*/ 932 h 1165"/>
              <a:gd name="T58" fmla="*/ 0 w 1401"/>
              <a:gd name="T59" fmla="*/ 814 h 1165"/>
              <a:gd name="T60" fmla="*/ 0 w 1401"/>
              <a:gd name="T61" fmla="*/ 114 h 1165"/>
              <a:gd name="T62" fmla="*/ 118 w 1401"/>
              <a:gd name="T63" fmla="*/ 0 h 1165"/>
              <a:gd name="T64" fmla="*/ 1168 w 1401"/>
              <a:gd name="T65" fmla="*/ 0 h 1165"/>
              <a:gd name="T66" fmla="*/ 1343 w 1401"/>
              <a:gd name="T67" fmla="*/ 1049 h 1165"/>
              <a:gd name="T68" fmla="*/ 1343 w 1401"/>
              <a:gd name="T69" fmla="*/ 639 h 1165"/>
              <a:gd name="T70" fmla="*/ 1050 w 1401"/>
              <a:gd name="T71" fmla="*/ 639 h 1165"/>
              <a:gd name="T72" fmla="*/ 1050 w 1401"/>
              <a:gd name="T73" fmla="*/ 1049 h 1165"/>
              <a:gd name="T74" fmla="*/ 1343 w 1401"/>
              <a:gd name="T75" fmla="*/ 1049 h 1165"/>
              <a:gd name="T76" fmla="*/ 1343 w 1401"/>
              <a:gd name="T77" fmla="*/ 525 h 1165"/>
              <a:gd name="T78" fmla="*/ 1400 w 1401"/>
              <a:gd name="T79" fmla="*/ 582 h 1165"/>
              <a:gd name="T80" fmla="*/ 1400 w 1401"/>
              <a:gd name="T81" fmla="*/ 1107 h 1165"/>
              <a:gd name="T82" fmla="*/ 1343 w 1401"/>
              <a:gd name="T83" fmla="*/ 1164 h 1165"/>
              <a:gd name="T84" fmla="*/ 1050 w 1401"/>
              <a:gd name="T85" fmla="*/ 1164 h 1165"/>
              <a:gd name="T86" fmla="*/ 993 w 1401"/>
              <a:gd name="T87" fmla="*/ 1107 h 1165"/>
              <a:gd name="T88" fmla="*/ 993 w 1401"/>
              <a:gd name="T89" fmla="*/ 582 h 1165"/>
              <a:gd name="T90" fmla="*/ 1050 w 1401"/>
              <a:gd name="T91" fmla="*/ 525 h 1165"/>
              <a:gd name="T92" fmla="*/ 1343 w 1401"/>
              <a:gd name="T93" fmla="*/ 52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01" h="1165">
                <a:moveTo>
                  <a:pt x="698" y="407"/>
                </a:moveTo>
                <a:lnTo>
                  <a:pt x="875" y="407"/>
                </a:lnTo>
                <a:lnTo>
                  <a:pt x="730" y="511"/>
                </a:lnTo>
                <a:lnTo>
                  <a:pt x="785" y="680"/>
                </a:lnTo>
                <a:lnTo>
                  <a:pt x="643" y="574"/>
                </a:lnTo>
                <a:lnTo>
                  <a:pt x="498" y="680"/>
                </a:lnTo>
                <a:lnTo>
                  <a:pt x="553" y="511"/>
                </a:lnTo>
                <a:lnTo>
                  <a:pt x="408" y="407"/>
                </a:lnTo>
                <a:lnTo>
                  <a:pt x="585" y="407"/>
                </a:lnTo>
                <a:lnTo>
                  <a:pt x="643" y="232"/>
                </a:lnTo>
                <a:lnTo>
                  <a:pt x="698" y="407"/>
                </a:lnTo>
                <a:close/>
                <a:moveTo>
                  <a:pt x="1168" y="0"/>
                </a:moveTo>
                <a:cubicBezTo>
                  <a:pt x="1231" y="0"/>
                  <a:pt x="1283" y="49"/>
                  <a:pt x="1283" y="114"/>
                </a:cubicBezTo>
                <a:lnTo>
                  <a:pt x="1283" y="407"/>
                </a:lnTo>
                <a:lnTo>
                  <a:pt x="1168" y="407"/>
                </a:lnTo>
                <a:lnTo>
                  <a:pt x="1168" y="114"/>
                </a:lnTo>
                <a:lnTo>
                  <a:pt x="118" y="114"/>
                </a:lnTo>
                <a:lnTo>
                  <a:pt x="118" y="814"/>
                </a:lnTo>
                <a:lnTo>
                  <a:pt x="875" y="814"/>
                </a:lnTo>
                <a:lnTo>
                  <a:pt x="875" y="932"/>
                </a:lnTo>
                <a:lnTo>
                  <a:pt x="758" y="932"/>
                </a:lnTo>
                <a:lnTo>
                  <a:pt x="758" y="1050"/>
                </a:lnTo>
                <a:lnTo>
                  <a:pt x="875" y="1050"/>
                </a:lnTo>
                <a:lnTo>
                  <a:pt x="875" y="1164"/>
                </a:lnTo>
                <a:lnTo>
                  <a:pt x="408" y="1164"/>
                </a:lnTo>
                <a:lnTo>
                  <a:pt x="408" y="1050"/>
                </a:lnTo>
                <a:lnTo>
                  <a:pt x="525" y="1050"/>
                </a:lnTo>
                <a:lnTo>
                  <a:pt x="525" y="932"/>
                </a:lnTo>
                <a:lnTo>
                  <a:pt x="118" y="932"/>
                </a:lnTo>
                <a:cubicBezTo>
                  <a:pt x="52" y="932"/>
                  <a:pt x="0" y="877"/>
                  <a:pt x="0" y="814"/>
                </a:cubicBezTo>
                <a:lnTo>
                  <a:pt x="0" y="114"/>
                </a:lnTo>
                <a:cubicBezTo>
                  <a:pt x="0" y="49"/>
                  <a:pt x="52" y="0"/>
                  <a:pt x="118" y="0"/>
                </a:cubicBezTo>
                <a:lnTo>
                  <a:pt x="1168" y="0"/>
                </a:lnTo>
                <a:close/>
                <a:moveTo>
                  <a:pt x="1343" y="1049"/>
                </a:moveTo>
                <a:lnTo>
                  <a:pt x="1343" y="639"/>
                </a:lnTo>
                <a:lnTo>
                  <a:pt x="1050" y="639"/>
                </a:lnTo>
                <a:lnTo>
                  <a:pt x="1050" y="1049"/>
                </a:lnTo>
                <a:lnTo>
                  <a:pt x="1343" y="1049"/>
                </a:lnTo>
                <a:close/>
                <a:moveTo>
                  <a:pt x="1343" y="525"/>
                </a:moveTo>
                <a:cubicBezTo>
                  <a:pt x="1376" y="525"/>
                  <a:pt x="1400" y="549"/>
                  <a:pt x="1400" y="582"/>
                </a:cubicBezTo>
                <a:lnTo>
                  <a:pt x="1400" y="1107"/>
                </a:lnTo>
                <a:cubicBezTo>
                  <a:pt x="1400" y="1140"/>
                  <a:pt x="1376" y="1164"/>
                  <a:pt x="1343" y="1164"/>
                </a:cubicBezTo>
                <a:lnTo>
                  <a:pt x="1050" y="1164"/>
                </a:lnTo>
                <a:cubicBezTo>
                  <a:pt x="1017" y="1164"/>
                  <a:pt x="993" y="1140"/>
                  <a:pt x="993" y="1107"/>
                </a:cubicBezTo>
                <a:lnTo>
                  <a:pt x="993" y="582"/>
                </a:lnTo>
                <a:cubicBezTo>
                  <a:pt x="993" y="549"/>
                  <a:pt x="1017" y="525"/>
                  <a:pt x="1050" y="525"/>
                </a:cubicBezTo>
                <a:lnTo>
                  <a:pt x="1343" y="5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C77C6A0-4662-4449-A4DE-4937FBF3C1FB}"/>
              </a:ext>
            </a:extLst>
          </p:cNvPr>
          <p:cNvSpPr txBox="1"/>
          <p:nvPr/>
        </p:nvSpPr>
        <p:spPr>
          <a:xfrm>
            <a:off x="8771409" y="4373496"/>
            <a:ext cx="24681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b="1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የፕሮቶታይፕ መስሪያዎች</a:t>
            </a:r>
            <a:endParaRPr lang="en-US" b="1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DECD64ED-2EB5-4FAE-A047-C55E50A44E94}"/>
              </a:ext>
            </a:extLst>
          </p:cNvPr>
          <p:cNvSpPr/>
          <p:nvPr/>
        </p:nvSpPr>
        <p:spPr>
          <a:xfrm>
            <a:off x="-8626" y="-1813"/>
            <a:ext cx="228600" cy="6858000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71" name="Freeform 70"/>
          <p:cNvSpPr>
            <a:spLocks noChangeArrowheads="1"/>
          </p:cNvSpPr>
          <p:nvPr/>
        </p:nvSpPr>
        <p:spPr bwMode="auto">
          <a:xfrm>
            <a:off x="5213248" y="5263736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4D7B5DD-B7F7-4D1D-A763-25216AB29950}"/>
              </a:ext>
            </a:extLst>
          </p:cNvPr>
          <p:cNvSpPr txBox="1"/>
          <p:nvPr/>
        </p:nvSpPr>
        <p:spPr>
          <a:xfrm>
            <a:off x="5556228" y="5627160"/>
            <a:ext cx="29693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Medium Fidelity (Wire Framing)</a:t>
            </a:r>
            <a:endParaRPr lang="en-US" sz="1400" b="1" dirty="0">
              <a:solidFill>
                <a:schemeClr val="accent3">
                  <a:lumMod val="40000"/>
                  <a:lumOff val="6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Times Sans Serif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4D7B5DD-B7F7-4D1D-A763-25216AB29950}"/>
              </a:ext>
            </a:extLst>
          </p:cNvPr>
          <p:cNvSpPr txBox="1"/>
          <p:nvPr/>
        </p:nvSpPr>
        <p:spPr>
          <a:xfrm>
            <a:off x="5558675" y="5977752"/>
            <a:ext cx="1207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High Fidelity</a:t>
            </a:r>
            <a:endParaRPr lang="en-US" sz="1400" b="1" dirty="0">
              <a:solidFill>
                <a:schemeClr val="accent3">
                  <a:lumMod val="40000"/>
                  <a:lumOff val="6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Times Sans Serif" panose="02020603050405020304" pitchFamily="18" charset="0"/>
            </a:endParaRPr>
          </a:p>
        </p:txBody>
      </p:sp>
      <p:sp>
        <p:nvSpPr>
          <p:cNvPr id="74" name="Freeform 73"/>
          <p:cNvSpPr>
            <a:spLocks noChangeArrowheads="1"/>
          </p:cNvSpPr>
          <p:nvPr/>
        </p:nvSpPr>
        <p:spPr bwMode="auto">
          <a:xfrm>
            <a:off x="5213248" y="5622739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75" name="Freeform 74"/>
          <p:cNvSpPr>
            <a:spLocks noChangeArrowheads="1"/>
          </p:cNvSpPr>
          <p:nvPr/>
        </p:nvSpPr>
        <p:spPr bwMode="auto">
          <a:xfrm>
            <a:off x="5213248" y="5983646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76" name="Freeform 75"/>
          <p:cNvSpPr>
            <a:spLocks noChangeArrowheads="1"/>
          </p:cNvSpPr>
          <p:nvPr/>
        </p:nvSpPr>
        <p:spPr bwMode="auto">
          <a:xfrm>
            <a:off x="9301709" y="4791432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A4D7B5DD-B7F7-4D1D-A763-25216AB29950}"/>
              </a:ext>
            </a:extLst>
          </p:cNvPr>
          <p:cNvSpPr txBox="1"/>
          <p:nvPr/>
        </p:nvSpPr>
        <p:spPr>
          <a:xfrm>
            <a:off x="5556228" y="5263736"/>
            <a:ext cx="12070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Noto Sans Ethiopic" pitchFamily="34" charset="0"/>
                <a:ea typeface="Roboto" panose="02000000000000000000" pitchFamily="2" charset="0"/>
                <a:cs typeface="Times Sans Serif" panose="02020603050405020304" pitchFamily="18" charset="0"/>
              </a:rPr>
              <a:t>Low Fidelity</a:t>
            </a:r>
            <a:endParaRPr lang="en-US" sz="1400" b="1" dirty="0">
              <a:solidFill>
                <a:schemeClr val="accent3">
                  <a:lumMod val="40000"/>
                  <a:lumOff val="60000"/>
                </a:schemeClr>
              </a:solidFill>
              <a:latin typeface="Noto Sans Ethiopic" pitchFamily="34" charset="0"/>
              <a:ea typeface="Roboto" panose="02000000000000000000" pitchFamily="2" charset="0"/>
              <a:cs typeface="Times Sans Serif" panose="02020603050405020304" pitchFamily="18" charset="0"/>
            </a:endParaRPr>
          </a:p>
        </p:txBody>
      </p:sp>
      <p:sp>
        <p:nvSpPr>
          <p:cNvPr id="78" name="Freeform 77"/>
          <p:cNvSpPr>
            <a:spLocks noChangeArrowheads="1"/>
          </p:cNvSpPr>
          <p:nvPr/>
        </p:nvSpPr>
        <p:spPr bwMode="auto">
          <a:xfrm>
            <a:off x="9301709" y="5116519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79" name="Freeform 78"/>
          <p:cNvSpPr>
            <a:spLocks noChangeArrowheads="1"/>
          </p:cNvSpPr>
          <p:nvPr/>
        </p:nvSpPr>
        <p:spPr bwMode="auto">
          <a:xfrm>
            <a:off x="9302525" y="5443488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80" name="Freeform 79"/>
          <p:cNvSpPr>
            <a:spLocks noChangeArrowheads="1"/>
          </p:cNvSpPr>
          <p:nvPr/>
        </p:nvSpPr>
        <p:spPr bwMode="auto">
          <a:xfrm>
            <a:off x="9301709" y="5756844"/>
            <a:ext cx="209550" cy="209550"/>
          </a:xfrm>
          <a:custGeom>
            <a:avLst/>
            <a:gdLst>
              <a:gd name="T0" fmla="*/ 828 w 1165"/>
              <a:gd name="T1" fmla="*/ 932 h 1166"/>
              <a:gd name="T2" fmla="*/ 763 w 1165"/>
              <a:gd name="T3" fmla="*/ 651 h 1166"/>
              <a:gd name="T4" fmla="*/ 981 w 1165"/>
              <a:gd name="T5" fmla="*/ 462 h 1166"/>
              <a:gd name="T6" fmla="*/ 694 w 1165"/>
              <a:gd name="T7" fmla="*/ 438 h 1166"/>
              <a:gd name="T8" fmla="*/ 582 w 1165"/>
              <a:gd name="T9" fmla="*/ 175 h 1166"/>
              <a:gd name="T10" fmla="*/ 470 w 1165"/>
              <a:gd name="T11" fmla="*/ 440 h 1166"/>
              <a:gd name="T12" fmla="*/ 183 w 1165"/>
              <a:gd name="T13" fmla="*/ 462 h 1166"/>
              <a:gd name="T14" fmla="*/ 402 w 1165"/>
              <a:gd name="T15" fmla="*/ 651 h 1166"/>
              <a:gd name="T16" fmla="*/ 336 w 1165"/>
              <a:gd name="T17" fmla="*/ 932 h 1166"/>
              <a:gd name="T18" fmla="*/ 582 w 1165"/>
              <a:gd name="T19" fmla="*/ 785 h 1166"/>
              <a:gd name="T20" fmla="*/ 828 w 1165"/>
              <a:gd name="T21" fmla="*/ 932 h 1166"/>
              <a:gd name="T22" fmla="*/ 582 w 1165"/>
              <a:gd name="T23" fmla="*/ 0 h 1166"/>
              <a:gd name="T24" fmla="*/ 1164 w 1165"/>
              <a:gd name="T25" fmla="*/ 583 h 1166"/>
              <a:gd name="T26" fmla="*/ 582 w 1165"/>
              <a:gd name="T27" fmla="*/ 1165 h 1166"/>
              <a:gd name="T28" fmla="*/ 0 w 1165"/>
              <a:gd name="T29" fmla="*/ 583 h 1166"/>
              <a:gd name="T30" fmla="*/ 582 w 1165"/>
              <a:gd name="T31" fmla="*/ 0 h 1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5" h="1166">
                <a:moveTo>
                  <a:pt x="828" y="932"/>
                </a:moveTo>
                <a:lnTo>
                  <a:pt x="763" y="651"/>
                </a:lnTo>
                <a:lnTo>
                  <a:pt x="981" y="462"/>
                </a:lnTo>
                <a:lnTo>
                  <a:pt x="694" y="438"/>
                </a:lnTo>
                <a:lnTo>
                  <a:pt x="582" y="175"/>
                </a:lnTo>
                <a:lnTo>
                  <a:pt x="470" y="440"/>
                </a:lnTo>
                <a:lnTo>
                  <a:pt x="183" y="462"/>
                </a:lnTo>
                <a:lnTo>
                  <a:pt x="402" y="651"/>
                </a:lnTo>
                <a:lnTo>
                  <a:pt x="336" y="932"/>
                </a:lnTo>
                <a:lnTo>
                  <a:pt x="582" y="785"/>
                </a:lnTo>
                <a:lnTo>
                  <a:pt x="828" y="932"/>
                </a:lnTo>
                <a:close/>
                <a:moveTo>
                  <a:pt x="582" y="0"/>
                </a:moveTo>
                <a:cubicBezTo>
                  <a:pt x="905" y="0"/>
                  <a:pt x="1164" y="260"/>
                  <a:pt x="1164" y="583"/>
                </a:cubicBezTo>
                <a:cubicBezTo>
                  <a:pt x="1164" y="905"/>
                  <a:pt x="904" y="1165"/>
                  <a:pt x="582" y="1165"/>
                </a:cubicBezTo>
                <a:cubicBezTo>
                  <a:pt x="259" y="1165"/>
                  <a:pt x="0" y="906"/>
                  <a:pt x="0" y="583"/>
                </a:cubicBezTo>
                <a:cubicBezTo>
                  <a:pt x="0" y="261"/>
                  <a:pt x="260" y="0"/>
                  <a:pt x="58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pic>
        <p:nvPicPr>
          <p:cNvPr id="3074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6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4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6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9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2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1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4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9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2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5" grpId="0"/>
      <p:bldP spid="19" grpId="0"/>
      <p:bldP spid="44" grpId="0" animBg="1"/>
      <p:bldP spid="61" grpId="0"/>
      <p:bldP spid="68" grpId="0" animBg="1"/>
      <p:bldP spid="69" grpId="0"/>
      <p:bldP spid="71" grpId="0" animBg="1"/>
      <p:bldP spid="72" grpId="0"/>
      <p:bldP spid="73" grpId="0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C6642F4-37D5-4EE8-9964-E4E5E4B40520}"/>
              </a:ext>
            </a:extLst>
          </p:cNvPr>
          <p:cNvSpPr/>
          <p:nvPr/>
        </p:nvSpPr>
        <p:spPr>
          <a:xfrm>
            <a:off x="2999014" y="4113232"/>
            <a:ext cx="9192986" cy="1085850"/>
          </a:xfrm>
          <a:prstGeom prst="rect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C6642F4-37D5-4EE8-9964-E4E5E4B40520}"/>
              </a:ext>
            </a:extLst>
          </p:cNvPr>
          <p:cNvSpPr/>
          <p:nvPr/>
        </p:nvSpPr>
        <p:spPr>
          <a:xfrm>
            <a:off x="1698171" y="2220685"/>
            <a:ext cx="1224643" cy="1085850"/>
          </a:xfrm>
          <a:prstGeom prst="rect">
            <a:avLst/>
          </a:prstGeom>
          <a:solidFill>
            <a:schemeClr val="accent3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C6642F4-37D5-4EE8-9964-E4E5E4B40520}"/>
              </a:ext>
            </a:extLst>
          </p:cNvPr>
          <p:cNvSpPr/>
          <p:nvPr/>
        </p:nvSpPr>
        <p:spPr>
          <a:xfrm>
            <a:off x="1698171" y="4113231"/>
            <a:ext cx="1224643" cy="1085850"/>
          </a:xfrm>
          <a:prstGeom prst="rect">
            <a:avLst/>
          </a:prstGeom>
          <a:solidFill>
            <a:schemeClr val="accent3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6642F4-37D5-4EE8-9964-E4E5E4B40520}"/>
              </a:ext>
            </a:extLst>
          </p:cNvPr>
          <p:cNvSpPr/>
          <p:nvPr/>
        </p:nvSpPr>
        <p:spPr>
          <a:xfrm>
            <a:off x="2999014" y="2231043"/>
            <a:ext cx="9192986" cy="1085850"/>
          </a:xfrm>
          <a:prstGeom prst="rect">
            <a:avLst/>
          </a:pr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ECD64ED-2EB5-4FAE-A047-C55E50A44E94}"/>
              </a:ext>
            </a:extLst>
          </p:cNvPr>
          <p:cNvSpPr/>
          <p:nvPr/>
        </p:nvSpPr>
        <p:spPr>
          <a:xfrm>
            <a:off x="-8626" y="0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7B58E2F-A32A-4129-A3C4-9D50402469D7}"/>
              </a:ext>
            </a:extLst>
          </p:cNvPr>
          <p:cNvSpPr/>
          <p:nvPr/>
        </p:nvSpPr>
        <p:spPr>
          <a:xfrm>
            <a:off x="3254045" y="2301026"/>
            <a:ext cx="6635048" cy="29084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User </a:t>
            </a:r>
            <a:r>
              <a:rPr lang="en-US" b="1" u="sng" dirty="0" smtClean="0"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Interface</a:t>
            </a:r>
            <a:r>
              <a:rPr lang="am-ET" b="1" dirty="0" smtClean="0"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am-ET" sz="2000" dirty="0" smtClean="0">
                <a:latin typeface="Ethiopic Abay" pitchFamily="2" charset="0"/>
                <a:ea typeface="Roboto" panose="02000000000000000000" pitchFamily="2" charset="0"/>
                <a:cs typeface="Open Sans" panose="020B0606030504020204" pitchFamily="34" charset="0"/>
              </a:rPr>
              <a:t>የመተግበሪያ</a:t>
            </a:r>
            <a:r>
              <a:rPr lang="am-ET" sz="2000" dirty="0">
                <a:latin typeface="Ethiopic Abay" pitchFamily="2" charset="0"/>
                <a:ea typeface="Roboto" panose="02000000000000000000" pitchFamily="2" charset="0"/>
                <a:cs typeface="Open Sans" panose="020B0606030504020204" pitchFamily="34" charset="0"/>
              </a:rPr>
              <a:t>፣ የዌብሳይት፣ የጌም ወይም  የፕሮዳክት ምስል እና አይነቱን ዲዛይን አሰራር ወይም ምልከታ ሲሆን በሌላ በኩል </a:t>
            </a:r>
            <a:r>
              <a:rPr lang="am-ET" sz="2000" dirty="0" smtClean="0">
                <a:latin typeface="Ethiopic Abay" pitchFamily="2" charset="0"/>
                <a:ea typeface="Roboto" panose="02000000000000000000" pitchFamily="2" charset="0"/>
                <a:cs typeface="Open Sans" panose="020B0606030504020204" pitchFamily="34" charset="0"/>
              </a:rPr>
              <a:t>ደግሞ</a:t>
            </a:r>
            <a:endParaRPr lang="en-US" sz="2000" dirty="0" smtClean="0">
              <a:latin typeface="Ethiopic Abay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Ethiopic Abay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am-ET" sz="2400" b="1" u="sng" dirty="0" smtClean="0"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u="sng" dirty="0" smtClean="0"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User Experience</a:t>
            </a:r>
            <a:r>
              <a:rPr lang="en-US" sz="2000" b="1" dirty="0" smtClean="0"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am-ET" sz="2000" dirty="0" smtClean="0">
                <a:latin typeface="Ethiopic Abay" pitchFamily="2" charset="0"/>
                <a:ea typeface="Roboto" panose="02000000000000000000" pitchFamily="2" charset="0"/>
                <a:cs typeface="Open Sans" panose="020B0606030504020204" pitchFamily="34" charset="0"/>
              </a:rPr>
              <a:t>እነዚህ </a:t>
            </a:r>
            <a:r>
              <a:rPr lang="am-ET" sz="2000" dirty="0">
                <a:latin typeface="Ethiopic Abay" pitchFamily="2" charset="0"/>
                <a:ea typeface="Roboto" panose="02000000000000000000" pitchFamily="2" charset="0"/>
                <a:cs typeface="Open Sans" panose="020B0606030504020204" pitchFamily="34" charset="0"/>
              </a:rPr>
              <a:t>ዲዛይኖች አጠቃቀማቸውን ባገናዘበ መልኩ መፈተሽ እና ድጋሚ ዲዛይን ማድረግ ይሆናል፡፡</a:t>
            </a:r>
            <a:endParaRPr lang="en-US" sz="2000" dirty="0">
              <a:latin typeface="Ethiopic Abay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4F26F6B-3207-42F8-BD09-3C0C35B2B02C}"/>
              </a:ext>
            </a:extLst>
          </p:cNvPr>
          <p:cNvSpPr txBox="1"/>
          <p:nvPr/>
        </p:nvSpPr>
        <p:spPr>
          <a:xfrm>
            <a:off x="3815237" y="1048405"/>
            <a:ext cx="3508128" cy="3847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800" b="1" dirty="0" smtClean="0">
                <a:latin typeface="Segoe UI" pitchFamily="34" charset="0"/>
                <a:ea typeface="Source Serif Pro" panose="02040603050405020204" pitchFamily="18" charset="0"/>
                <a:cs typeface="Segoe UI" pitchFamily="34" charset="0"/>
              </a:rPr>
              <a:t>UI</a:t>
            </a:r>
            <a:r>
              <a:rPr lang="am-ET" sz="2800" b="1" dirty="0" smtClean="0">
                <a:latin typeface="Segoe UI" pitchFamily="34" charset="0"/>
                <a:ea typeface="Source Serif Pro" panose="02040603050405020204" pitchFamily="18" charset="0"/>
                <a:cs typeface="Segoe UI" pitchFamily="34" charset="0"/>
              </a:rPr>
              <a:t> </a:t>
            </a:r>
            <a:r>
              <a:rPr lang="en-US" sz="2800" b="1" dirty="0" smtClean="0">
                <a:latin typeface="Segoe UI" pitchFamily="34" charset="0"/>
                <a:ea typeface="Source Serif Pro" panose="02040603050405020204" pitchFamily="18" charset="0"/>
                <a:cs typeface="Segoe UI" pitchFamily="34" charset="0"/>
              </a:rPr>
              <a:t>/</a:t>
            </a:r>
            <a:r>
              <a:rPr lang="am-ET" sz="2800" b="1" dirty="0" smtClean="0">
                <a:latin typeface="Segoe UI" pitchFamily="34" charset="0"/>
                <a:ea typeface="Source Serif Pro" panose="02040603050405020204" pitchFamily="18" charset="0"/>
                <a:cs typeface="Segoe UI" pitchFamily="34" charset="0"/>
              </a:rPr>
              <a:t> </a:t>
            </a:r>
            <a:r>
              <a:rPr lang="en-US" sz="2800" b="1" dirty="0" smtClean="0">
                <a:latin typeface="Segoe UI" pitchFamily="34" charset="0"/>
                <a:ea typeface="Source Serif Pro" panose="02040603050405020204" pitchFamily="18" charset="0"/>
                <a:cs typeface="Segoe UI" pitchFamily="34" charset="0"/>
              </a:rPr>
              <a:t>UX</a:t>
            </a:r>
            <a:r>
              <a:rPr lang="am-ET" sz="2800" dirty="0" smtClean="0">
                <a:latin typeface="PT Serif" panose="020A0603040505020204" pitchFamily="18" charset="0"/>
                <a:ea typeface="Source Serif Pro" panose="02040603050405020204" pitchFamily="18" charset="0"/>
              </a:rPr>
              <a:t>  </a:t>
            </a:r>
            <a:r>
              <a:rPr lang="am-ET" sz="2800" b="1" dirty="0" smtClean="0">
                <a:latin typeface="Geez Futura" pitchFamily="2" charset="0"/>
                <a:ea typeface="Source Serif Pro" panose="02040603050405020204" pitchFamily="18" charset="0"/>
              </a:rPr>
              <a:t>ምንድነው</a:t>
            </a:r>
            <a:r>
              <a:rPr lang="am-ET" sz="2800" dirty="0" smtClean="0">
                <a:latin typeface="Geez Futura" pitchFamily="2" charset="0"/>
                <a:ea typeface="Source Serif Pro" panose="02040603050405020204" pitchFamily="18" charset="0"/>
              </a:rPr>
              <a:t> </a:t>
            </a:r>
            <a:r>
              <a:rPr lang="en-US" sz="2800" dirty="0" smtClean="0">
                <a:latin typeface="A0 Addis Abeba Unicode" pitchFamily="2" charset="0"/>
                <a:ea typeface="Source Serif Pro" panose="02040603050405020204" pitchFamily="18" charset="0"/>
              </a:rPr>
              <a:t>?</a:t>
            </a:r>
            <a:endParaRPr lang="en-US" sz="2800" dirty="0">
              <a:latin typeface="A0 Addis Abeba Unicode" pitchFamily="2" charset="0"/>
              <a:ea typeface="Source Serif Pro" panose="02040603050405020204" pitchFamily="18" charset="0"/>
            </a:endParaRPr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3168197" y="1006063"/>
            <a:ext cx="416555" cy="353587"/>
          </a:xfrm>
          <a:custGeom>
            <a:avLst/>
            <a:gdLst>
              <a:gd name="T0" fmla="*/ 350 w 759"/>
              <a:gd name="T1" fmla="*/ 379 h 642"/>
              <a:gd name="T2" fmla="*/ 350 w 759"/>
              <a:gd name="T3" fmla="*/ 554 h 642"/>
              <a:gd name="T4" fmla="*/ 263 w 759"/>
              <a:gd name="T5" fmla="*/ 641 h 642"/>
              <a:gd name="T6" fmla="*/ 88 w 759"/>
              <a:gd name="T7" fmla="*/ 641 h 642"/>
              <a:gd name="T8" fmla="*/ 0 w 759"/>
              <a:gd name="T9" fmla="*/ 554 h 642"/>
              <a:gd name="T10" fmla="*/ 0 w 759"/>
              <a:gd name="T11" fmla="*/ 233 h 642"/>
              <a:gd name="T12" fmla="*/ 233 w 759"/>
              <a:gd name="T13" fmla="*/ 0 h 642"/>
              <a:gd name="T14" fmla="*/ 263 w 759"/>
              <a:gd name="T15" fmla="*/ 0 h 642"/>
              <a:gd name="T16" fmla="*/ 292 w 759"/>
              <a:gd name="T17" fmla="*/ 29 h 642"/>
              <a:gd name="T18" fmla="*/ 292 w 759"/>
              <a:gd name="T19" fmla="*/ 87 h 642"/>
              <a:gd name="T20" fmla="*/ 263 w 759"/>
              <a:gd name="T21" fmla="*/ 116 h 642"/>
              <a:gd name="T22" fmla="*/ 233 w 759"/>
              <a:gd name="T23" fmla="*/ 116 h 642"/>
              <a:gd name="T24" fmla="*/ 117 w 759"/>
              <a:gd name="T25" fmla="*/ 233 h 642"/>
              <a:gd name="T26" fmla="*/ 117 w 759"/>
              <a:gd name="T27" fmla="*/ 248 h 642"/>
              <a:gd name="T28" fmla="*/ 161 w 759"/>
              <a:gd name="T29" fmla="*/ 291 h 642"/>
              <a:gd name="T30" fmla="*/ 263 w 759"/>
              <a:gd name="T31" fmla="*/ 291 h 642"/>
              <a:gd name="T32" fmla="*/ 350 w 759"/>
              <a:gd name="T33" fmla="*/ 379 h 642"/>
              <a:gd name="T34" fmla="*/ 758 w 759"/>
              <a:gd name="T35" fmla="*/ 379 h 642"/>
              <a:gd name="T36" fmla="*/ 758 w 759"/>
              <a:gd name="T37" fmla="*/ 554 h 642"/>
              <a:gd name="T38" fmla="*/ 671 w 759"/>
              <a:gd name="T39" fmla="*/ 641 h 642"/>
              <a:gd name="T40" fmla="*/ 496 w 759"/>
              <a:gd name="T41" fmla="*/ 641 h 642"/>
              <a:gd name="T42" fmla="*/ 408 w 759"/>
              <a:gd name="T43" fmla="*/ 554 h 642"/>
              <a:gd name="T44" fmla="*/ 408 w 759"/>
              <a:gd name="T45" fmla="*/ 233 h 642"/>
              <a:gd name="T46" fmla="*/ 642 w 759"/>
              <a:gd name="T47" fmla="*/ 0 h 642"/>
              <a:gd name="T48" fmla="*/ 671 w 759"/>
              <a:gd name="T49" fmla="*/ 0 h 642"/>
              <a:gd name="T50" fmla="*/ 700 w 759"/>
              <a:gd name="T51" fmla="*/ 29 h 642"/>
              <a:gd name="T52" fmla="*/ 700 w 759"/>
              <a:gd name="T53" fmla="*/ 87 h 642"/>
              <a:gd name="T54" fmla="*/ 671 w 759"/>
              <a:gd name="T55" fmla="*/ 116 h 642"/>
              <a:gd name="T56" fmla="*/ 642 w 759"/>
              <a:gd name="T57" fmla="*/ 116 h 642"/>
              <a:gd name="T58" fmla="*/ 525 w 759"/>
              <a:gd name="T59" fmla="*/ 233 h 642"/>
              <a:gd name="T60" fmla="*/ 525 w 759"/>
              <a:gd name="T61" fmla="*/ 248 h 642"/>
              <a:gd name="T62" fmla="*/ 569 w 759"/>
              <a:gd name="T63" fmla="*/ 291 h 642"/>
              <a:gd name="T64" fmla="*/ 671 w 759"/>
              <a:gd name="T65" fmla="*/ 291 h 642"/>
              <a:gd name="T66" fmla="*/ 758 w 759"/>
              <a:gd name="T67" fmla="*/ 379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9" h="642">
                <a:moveTo>
                  <a:pt x="350" y="379"/>
                </a:moveTo>
                <a:lnTo>
                  <a:pt x="350" y="554"/>
                </a:lnTo>
                <a:cubicBezTo>
                  <a:pt x="350" y="602"/>
                  <a:pt x="311" y="641"/>
                  <a:pt x="263" y="641"/>
                </a:cubicBezTo>
                <a:lnTo>
                  <a:pt x="88" y="641"/>
                </a:lnTo>
                <a:cubicBezTo>
                  <a:pt x="39" y="641"/>
                  <a:pt x="0" y="602"/>
                  <a:pt x="0" y="554"/>
                </a:cubicBezTo>
                <a:lnTo>
                  <a:pt x="0" y="233"/>
                </a:lnTo>
                <a:cubicBezTo>
                  <a:pt x="0" y="105"/>
                  <a:pt x="105" y="0"/>
                  <a:pt x="233" y="0"/>
                </a:cubicBezTo>
                <a:lnTo>
                  <a:pt x="263" y="0"/>
                </a:lnTo>
                <a:cubicBezTo>
                  <a:pt x="279" y="0"/>
                  <a:pt x="292" y="13"/>
                  <a:pt x="292" y="29"/>
                </a:cubicBezTo>
                <a:lnTo>
                  <a:pt x="292" y="87"/>
                </a:lnTo>
                <a:cubicBezTo>
                  <a:pt x="292" y="103"/>
                  <a:pt x="279" y="116"/>
                  <a:pt x="263" y="116"/>
                </a:cubicBezTo>
                <a:lnTo>
                  <a:pt x="233" y="116"/>
                </a:lnTo>
                <a:cubicBezTo>
                  <a:pt x="169" y="116"/>
                  <a:pt x="117" y="169"/>
                  <a:pt x="117" y="233"/>
                </a:cubicBezTo>
                <a:lnTo>
                  <a:pt x="117" y="248"/>
                </a:lnTo>
                <a:cubicBezTo>
                  <a:pt x="117" y="272"/>
                  <a:pt x="136" y="291"/>
                  <a:pt x="161" y="291"/>
                </a:cubicBezTo>
                <a:lnTo>
                  <a:pt x="263" y="291"/>
                </a:lnTo>
                <a:cubicBezTo>
                  <a:pt x="311" y="291"/>
                  <a:pt x="350" y="330"/>
                  <a:pt x="350" y="379"/>
                </a:cubicBezTo>
                <a:close/>
                <a:moveTo>
                  <a:pt x="758" y="379"/>
                </a:moveTo>
                <a:lnTo>
                  <a:pt x="758" y="554"/>
                </a:lnTo>
                <a:cubicBezTo>
                  <a:pt x="758" y="602"/>
                  <a:pt x="719" y="641"/>
                  <a:pt x="671" y="641"/>
                </a:cubicBezTo>
                <a:lnTo>
                  <a:pt x="496" y="641"/>
                </a:lnTo>
                <a:cubicBezTo>
                  <a:pt x="447" y="641"/>
                  <a:pt x="408" y="602"/>
                  <a:pt x="408" y="554"/>
                </a:cubicBezTo>
                <a:lnTo>
                  <a:pt x="408" y="233"/>
                </a:lnTo>
                <a:cubicBezTo>
                  <a:pt x="408" y="105"/>
                  <a:pt x="513" y="0"/>
                  <a:pt x="642" y="0"/>
                </a:cubicBezTo>
                <a:lnTo>
                  <a:pt x="671" y="0"/>
                </a:lnTo>
                <a:cubicBezTo>
                  <a:pt x="687" y="0"/>
                  <a:pt x="700" y="13"/>
                  <a:pt x="700" y="29"/>
                </a:cubicBezTo>
                <a:lnTo>
                  <a:pt x="700" y="87"/>
                </a:lnTo>
                <a:cubicBezTo>
                  <a:pt x="700" y="103"/>
                  <a:pt x="687" y="116"/>
                  <a:pt x="671" y="116"/>
                </a:cubicBezTo>
                <a:lnTo>
                  <a:pt x="642" y="116"/>
                </a:lnTo>
                <a:cubicBezTo>
                  <a:pt x="577" y="116"/>
                  <a:pt x="525" y="169"/>
                  <a:pt x="525" y="233"/>
                </a:cubicBezTo>
                <a:lnTo>
                  <a:pt x="525" y="248"/>
                </a:lnTo>
                <a:cubicBezTo>
                  <a:pt x="525" y="272"/>
                  <a:pt x="545" y="291"/>
                  <a:pt x="569" y="291"/>
                </a:cubicBezTo>
                <a:lnTo>
                  <a:pt x="671" y="291"/>
                </a:lnTo>
                <a:cubicBezTo>
                  <a:pt x="719" y="291"/>
                  <a:pt x="758" y="330"/>
                  <a:pt x="758" y="3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67545" y="4374837"/>
            <a:ext cx="860133" cy="562641"/>
            <a:chOff x="1967545" y="4374837"/>
            <a:chExt cx="860133" cy="562641"/>
          </a:xfrm>
          <a:solidFill>
            <a:schemeClr val="accent3"/>
          </a:solidFill>
        </p:grpSpPr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 rot="18347627">
              <a:off x="2449853" y="4533689"/>
              <a:ext cx="314325" cy="441325"/>
            </a:xfrm>
            <a:custGeom>
              <a:avLst/>
              <a:gdLst>
                <a:gd name="T0" fmla="*/ 823 w 875"/>
                <a:gd name="T1" fmla="*/ 752 h 1226"/>
                <a:gd name="T2" fmla="*/ 874 w 875"/>
                <a:gd name="T3" fmla="*/ 831 h 1226"/>
                <a:gd name="T4" fmla="*/ 874 w 875"/>
                <a:gd name="T5" fmla="*/ 842 h 1226"/>
                <a:gd name="T6" fmla="*/ 831 w 875"/>
                <a:gd name="T7" fmla="*/ 1151 h 1226"/>
                <a:gd name="T8" fmla="*/ 746 w 875"/>
                <a:gd name="T9" fmla="*/ 1225 h 1226"/>
                <a:gd name="T10" fmla="*/ 350 w 875"/>
                <a:gd name="T11" fmla="*/ 1225 h 1226"/>
                <a:gd name="T12" fmla="*/ 289 w 875"/>
                <a:gd name="T13" fmla="*/ 1200 h 1226"/>
                <a:gd name="T14" fmla="*/ 0 w 875"/>
                <a:gd name="T15" fmla="*/ 910 h 1226"/>
                <a:gd name="T16" fmla="*/ 46 w 875"/>
                <a:gd name="T17" fmla="*/ 864 h 1226"/>
                <a:gd name="T18" fmla="*/ 93 w 875"/>
                <a:gd name="T19" fmla="*/ 845 h 1226"/>
                <a:gd name="T20" fmla="*/ 106 w 875"/>
                <a:gd name="T21" fmla="*/ 847 h 1226"/>
                <a:gd name="T22" fmla="*/ 306 w 875"/>
                <a:gd name="T23" fmla="*/ 888 h 1226"/>
                <a:gd name="T24" fmla="*/ 306 w 875"/>
                <a:gd name="T25" fmla="*/ 262 h 1226"/>
                <a:gd name="T26" fmla="*/ 393 w 875"/>
                <a:gd name="T27" fmla="*/ 175 h 1226"/>
                <a:gd name="T28" fmla="*/ 481 w 875"/>
                <a:gd name="T29" fmla="*/ 262 h 1226"/>
                <a:gd name="T30" fmla="*/ 481 w 875"/>
                <a:gd name="T31" fmla="*/ 612 h 1226"/>
                <a:gd name="T32" fmla="*/ 527 w 875"/>
                <a:gd name="T33" fmla="*/ 612 h 1226"/>
                <a:gd name="T34" fmla="*/ 557 w 875"/>
                <a:gd name="T35" fmla="*/ 618 h 1226"/>
                <a:gd name="T36" fmla="*/ 823 w 875"/>
                <a:gd name="T37" fmla="*/ 752 h 1226"/>
                <a:gd name="T38" fmla="*/ 248 w 875"/>
                <a:gd name="T39" fmla="*/ 481 h 1226"/>
                <a:gd name="T40" fmla="*/ 131 w 875"/>
                <a:gd name="T41" fmla="*/ 262 h 1226"/>
                <a:gd name="T42" fmla="*/ 393 w 875"/>
                <a:gd name="T43" fmla="*/ 0 h 1226"/>
                <a:gd name="T44" fmla="*/ 656 w 875"/>
                <a:gd name="T45" fmla="*/ 262 h 1226"/>
                <a:gd name="T46" fmla="*/ 541 w 875"/>
                <a:gd name="T47" fmla="*/ 481 h 1226"/>
                <a:gd name="T48" fmla="*/ 541 w 875"/>
                <a:gd name="T49" fmla="*/ 262 h 1226"/>
                <a:gd name="T50" fmla="*/ 393 w 875"/>
                <a:gd name="T51" fmla="*/ 117 h 1226"/>
                <a:gd name="T52" fmla="*/ 248 w 875"/>
                <a:gd name="T53" fmla="*/ 262 h 1226"/>
                <a:gd name="T54" fmla="*/ 248 w 875"/>
                <a:gd name="T55" fmla="*/ 48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5" h="1226">
                  <a:moveTo>
                    <a:pt x="823" y="752"/>
                  </a:moveTo>
                  <a:cubicBezTo>
                    <a:pt x="853" y="765"/>
                    <a:pt x="874" y="795"/>
                    <a:pt x="874" y="831"/>
                  </a:cubicBezTo>
                  <a:lnTo>
                    <a:pt x="874" y="842"/>
                  </a:lnTo>
                  <a:lnTo>
                    <a:pt x="831" y="1151"/>
                  </a:lnTo>
                  <a:cubicBezTo>
                    <a:pt x="825" y="1195"/>
                    <a:pt x="790" y="1225"/>
                    <a:pt x="746" y="1225"/>
                  </a:cubicBezTo>
                  <a:lnTo>
                    <a:pt x="350" y="1225"/>
                  </a:lnTo>
                  <a:cubicBezTo>
                    <a:pt x="325" y="1225"/>
                    <a:pt x="306" y="1216"/>
                    <a:pt x="289" y="1200"/>
                  </a:cubicBezTo>
                  <a:lnTo>
                    <a:pt x="0" y="910"/>
                  </a:lnTo>
                  <a:lnTo>
                    <a:pt x="46" y="864"/>
                  </a:lnTo>
                  <a:cubicBezTo>
                    <a:pt x="57" y="853"/>
                    <a:pt x="73" y="845"/>
                    <a:pt x="93" y="845"/>
                  </a:cubicBezTo>
                  <a:cubicBezTo>
                    <a:pt x="98" y="845"/>
                    <a:pt x="101" y="847"/>
                    <a:pt x="106" y="847"/>
                  </a:cubicBezTo>
                  <a:lnTo>
                    <a:pt x="306" y="888"/>
                  </a:lnTo>
                  <a:lnTo>
                    <a:pt x="306" y="262"/>
                  </a:lnTo>
                  <a:cubicBezTo>
                    <a:pt x="306" y="213"/>
                    <a:pt x="344" y="175"/>
                    <a:pt x="393" y="175"/>
                  </a:cubicBezTo>
                  <a:cubicBezTo>
                    <a:pt x="443" y="175"/>
                    <a:pt x="481" y="213"/>
                    <a:pt x="481" y="262"/>
                  </a:cubicBezTo>
                  <a:lnTo>
                    <a:pt x="481" y="612"/>
                  </a:lnTo>
                  <a:lnTo>
                    <a:pt x="527" y="612"/>
                  </a:lnTo>
                  <a:cubicBezTo>
                    <a:pt x="538" y="612"/>
                    <a:pt x="546" y="615"/>
                    <a:pt x="557" y="618"/>
                  </a:cubicBezTo>
                  <a:lnTo>
                    <a:pt x="823" y="752"/>
                  </a:lnTo>
                  <a:close/>
                  <a:moveTo>
                    <a:pt x="248" y="481"/>
                  </a:moveTo>
                  <a:cubicBezTo>
                    <a:pt x="177" y="434"/>
                    <a:pt x="131" y="352"/>
                    <a:pt x="131" y="262"/>
                  </a:cubicBezTo>
                  <a:cubicBezTo>
                    <a:pt x="131" y="117"/>
                    <a:pt x="248" y="0"/>
                    <a:pt x="393" y="0"/>
                  </a:cubicBezTo>
                  <a:cubicBezTo>
                    <a:pt x="538" y="0"/>
                    <a:pt x="656" y="117"/>
                    <a:pt x="656" y="262"/>
                  </a:cubicBezTo>
                  <a:cubicBezTo>
                    <a:pt x="656" y="352"/>
                    <a:pt x="612" y="434"/>
                    <a:pt x="541" y="481"/>
                  </a:cubicBezTo>
                  <a:lnTo>
                    <a:pt x="541" y="262"/>
                  </a:lnTo>
                  <a:cubicBezTo>
                    <a:pt x="541" y="183"/>
                    <a:pt x="473" y="117"/>
                    <a:pt x="393" y="117"/>
                  </a:cubicBezTo>
                  <a:cubicBezTo>
                    <a:pt x="314" y="117"/>
                    <a:pt x="248" y="183"/>
                    <a:pt x="248" y="262"/>
                  </a:cubicBezTo>
                  <a:lnTo>
                    <a:pt x="248" y="4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1967545" y="4374837"/>
              <a:ext cx="531179" cy="562641"/>
            </a:xfrm>
            <a:custGeom>
              <a:avLst/>
              <a:gdLst>
                <a:gd name="T0" fmla="*/ 525 w 1051"/>
                <a:gd name="T1" fmla="*/ 758 h 1051"/>
                <a:gd name="T2" fmla="*/ 642 w 1051"/>
                <a:gd name="T3" fmla="*/ 758 h 1051"/>
                <a:gd name="T4" fmla="*/ 582 w 1051"/>
                <a:gd name="T5" fmla="*/ 583 h 1051"/>
                <a:gd name="T6" fmla="*/ 582 w 1051"/>
                <a:gd name="T7" fmla="*/ 468 h 1051"/>
                <a:gd name="T8" fmla="*/ 582 w 1051"/>
                <a:gd name="T9" fmla="*/ 583 h 1051"/>
                <a:gd name="T10" fmla="*/ 525 w 1051"/>
                <a:gd name="T11" fmla="*/ 293 h 1051"/>
                <a:gd name="T12" fmla="*/ 642 w 1051"/>
                <a:gd name="T13" fmla="*/ 293 h 1051"/>
                <a:gd name="T14" fmla="*/ 817 w 1051"/>
                <a:gd name="T15" fmla="*/ 555 h 1051"/>
                <a:gd name="T16" fmla="*/ 817 w 1051"/>
                <a:gd name="T17" fmla="*/ 495 h 1051"/>
                <a:gd name="T18" fmla="*/ 817 w 1051"/>
                <a:gd name="T19" fmla="*/ 555 h 1051"/>
                <a:gd name="T20" fmla="*/ 787 w 1051"/>
                <a:gd name="T21" fmla="*/ 293 h 1051"/>
                <a:gd name="T22" fmla="*/ 844 w 1051"/>
                <a:gd name="T23" fmla="*/ 293 h 1051"/>
                <a:gd name="T24" fmla="*/ 0 w 1051"/>
                <a:gd name="T25" fmla="*/ 0 h 1051"/>
                <a:gd name="T26" fmla="*/ 1050 w 1051"/>
                <a:gd name="T27" fmla="*/ 118 h 1051"/>
                <a:gd name="T28" fmla="*/ 0 w 1051"/>
                <a:gd name="T29" fmla="*/ 0 h 1051"/>
                <a:gd name="T30" fmla="*/ 787 w 1051"/>
                <a:gd name="T31" fmla="*/ 758 h 1051"/>
                <a:gd name="T32" fmla="*/ 844 w 1051"/>
                <a:gd name="T33" fmla="*/ 758 h 1051"/>
                <a:gd name="T34" fmla="*/ 350 w 1051"/>
                <a:gd name="T35" fmla="*/ 818 h 1051"/>
                <a:gd name="T36" fmla="*/ 350 w 1051"/>
                <a:gd name="T37" fmla="*/ 700 h 1051"/>
                <a:gd name="T38" fmla="*/ 350 w 1051"/>
                <a:gd name="T39" fmla="*/ 818 h 1051"/>
                <a:gd name="T40" fmla="*/ 30 w 1051"/>
                <a:gd name="T41" fmla="*/ 525 h 1051"/>
                <a:gd name="T42" fmla="*/ 205 w 1051"/>
                <a:gd name="T43" fmla="*/ 525 h 1051"/>
                <a:gd name="T44" fmla="*/ 117 w 1051"/>
                <a:gd name="T45" fmla="*/ 380 h 1051"/>
                <a:gd name="T46" fmla="*/ 117 w 1051"/>
                <a:gd name="T47" fmla="*/ 205 h 1051"/>
                <a:gd name="T48" fmla="*/ 117 w 1051"/>
                <a:gd name="T49" fmla="*/ 380 h 1051"/>
                <a:gd name="T50" fmla="*/ 0 w 1051"/>
                <a:gd name="T51" fmla="*/ 933 h 1051"/>
                <a:gd name="T52" fmla="*/ 1050 w 1051"/>
                <a:gd name="T53" fmla="*/ 1050 h 1051"/>
                <a:gd name="T54" fmla="*/ 350 w 1051"/>
                <a:gd name="T55" fmla="*/ 350 h 1051"/>
                <a:gd name="T56" fmla="*/ 350 w 1051"/>
                <a:gd name="T57" fmla="*/ 233 h 1051"/>
                <a:gd name="T58" fmla="*/ 350 w 1051"/>
                <a:gd name="T59" fmla="*/ 350 h 1051"/>
                <a:gd name="T60" fmla="*/ 292 w 1051"/>
                <a:gd name="T61" fmla="*/ 525 h 1051"/>
                <a:gd name="T62" fmla="*/ 407 w 1051"/>
                <a:gd name="T63" fmla="*/ 525 h 1051"/>
                <a:gd name="T64" fmla="*/ 117 w 1051"/>
                <a:gd name="T65" fmla="*/ 845 h 1051"/>
                <a:gd name="T66" fmla="*/ 117 w 1051"/>
                <a:gd name="T67" fmla="*/ 670 h 1051"/>
                <a:gd name="T68" fmla="*/ 117 w 1051"/>
                <a:gd name="T69" fmla="*/ 845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1" h="1051">
                  <a:moveTo>
                    <a:pt x="582" y="818"/>
                  </a:moveTo>
                  <a:cubicBezTo>
                    <a:pt x="549" y="818"/>
                    <a:pt x="525" y="791"/>
                    <a:pt x="525" y="758"/>
                  </a:cubicBezTo>
                  <a:cubicBezTo>
                    <a:pt x="525" y="725"/>
                    <a:pt x="549" y="700"/>
                    <a:pt x="582" y="700"/>
                  </a:cubicBezTo>
                  <a:cubicBezTo>
                    <a:pt x="615" y="700"/>
                    <a:pt x="642" y="725"/>
                    <a:pt x="642" y="758"/>
                  </a:cubicBezTo>
                  <a:cubicBezTo>
                    <a:pt x="642" y="791"/>
                    <a:pt x="615" y="818"/>
                    <a:pt x="582" y="818"/>
                  </a:cubicBezTo>
                  <a:close/>
                  <a:moveTo>
                    <a:pt x="582" y="583"/>
                  </a:moveTo>
                  <a:cubicBezTo>
                    <a:pt x="549" y="583"/>
                    <a:pt x="525" y="557"/>
                    <a:pt x="525" y="525"/>
                  </a:cubicBezTo>
                  <a:cubicBezTo>
                    <a:pt x="525" y="492"/>
                    <a:pt x="549" y="468"/>
                    <a:pt x="582" y="468"/>
                  </a:cubicBezTo>
                  <a:cubicBezTo>
                    <a:pt x="615" y="468"/>
                    <a:pt x="642" y="492"/>
                    <a:pt x="642" y="525"/>
                  </a:cubicBezTo>
                  <a:cubicBezTo>
                    <a:pt x="642" y="557"/>
                    <a:pt x="615" y="583"/>
                    <a:pt x="582" y="583"/>
                  </a:cubicBezTo>
                  <a:close/>
                  <a:moveTo>
                    <a:pt x="582" y="350"/>
                  </a:moveTo>
                  <a:cubicBezTo>
                    <a:pt x="549" y="350"/>
                    <a:pt x="525" y="326"/>
                    <a:pt x="525" y="293"/>
                  </a:cubicBezTo>
                  <a:cubicBezTo>
                    <a:pt x="525" y="260"/>
                    <a:pt x="549" y="233"/>
                    <a:pt x="582" y="233"/>
                  </a:cubicBezTo>
                  <a:cubicBezTo>
                    <a:pt x="615" y="233"/>
                    <a:pt x="642" y="260"/>
                    <a:pt x="642" y="293"/>
                  </a:cubicBezTo>
                  <a:cubicBezTo>
                    <a:pt x="642" y="326"/>
                    <a:pt x="615" y="350"/>
                    <a:pt x="582" y="350"/>
                  </a:cubicBezTo>
                  <a:close/>
                  <a:moveTo>
                    <a:pt x="817" y="555"/>
                  </a:moveTo>
                  <a:cubicBezTo>
                    <a:pt x="801" y="555"/>
                    <a:pt x="787" y="541"/>
                    <a:pt x="787" y="525"/>
                  </a:cubicBezTo>
                  <a:cubicBezTo>
                    <a:pt x="787" y="508"/>
                    <a:pt x="801" y="495"/>
                    <a:pt x="817" y="495"/>
                  </a:cubicBezTo>
                  <a:cubicBezTo>
                    <a:pt x="834" y="495"/>
                    <a:pt x="844" y="508"/>
                    <a:pt x="844" y="525"/>
                  </a:cubicBezTo>
                  <a:cubicBezTo>
                    <a:pt x="844" y="541"/>
                    <a:pt x="834" y="555"/>
                    <a:pt x="817" y="555"/>
                  </a:cubicBezTo>
                  <a:close/>
                  <a:moveTo>
                    <a:pt x="817" y="320"/>
                  </a:moveTo>
                  <a:cubicBezTo>
                    <a:pt x="801" y="320"/>
                    <a:pt x="787" y="309"/>
                    <a:pt x="787" y="293"/>
                  </a:cubicBezTo>
                  <a:cubicBezTo>
                    <a:pt x="787" y="277"/>
                    <a:pt x="801" y="263"/>
                    <a:pt x="817" y="263"/>
                  </a:cubicBezTo>
                  <a:cubicBezTo>
                    <a:pt x="834" y="263"/>
                    <a:pt x="844" y="277"/>
                    <a:pt x="844" y="293"/>
                  </a:cubicBezTo>
                  <a:cubicBezTo>
                    <a:pt x="844" y="309"/>
                    <a:pt x="834" y="320"/>
                    <a:pt x="817" y="320"/>
                  </a:cubicBezTo>
                  <a:close/>
                  <a:moveTo>
                    <a:pt x="0" y="0"/>
                  </a:moveTo>
                  <a:lnTo>
                    <a:pt x="1050" y="0"/>
                  </a:lnTo>
                  <a:lnTo>
                    <a:pt x="1050" y="118"/>
                  </a:ln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817" y="788"/>
                  </a:moveTo>
                  <a:cubicBezTo>
                    <a:pt x="801" y="788"/>
                    <a:pt x="787" y="774"/>
                    <a:pt x="787" y="758"/>
                  </a:cubicBezTo>
                  <a:cubicBezTo>
                    <a:pt x="787" y="741"/>
                    <a:pt x="801" y="730"/>
                    <a:pt x="817" y="730"/>
                  </a:cubicBezTo>
                  <a:cubicBezTo>
                    <a:pt x="834" y="730"/>
                    <a:pt x="844" y="741"/>
                    <a:pt x="844" y="758"/>
                  </a:cubicBezTo>
                  <a:cubicBezTo>
                    <a:pt x="844" y="774"/>
                    <a:pt x="834" y="788"/>
                    <a:pt x="817" y="788"/>
                  </a:cubicBezTo>
                  <a:close/>
                  <a:moveTo>
                    <a:pt x="350" y="818"/>
                  </a:moveTo>
                  <a:cubicBezTo>
                    <a:pt x="317" y="818"/>
                    <a:pt x="292" y="791"/>
                    <a:pt x="292" y="758"/>
                  </a:cubicBezTo>
                  <a:cubicBezTo>
                    <a:pt x="292" y="725"/>
                    <a:pt x="318" y="700"/>
                    <a:pt x="350" y="700"/>
                  </a:cubicBezTo>
                  <a:cubicBezTo>
                    <a:pt x="383" y="700"/>
                    <a:pt x="407" y="725"/>
                    <a:pt x="407" y="758"/>
                  </a:cubicBezTo>
                  <a:cubicBezTo>
                    <a:pt x="407" y="791"/>
                    <a:pt x="382" y="818"/>
                    <a:pt x="350" y="818"/>
                  </a:cubicBezTo>
                  <a:close/>
                  <a:moveTo>
                    <a:pt x="117" y="613"/>
                  </a:moveTo>
                  <a:cubicBezTo>
                    <a:pt x="68" y="613"/>
                    <a:pt x="30" y="574"/>
                    <a:pt x="30" y="525"/>
                  </a:cubicBezTo>
                  <a:cubicBezTo>
                    <a:pt x="30" y="475"/>
                    <a:pt x="68" y="438"/>
                    <a:pt x="117" y="438"/>
                  </a:cubicBezTo>
                  <a:cubicBezTo>
                    <a:pt x="166" y="438"/>
                    <a:pt x="205" y="475"/>
                    <a:pt x="205" y="525"/>
                  </a:cubicBezTo>
                  <a:cubicBezTo>
                    <a:pt x="205" y="574"/>
                    <a:pt x="166" y="613"/>
                    <a:pt x="117" y="613"/>
                  </a:cubicBezTo>
                  <a:close/>
                  <a:moveTo>
                    <a:pt x="117" y="380"/>
                  </a:moveTo>
                  <a:cubicBezTo>
                    <a:pt x="68" y="380"/>
                    <a:pt x="30" y="342"/>
                    <a:pt x="30" y="293"/>
                  </a:cubicBezTo>
                  <a:cubicBezTo>
                    <a:pt x="30" y="244"/>
                    <a:pt x="68" y="205"/>
                    <a:pt x="117" y="205"/>
                  </a:cubicBezTo>
                  <a:cubicBezTo>
                    <a:pt x="166" y="205"/>
                    <a:pt x="205" y="244"/>
                    <a:pt x="205" y="293"/>
                  </a:cubicBezTo>
                  <a:cubicBezTo>
                    <a:pt x="205" y="342"/>
                    <a:pt x="166" y="380"/>
                    <a:pt x="117" y="380"/>
                  </a:cubicBezTo>
                  <a:close/>
                  <a:moveTo>
                    <a:pt x="0" y="1050"/>
                  </a:moveTo>
                  <a:lnTo>
                    <a:pt x="0" y="933"/>
                  </a:lnTo>
                  <a:lnTo>
                    <a:pt x="1050" y="933"/>
                  </a:lnTo>
                  <a:lnTo>
                    <a:pt x="1050" y="1050"/>
                  </a:lnTo>
                  <a:lnTo>
                    <a:pt x="0" y="1050"/>
                  </a:lnTo>
                  <a:close/>
                  <a:moveTo>
                    <a:pt x="350" y="350"/>
                  </a:moveTo>
                  <a:cubicBezTo>
                    <a:pt x="317" y="350"/>
                    <a:pt x="292" y="326"/>
                    <a:pt x="292" y="293"/>
                  </a:cubicBezTo>
                  <a:cubicBezTo>
                    <a:pt x="292" y="260"/>
                    <a:pt x="318" y="233"/>
                    <a:pt x="350" y="233"/>
                  </a:cubicBezTo>
                  <a:cubicBezTo>
                    <a:pt x="383" y="233"/>
                    <a:pt x="407" y="260"/>
                    <a:pt x="407" y="293"/>
                  </a:cubicBezTo>
                  <a:cubicBezTo>
                    <a:pt x="407" y="326"/>
                    <a:pt x="382" y="350"/>
                    <a:pt x="350" y="350"/>
                  </a:cubicBezTo>
                  <a:close/>
                  <a:moveTo>
                    <a:pt x="350" y="583"/>
                  </a:moveTo>
                  <a:cubicBezTo>
                    <a:pt x="317" y="583"/>
                    <a:pt x="292" y="557"/>
                    <a:pt x="292" y="525"/>
                  </a:cubicBezTo>
                  <a:cubicBezTo>
                    <a:pt x="292" y="492"/>
                    <a:pt x="318" y="468"/>
                    <a:pt x="350" y="468"/>
                  </a:cubicBezTo>
                  <a:cubicBezTo>
                    <a:pt x="383" y="468"/>
                    <a:pt x="407" y="492"/>
                    <a:pt x="407" y="525"/>
                  </a:cubicBezTo>
                  <a:cubicBezTo>
                    <a:pt x="407" y="557"/>
                    <a:pt x="382" y="583"/>
                    <a:pt x="350" y="583"/>
                  </a:cubicBezTo>
                  <a:close/>
                  <a:moveTo>
                    <a:pt x="117" y="845"/>
                  </a:moveTo>
                  <a:cubicBezTo>
                    <a:pt x="68" y="845"/>
                    <a:pt x="30" y="807"/>
                    <a:pt x="30" y="758"/>
                  </a:cubicBezTo>
                  <a:cubicBezTo>
                    <a:pt x="30" y="709"/>
                    <a:pt x="68" y="670"/>
                    <a:pt x="117" y="670"/>
                  </a:cubicBezTo>
                  <a:cubicBezTo>
                    <a:pt x="166" y="670"/>
                    <a:pt x="205" y="709"/>
                    <a:pt x="205" y="758"/>
                  </a:cubicBezTo>
                  <a:cubicBezTo>
                    <a:pt x="205" y="807"/>
                    <a:pt x="166" y="845"/>
                    <a:pt x="117" y="8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67545" y="2482290"/>
            <a:ext cx="840288" cy="719691"/>
            <a:chOff x="1967545" y="2482290"/>
            <a:chExt cx="840288" cy="719691"/>
          </a:xfrm>
          <a:solidFill>
            <a:schemeClr val="accent3"/>
          </a:solidFill>
        </p:grpSpPr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967545" y="2482290"/>
              <a:ext cx="681774" cy="562641"/>
            </a:xfrm>
            <a:custGeom>
              <a:avLst/>
              <a:gdLst>
                <a:gd name="T0" fmla="*/ 935 w 1286"/>
                <a:gd name="T1" fmla="*/ 933 h 1051"/>
                <a:gd name="T2" fmla="*/ 1050 w 1286"/>
                <a:gd name="T3" fmla="*/ 1050 h 1051"/>
                <a:gd name="T4" fmla="*/ 700 w 1286"/>
                <a:gd name="T5" fmla="*/ 1050 h 1051"/>
                <a:gd name="T6" fmla="*/ 817 w 1286"/>
                <a:gd name="T7" fmla="*/ 933 h 1051"/>
                <a:gd name="T8" fmla="*/ 700 w 1286"/>
                <a:gd name="T9" fmla="*/ 1050 h 1051"/>
                <a:gd name="T10" fmla="*/ 1167 w 1286"/>
                <a:gd name="T11" fmla="*/ 468 h 1051"/>
                <a:gd name="T12" fmla="*/ 1285 w 1286"/>
                <a:gd name="T13" fmla="*/ 583 h 1051"/>
                <a:gd name="T14" fmla="*/ 1167 w 1286"/>
                <a:gd name="T15" fmla="*/ 1050 h 1051"/>
                <a:gd name="T16" fmla="*/ 1285 w 1286"/>
                <a:gd name="T17" fmla="*/ 933 h 1051"/>
                <a:gd name="T18" fmla="*/ 235 w 1286"/>
                <a:gd name="T19" fmla="*/ 118 h 1051"/>
                <a:gd name="T20" fmla="*/ 350 w 1286"/>
                <a:gd name="T21" fmla="*/ 0 h 1051"/>
                <a:gd name="T22" fmla="*/ 235 w 1286"/>
                <a:gd name="T23" fmla="*/ 118 h 1051"/>
                <a:gd name="T24" fmla="*/ 235 w 1286"/>
                <a:gd name="T25" fmla="*/ 933 h 1051"/>
                <a:gd name="T26" fmla="*/ 350 w 1286"/>
                <a:gd name="T27" fmla="*/ 1050 h 1051"/>
                <a:gd name="T28" fmla="*/ 467 w 1286"/>
                <a:gd name="T29" fmla="*/ 118 h 1051"/>
                <a:gd name="T30" fmla="*/ 585 w 1286"/>
                <a:gd name="T31" fmla="*/ 0 h 1051"/>
                <a:gd name="T32" fmla="*/ 467 w 1286"/>
                <a:gd name="T33" fmla="*/ 118 h 1051"/>
                <a:gd name="T34" fmla="*/ 1285 w 1286"/>
                <a:gd name="T35" fmla="*/ 700 h 1051"/>
                <a:gd name="T36" fmla="*/ 1167 w 1286"/>
                <a:gd name="T37" fmla="*/ 818 h 1051"/>
                <a:gd name="T38" fmla="*/ 1167 w 1286"/>
                <a:gd name="T39" fmla="*/ 0 h 1051"/>
                <a:gd name="T40" fmla="*/ 1285 w 1286"/>
                <a:gd name="T41" fmla="*/ 350 h 1051"/>
                <a:gd name="T42" fmla="*/ 700 w 1286"/>
                <a:gd name="T43" fmla="*/ 0 h 1051"/>
                <a:gd name="T44" fmla="*/ 117 w 1286"/>
                <a:gd name="T45" fmla="*/ 1050 h 1051"/>
                <a:gd name="T46" fmla="*/ 117 w 1286"/>
                <a:gd name="T47" fmla="*/ 933 h 1051"/>
                <a:gd name="T48" fmla="*/ 0 w 1286"/>
                <a:gd name="T49" fmla="*/ 700 h 1051"/>
                <a:gd name="T50" fmla="*/ 117 w 1286"/>
                <a:gd name="T51" fmla="*/ 818 h 1051"/>
                <a:gd name="T52" fmla="*/ 0 w 1286"/>
                <a:gd name="T53" fmla="*/ 700 h 1051"/>
                <a:gd name="T54" fmla="*/ 467 w 1286"/>
                <a:gd name="T55" fmla="*/ 933 h 1051"/>
                <a:gd name="T56" fmla="*/ 585 w 1286"/>
                <a:gd name="T57" fmla="*/ 1050 h 1051"/>
                <a:gd name="T58" fmla="*/ 0 w 1286"/>
                <a:gd name="T59" fmla="*/ 118 h 1051"/>
                <a:gd name="T60" fmla="*/ 117 w 1286"/>
                <a:gd name="T61" fmla="*/ 118 h 1051"/>
                <a:gd name="T62" fmla="*/ 0 w 1286"/>
                <a:gd name="T63" fmla="*/ 583 h 1051"/>
                <a:gd name="T64" fmla="*/ 117 w 1286"/>
                <a:gd name="T65" fmla="*/ 468 h 1051"/>
                <a:gd name="T66" fmla="*/ 0 w 1286"/>
                <a:gd name="T67" fmla="*/ 583 h 1051"/>
                <a:gd name="T68" fmla="*/ 0 w 1286"/>
                <a:gd name="T69" fmla="*/ 233 h 1051"/>
                <a:gd name="T70" fmla="*/ 117 w 1286"/>
                <a:gd name="T71" fmla="*/ 35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6" h="1051">
                  <a:moveTo>
                    <a:pt x="935" y="1050"/>
                  </a:moveTo>
                  <a:lnTo>
                    <a:pt x="935" y="933"/>
                  </a:lnTo>
                  <a:lnTo>
                    <a:pt x="1050" y="933"/>
                  </a:lnTo>
                  <a:lnTo>
                    <a:pt x="1050" y="1050"/>
                  </a:lnTo>
                  <a:lnTo>
                    <a:pt x="935" y="1050"/>
                  </a:lnTo>
                  <a:close/>
                  <a:moveTo>
                    <a:pt x="700" y="1050"/>
                  </a:moveTo>
                  <a:lnTo>
                    <a:pt x="700" y="933"/>
                  </a:lnTo>
                  <a:lnTo>
                    <a:pt x="817" y="933"/>
                  </a:lnTo>
                  <a:lnTo>
                    <a:pt x="817" y="1050"/>
                  </a:lnTo>
                  <a:lnTo>
                    <a:pt x="700" y="1050"/>
                  </a:lnTo>
                  <a:close/>
                  <a:moveTo>
                    <a:pt x="1167" y="583"/>
                  </a:moveTo>
                  <a:lnTo>
                    <a:pt x="1167" y="468"/>
                  </a:lnTo>
                  <a:lnTo>
                    <a:pt x="1285" y="468"/>
                  </a:lnTo>
                  <a:lnTo>
                    <a:pt x="1285" y="583"/>
                  </a:lnTo>
                  <a:lnTo>
                    <a:pt x="1167" y="583"/>
                  </a:lnTo>
                  <a:close/>
                  <a:moveTo>
                    <a:pt x="1167" y="1050"/>
                  </a:moveTo>
                  <a:lnTo>
                    <a:pt x="1167" y="933"/>
                  </a:lnTo>
                  <a:lnTo>
                    <a:pt x="1285" y="933"/>
                  </a:lnTo>
                  <a:cubicBezTo>
                    <a:pt x="1285" y="996"/>
                    <a:pt x="1230" y="1050"/>
                    <a:pt x="1167" y="1050"/>
                  </a:cubicBezTo>
                  <a:close/>
                  <a:moveTo>
                    <a:pt x="235" y="118"/>
                  </a:moveTo>
                  <a:lnTo>
                    <a:pt x="235" y="0"/>
                  </a:lnTo>
                  <a:lnTo>
                    <a:pt x="350" y="0"/>
                  </a:lnTo>
                  <a:lnTo>
                    <a:pt x="350" y="118"/>
                  </a:lnTo>
                  <a:lnTo>
                    <a:pt x="235" y="118"/>
                  </a:lnTo>
                  <a:close/>
                  <a:moveTo>
                    <a:pt x="235" y="1050"/>
                  </a:moveTo>
                  <a:lnTo>
                    <a:pt x="235" y="933"/>
                  </a:lnTo>
                  <a:lnTo>
                    <a:pt x="350" y="933"/>
                  </a:lnTo>
                  <a:lnTo>
                    <a:pt x="350" y="1050"/>
                  </a:lnTo>
                  <a:lnTo>
                    <a:pt x="235" y="1050"/>
                  </a:lnTo>
                  <a:close/>
                  <a:moveTo>
                    <a:pt x="467" y="118"/>
                  </a:moveTo>
                  <a:lnTo>
                    <a:pt x="467" y="0"/>
                  </a:lnTo>
                  <a:lnTo>
                    <a:pt x="585" y="0"/>
                  </a:lnTo>
                  <a:lnTo>
                    <a:pt x="585" y="118"/>
                  </a:lnTo>
                  <a:lnTo>
                    <a:pt x="467" y="118"/>
                  </a:lnTo>
                  <a:close/>
                  <a:moveTo>
                    <a:pt x="1167" y="700"/>
                  </a:moveTo>
                  <a:lnTo>
                    <a:pt x="1285" y="700"/>
                  </a:lnTo>
                  <a:lnTo>
                    <a:pt x="1285" y="818"/>
                  </a:lnTo>
                  <a:lnTo>
                    <a:pt x="1167" y="818"/>
                  </a:lnTo>
                  <a:lnTo>
                    <a:pt x="1167" y="700"/>
                  </a:lnTo>
                  <a:close/>
                  <a:moveTo>
                    <a:pt x="1167" y="0"/>
                  </a:moveTo>
                  <a:cubicBezTo>
                    <a:pt x="1230" y="0"/>
                    <a:pt x="1285" y="55"/>
                    <a:pt x="1285" y="118"/>
                  </a:cubicBezTo>
                  <a:lnTo>
                    <a:pt x="1285" y="350"/>
                  </a:lnTo>
                  <a:lnTo>
                    <a:pt x="700" y="350"/>
                  </a:lnTo>
                  <a:lnTo>
                    <a:pt x="700" y="0"/>
                  </a:lnTo>
                  <a:lnTo>
                    <a:pt x="1167" y="0"/>
                  </a:lnTo>
                  <a:close/>
                  <a:moveTo>
                    <a:pt x="117" y="1050"/>
                  </a:moveTo>
                  <a:cubicBezTo>
                    <a:pt x="54" y="1050"/>
                    <a:pt x="0" y="996"/>
                    <a:pt x="0" y="933"/>
                  </a:cubicBezTo>
                  <a:lnTo>
                    <a:pt x="117" y="933"/>
                  </a:lnTo>
                  <a:lnTo>
                    <a:pt x="117" y="1050"/>
                  </a:lnTo>
                  <a:close/>
                  <a:moveTo>
                    <a:pt x="0" y="700"/>
                  </a:moveTo>
                  <a:lnTo>
                    <a:pt x="117" y="700"/>
                  </a:lnTo>
                  <a:lnTo>
                    <a:pt x="117" y="818"/>
                  </a:lnTo>
                  <a:lnTo>
                    <a:pt x="0" y="818"/>
                  </a:lnTo>
                  <a:lnTo>
                    <a:pt x="0" y="700"/>
                  </a:lnTo>
                  <a:close/>
                  <a:moveTo>
                    <a:pt x="467" y="1050"/>
                  </a:moveTo>
                  <a:lnTo>
                    <a:pt x="467" y="933"/>
                  </a:lnTo>
                  <a:lnTo>
                    <a:pt x="585" y="933"/>
                  </a:lnTo>
                  <a:lnTo>
                    <a:pt x="585" y="1050"/>
                  </a:lnTo>
                  <a:lnTo>
                    <a:pt x="467" y="1050"/>
                  </a:lnTo>
                  <a:close/>
                  <a:moveTo>
                    <a:pt x="0" y="118"/>
                  </a:moveTo>
                  <a:cubicBezTo>
                    <a:pt x="0" y="55"/>
                    <a:pt x="54" y="0"/>
                    <a:pt x="117" y="0"/>
                  </a:cubicBezTo>
                  <a:lnTo>
                    <a:pt x="117" y="118"/>
                  </a:lnTo>
                  <a:lnTo>
                    <a:pt x="0" y="118"/>
                  </a:lnTo>
                  <a:close/>
                  <a:moveTo>
                    <a:pt x="0" y="583"/>
                  </a:moveTo>
                  <a:lnTo>
                    <a:pt x="0" y="468"/>
                  </a:lnTo>
                  <a:lnTo>
                    <a:pt x="117" y="468"/>
                  </a:lnTo>
                  <a:lnTo>
                    <a:pt x="117" y="583"/>
                  </a:lnTo>
                  <a:lnTo>
                    <a:pt x="0" y="583"/>
                  </a:lnTo>
                  <a:close/>
                  <a:moveTo>
                    <a:pt x="0" y="350"/>
                  </a:moveTo>
                  <a:lnTo>
                    <a:pt x="0" y="233"/>
                  </a:lnTo>
                  <a:lnTo>
                    <a:pt x="117" y="233"/>
                  </a:lnTo>
                  <a:lnTo>
                    <a:pt x="117" y="350"/>
                  </a:lnTo>
                  <a:lnTo>
                    <a:pt x="0" y="3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2406196" y="2822568"/>
              <a:ext cx="401637" cy="379413"/>
            </a:xfrm>
            <a:custGeom>
              <a:avLst/>
              <a:gdLst>
                <a:gd name="T0" fmla="*/ 1091 w 1114"/>
                <a:gd name="T1" fmla="*/ 101 h 1055"/>
                <a:gd name="T2" fmla="*/ 1091 w 1114"/>
                <a:gd name="T3" fmla="*/ 183 h 1055"/>
                <a:gd name="T4" fmla="*/ 569 w 1114"/>
                <a:gd name="T5" fmla="*/ 704 h 1055"/>
                <a:gd name="T6" fmla="*/ 407 w 1114"/>
                <a:gd name="T7" fmla="*/ 543 h 1055"/>
                <a:gd name="T8" fmla="*/ 930 w 1114"/>
                <a:gd name="T9" fmla="*/ 21 h 1055"/>
                <a:gd name="T10" fmla="*/ 1012 w 1114"/>
                <a:gd name="T11" fmla="*/ 21 h 1055"/>
                <a:gd name="T12" fmla="*/ 1091 w 1114"/>
                <a:gd name="T13" fmla="*/ 101 h 1055"/>
                <a:gd name="T14" fmla="*/ 290 w 1114"/>
                <a:gd name="T15" fmla="*/ 647 h 1055"/>
                <a:gd name="T16" fmla="*/ 465 w 1114"/>
                <a:gd name="T17" fmla="*/ 822 h 1055"/>
                <a:gd name="T18" fmla="*/ 232 w 1114"/>
                <a:gd name="T19" fmla="*/ 1054 h 1055"/>
                <a:gd name="T20" fmla="*/ 0 w 1114"/>
                <a:gd name="T21" fmla="*/ 936 h 1055"/>
                <a:gd name="T22" fmla="*/ 115 w 1114"/>
                <a:gd name="T23" fmla="*/ 822 h 1055"/>
                <a:gd name="T24" fmla="*/ 290 w 1114"/>
                <a:gd name="T25" fmla="*/ 647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4" h="1055">
                  <a:moveTo>
                    <a:pt x="1091" y="101"/>
                  </a:moveTo>
                  <a:cubicBezTo>
                    <a:pt x="1113" y="123"/>
                    <a:pt x="1113" y="161"/>
                    <a:pt x="1091" y="183"/>
                  </a:cubicBezTo>
                  <a:lnTo>
                    <a:pt x="569" y="704"/>
                  </a:lnTo>
                  <a:lnTo>
                    <a:pt x="407" y="543"/>
                  </a:lnTo>
                  <a:lnTo>
                    <a:pt x="930" y="21"/>
                  </a:lnTo>
                  <a:cubicBezTo>
                    <a:pt x="952" y="0"/>
                    <a:pt x="990" y="0"/>
                    <a:pt x="1012" y="21"/>
                  </a:cubicBezTo>
                  <a:lnTo>
                    <a:pt x="1091" y="101"/>
                  </a:lnTo>
                  <a:close/>
                  <a:moveTo>
                    <a:pt x="290" y="647"/>
                  </a:moveTo>
                  <a:cubicBezTo>
                    <a:pt x="386" y="647"/>
                    <a:pt x="465" y="726"/>
                    <a:pt x="465" y="822"/>
                  </a:cubicBezTo>
                  <a:cubicBezTo>
                    <a:pt x="465" y="950"/>
                    <a:pt x="361" y="1054"/>
                    <a:pt x="232" y="1054"/>
                  </a:cubicBezTo>
                  <a:cubicBezTo>
                    <a:pt x="145" y="1054"/>
                    <a:pt x="55" y="1007"/>
                    <a:pt x="0" y="936"/>
                  </a:cubicBezTo>
                  <a:cubicBezTo>
                    <a:pt x="49" y="936"/>
                    <a:pt x="115" y="898"/>
                    <a:pt x="115" y="822"/>
                  </a:cubicBezTo>
                  <a:cubicBezTo>
                    <a:pt x="115" y="726"/>
                    <a:pt x="194" y="647"/>
                    <a:pt x="290" y="6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SimSun" charset="0"/>
                  <a:cs typeface="SimSun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23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2" grpId="0" animBg="1"/>
      <p:bldP spid="2" grpId="0" animBg="1"/>
      <p:bldP spid="10" grpId="0"/>
      <p:bldP spid="13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7 CuadroTexto">
            <a:extLst>
              <a:ext uri="{FF2B5EF4-FFF2-40B4-BE49-F238E27FC236}">
                <a16:creationId xmlns="" xmlns:a16="http://schemas.microsoft.com/office/drawing/2014/main" id="{2A3771CF-C9F1-4B5C-8B5E-DDFAE8235054}"/>
              </a:ext>
            </a:extLst>
          </p:cNvPr>
          <p:cNvSpPr txBox="1"/>
          <p:nvPr/>
        </p:nvSpPr>
        <p:spPr>
          <a:xfrm>
            <a:off x="6281101" y="2688806"/>
            <a:ext cx="4138982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የመተግበሪያው ወይም ዌብሳይቱ ገፀታ ምስል ምትሰራ ሲሆን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Freeform 93">
            <a:extLst>
              <a:ext uri="{FF2B5EF4-FFF2-40B4-BE49-F238E27FC236}">
                <a16:creationId xmlns="" xmlns:a16="http://schemas.microsoft.com/office/drawing/2014/main" id="{143BE668-13BB-4A16-9843-2910254F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56" y="1025622"/>
            <a:ext cx="358306" cy="358306"/>
          </a:xfrm>
          <a:custGeom>
            <a:avLst/>
            <a:gdLst>
              <a:gd name="T0" fmla="*/ 874 w 1165"/>
              <a:gd name="T1" fmla="*/ 640 h 1165"/>
              <a:gd name="T2" fmla="*/ 874 w 1165"/>
              <a:gd name="T3" fmla="*/ 525 h 1165"/>
              <a:gd name="T4" fmla="*/ 639 w 1165"/>
              <a:gd name="T5" fmla="*/ 525 h 1165"/>
              <a:gd name="T6" fmla="*/ 639 w 1165"/>
              <a:gd name="T7" fmla="*/ 290 h 1165"/>
              <a:gd name="T8" fmla="*/ 524 w 1165"/>
              <a:gd name="T9" fmla="*/ 290 h 1165"/>
              <a:gd name="T10" fmla="*/ 524 w 1165"/>
              <a:gd name="T11" fmla="*/ 525 h 1165"/>
              <a:gd name="T12" fmla="*/ 289 w 1165"/>
              <a:gd name="T13" fmla="*/ 525 h 1165"/>
              <a:gd name="T14" fmla="*/ 289 w 1165"/>
              <a:gd name="T15" fmla="*/ 640 h 1165"/>
              <a:gd name="T16" fmla="*/ 524 w 1165"/>
              <a:gd name="T17" fmla="*/ 640 h 1165"/>
              <a:gd name="T18" fmla="*/ 524 w 1165"/>
              <a:gd name="T19" fmla="*/ 875 h 1165"/>
              <a:gd name="T20" fmla="*/ 639 w 1165"/>
              <a:gd name="T21" fmla="*/ 875 h 1165"/>
              <a:gd name="T22" fmla="*/ 639 w 1165"/>
              <a:gd name="T23" fmla="*/ 640 h 1165"/>
              <a:gd name="T24" fmla="*/ 874 w 1165"/>
              <a:gd name="T25" fmla="*/ 640 h 1165"/>
              <a:gd name="T26" fmla="*/ 582 w 1165"/>
              <a:gd name="T27" fmla="*/ 0 h 1165"/>
              <a:gd name="T28" fmla="*/ 1164 w 1165"/>
              <a:gd name="T29" fmla="*/ 582 h 1165"/>
              <a:gd name="T30" fmla="*/ 582 w 1165"/>
              <a:gd name="T31" fmla="*/ 1164 h 1165"/>
              <a:gd name="T32" fmla="*/ 0 w 1165"/>
              <a:gd name="T33" fmla="*/ 582 h 1165"/>
              <a:gd name="T34" fmla="*/ 582 w 1165"/>
              <a:gd name="T35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5" h="1165">
                <a:moveTo>
                  <a:pt x="874" y="640"/>
                </a:moveTo>
                <a:lnTo>
                  <a:pt x="874" y="525"/>
                </a:lnTo>
                <a:lnTo>
                  <a:pt x="639" y="525"/>
                </a:lnTo>
                <a:lnTo>
                  <a:pt x="639" y="290"/>
                </a:lnTo>
                <a:lnTo>
                  <a:pt x="524" y="290"/>
                </a:lnTo>
                <a:lnTo>
                  <a:pt x="524" y="525"/>
                </a:lnTo>
                <a:lnTo>
                  <a:pt x="289" y="525"/>
                </a:lnTo>
                <a:lnTo>
                  <a:pt x="289" y="640"/>
                </a:lnTo>
                <a:lnTo>
                  <a:pt x="524" y="640"/>
                </a:lnTo>
                <a:lnTo>
                  <a:pt x="524" y="875"/>
                </a:lnTo>
                <a:lnTo>
                  <a:pt x="639" y="875"/>
                </a:lnTo>
                <a:lnTo>
                  <a:pt x="639" y="640"/>
                </a:lnTo>
                <a:lnTo>
                  <a:pt x="874" y="640"/>
                </a:lnTo>
                <a:close/>
                <a:moveTo>
                  <a:pt x="582" y="0"/>
                </a:moveTo>
                <a:cubicBezTo>
                  <a:pt x="904" y="0"/>
                  <a:pt x="1164" y="259"/>
                  <a:pt x="1164" y="582"/>
                </a:cubicBezTo>
                <a:cubicBezTo>
                  <a:pt x="1164" y="904"/>
                  <a:pt x="905" y="1164"/>
                  <a:pt x="582" y="1164"/>
                </a:cubicBezTo>
                <a:cubicBezTo>
                  <a:pt x="260" y="1164"/>
                  <a:pt x="0" y="904"/>
                  <a:pt x="0" y="582"/>
                </a:cubicBezTo>
                <a:cubicBezTo>
                  <a:pt x="0" y="259"/>
                  <a:pt x="259" y="0"/>
                  <a:pt x="5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>
              <a:solidFill>
                <a:schemeClr val="bg2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7A8F4BDD-B7C0-443C-B390-63AF1743B652}"/>
              </a:ext>
            </a:extLst>
          </p:cNvPr>
          <p:cNvGrpSpPr/>
          <p:nvPr/>
        </p:nvGrpSpPr>
        <p:grpSpPr>
          <a:xfrm>
            <a:off x="2538802" y="2463271"/>
            <a:ext cx="2076330" cy="2321145"/>
            <a:chOff x="1801449" y="2958627"/>
            <a:chExt cx="2760807" cy="2855104"/>
          </a:xfrm>
        </p:grpSpPr>
        <p:sp>
          <p:nvSpPr>
            <p:cNvPr id="19" name="Freeform 249">
              <a:extLst>
                <a:ext uri="{FF2B5EF4-FFF2-40B4-BE49-F238E27FC236}">
                  <a16:creationId xmlns="" xmlns:a16="http://schemas.microsoft.com/office/drawing/2014/main" id="{805385AF-8CEA-4DF1-979E-045092700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773" y="4519767"/>
              <a:ext cx="738658" cy="47147"/>
            </a:xfrm>
            <a:custGeom>
              <a:avLst/>
              <a:gdLst>
                <a:gd name="T0" fmla="*/ 20 w 622"/>
                <a:gd name="T1" fmla="*/ 0 h 39"/>
                <a:gd name="T2" fmla="*/ 0 w 622"/>
                <a:gd name="T3" fmla="*/ 19 h 39"/>
                <a:gd name="T4" fmla="*/ 20 w 622"/>
                <a:gd name="T5" fmla="*/ 38 h 39"/>
                <a:gd name="T6" fmla="*/ 621 w 622"/>
                <a:gd name="T7" fmla="*/ 38 h 39"/>
                <a:gd name="T8" fmla="*/ 583 w 622"/>
                <a:gd name="T9" fmla="*/ 0 h 39"/>
                <a:gd name="T10" fmla="*/ 20 w 622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2" h="39">
                  <a:moveTo>
                    <a:pt x="20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20" y="38"/>
                  </a:cubicBezTo>
                  <a:lnTo>
                    <a:pt x="621" y="38"/>
                  </a:lnTo>
                  <a:lnTo>
                    <a:pt x="583" y="0"/>
                  </a:lnTo>
                  <a:lnTo>
                    <a:pt x="2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0" name="Freeform 250">
              <a:extLst>
                <a:ext uri="{FF2B5EF4-FFF2-40B4-BE49-F238E27FC236}">
                  <a16:creationId xmlns="" xmlns:a16="http://schemas.microsoft.com/office/drawing/2014/main" id="{C6A5612F-966C-424E-B396-62E51ED5C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773" y="4876001"/>
              <a:ext cx="880106" cy="47147"/>
            </a:xfrm>
            <a:custGeom>
              <a:avLst/>
              <a:gdLst>
                <a:gd name="T0" fmla="*/ 20 w 740"/>
                <a:gd name="T1" fmla="*/ 38 h 39"/>
                <a:gd name="T2" fmla="*/ 720 w 740"/>
                <a:gd name="T3" fmla="*/ 38 h 39"/>
                <a:gd name="T4" fmla="*/ 739 w 740"/>
                <a:gd name="T5" fmla="*/ 19 h 39"/>
                <a:gd name="T6" fmla="*/ 716 w 740"/>
                <a:gd name="T7" fmla="*/ 0 h 39"/>
                <a:gd name="T8" fmla="*/ 20 w 740"/>
                <a:gd name="T9" fmla="*/ 0 h 39"/>
                <a:gd name="T10" fmla="*/ 0 w 740"/>
                <a:gd name="T11" fmla="*/ 19 h 39"/>
                <a:gd name="T12" fmla="*/ 20 w 740"/>
                <a:gd name="T1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0" h="39">
                  <a:moveTo>
                    <a:pt x="20" y="38"/>
                  </a:moveTo>
                  <a:lnTo>
                    <a:pt x="720" y="38"/>
                  </a:lnTo>
                  <a:cubicBezTo>
                    <a:pt x="732" y="38"/>
                    <a:pt x="739" y="30"/>
                    <a:pt x="739" y="19"/>
                  </a:cubicBezTo>
                  <a:cubicBezTo>
                    <a:pt x="739" y="7"/>
                    <a:pt x="728" y="0"/>
                    <a:pt x="716" y="0"/>
                  </a:cubicBezTo>
                  <a:lnTo>
                    <a:pt x="20" y="0"/>
                  </a:lnTo>
                  <a:cubicBezTo>
                    <a:pt x="8" y="0"/>
                    <a:pt x="0" y="7"/>
                    <a:pt x="0" y="19"/>
                  </a:cubicBezTo>
                  <a:cubicBezTo>
                    <a:pt x="0" y="30"/>
                    <a:pt x="8" y="38"/>
                    <a:pt x="20" y="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1" name="Freeform 251">
              <a:extLst>
                <a:ext uri="{FF2B5EF4-FFF2-40B4-BE49-F238E27FC236}">
                  <a16:creationId xmlns="" xmlns:a16="http://schemas.microsoft.com/office/drawing/2014/main" id="{39946277-7C9B-4C68-871A-F87500C2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773" y="4697884"/>
              <a:ext cx="874865" cy="47147"/>
            </a:xfrm>
            <a:custGeom>
              <a:avLst/>
              <a:gdLst>
                <a:gd name="T0" fmla="*/ 0 w 736"/>
                <a:gd name="T1" fmla="*/ 19 h 39"/>
                <a:gd name="T2" fmla="*/ 20 w 736"/>
                <a:gd name="T3" fmla="*/ 38 h 39"/>
                <a:gd name="T4" fmla="*/ 716 w 736"/>
                <a:gd name="T5" fmla="*/ 38 h 39"/>
                <a:gd name="T6" fmla="*/ 735 w 736"/>
                <a:gd name="T7" fmla="*/ 19 h 39"/>
                <a:gd name="T8" fmla="*/ 716 w 736"/>
                <a:gd name="T9" fmla="*/ 0 h 39"/>
                <a:gd name="T10" fmla="*/ 20 w 736"/>
                <a:gd name="T11" fmla="*/ 0 h 39"/>
                <a:gd name="T12" fmla="*/ 0 w 736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6" h="39">
                  <a:moveTo>
                    <a:pt x="0" y="19"/>
                  </a:moveTo>
                  <a:cubicBezTo>
                    <a:pt x="0" y="27"/>
                    <a:pt x="8" y="38"/>
                    <a:pt x="20" y="38"/>
                  </a:cubicBezTo>
                  <a:lnTo>
                    <a:pt x="716" y="38"/>
                  </a:lnTo>
                  <a:cubicBezTo>
                    <a:pt x="728" y="38"/>
                    <a:pt x="735" y="31"/>
                    <a:pt x="735" y="19"/>
                  </a:cubicBezTo>
                  <a:cubicBezTo>
                    <a:pt x="735" y="8"/>
                    <a:pt x="728" y="0"/>
                    <a:pt x="716" y="0"/>
                  </a:cubicBezTo>
                  <a:lnTo>
                    <a:pt x="20" y="0"/>
                  </a:lnTo>
                  <a:cubicBezTo>
                    <a:pt x="8" y="0"/>
                    <a:pt x="0" y="8"/>
                    <a:pt x="0" y="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2" name="Freeform 252">
              <a:extLst>
                <a:ext uri="{FF2B5EF4-FFF2-40B4-BE49-F238E27FC236}">
                  <a16:creationId xmlns="" xmlns:a16="http://schemas.microsoft.com/office/drawing/2014/main" id="{7EFF48C0-9550-4DC9-A301-B4C66D174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210" y="4933625"/>
              <a:ext cx="791046" cy="791049"/>
            </a:xfrm>
            <a:custGeom>
              <a:avLst/>
              <a:gdLst>
                <a:gd name="T0" fmla="*/ 644 w 664"/>
                <a:gd name="T1" fmla="*/ 168 h 664"/>
                <a:gd name="T2" fmla="*/ 495 w 664"/>
                <a:gd name="T3" fmla="*/ 19 h 664"/>
                <a:gd name="T4" fmla="*/ 431 w 664"/>
                <a:gd name="T5" fmla="*/ 19 h 664"/>
                <a:gd name="T6" fmla="*/ 19 w 664"/>
                <a:gd name="T7" fmla="*/ 431 h 664"/>
                <a:gd name="T8" fmla="*/ 19 w 664"/>
                <a:gd name="T9" fmla="*/ 495 h 664"/>
                <a:gd name="T10" fmla="*/ 168 w 664"/>
                <a:gd name="T11" fmla="*/ 644 h 664"/>
                <a:gd name="T12" fmla="*/ 233 w 664"/>
                <a:gd name="T13" fmla="*/ 644 h 664"/>
                <a:gd name="T14" fmla="*/ 644 w 664"/>
                <a:gd name="T15" fmla="*/ 233 h 664"/>
                <a:gd name="T16" fmla="*/ 644 w 664"/>
                <a:gd name="T17" fmla="*/ 168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4" h="664">
                  <a:moveTo>
                    <a:pt x="644" y="168"/>
                  </a:moveTo>
                  <a:lnTo>
                    <a:pt x="495" y="19"/>
                  </a:lnTo>
                  <a:cubicBezTo>
                    <a:pt x="476" y="0"/>
                    <a:pt x="450" y="0"/>
                    <a:pt x="431" y="19"/>
                  </a:cubicBezTo>
                  <a:lnTo>
                    <a:pt x="19" y="431"/>
                  </a:lnTo>
                  <a:cubicBezTo>
                    <a:pt x="0" y="450"/>
                    <a:pt x="0" y="476"/>
                    <a:pt x="19" y="495"/>
                  </a:cubicBezTo>
                  <a:lnTo>
                    <a:pt x="168" y="644"/>
                  </a:lnTo>
                  <a:cubicBezTo>
                    <a:pt x="187" y="663"/>
                    <a:pt x="214" y="663"/>
                    <a:pt x="233" y="644"/>
                  </a:cubicBezTo>
                  <a:lnTo>
                    <a:pt x="644" y="233"/>
                  </a:lnTo>
                  <a:cubicBezTo>
                    <a:pt x="663" y="217"/>
                    <a:pt x="663" y="187"/>
                    <a:pt x="644" y="16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3" name="Freeform 253">
              <a:extLst>
                <a:ext uri="{FF2B5EF4-FFF2-40B4-BE49-F238E27FC236}">
                  <a16:creationId xmlns="" xmlns:a16="http://schemas.microsoft.com/office/drawing/2014/main" id="{58C1A0CE-67B3-4A05-B90E-21DE9E583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179" y="4153056"/>
              <a:ext cx="1493038" cy="1241576"/>
            </a:xfrm>
            <a:custGeom>
              <a:avLst/>
              <a:gdLst>
                <a:gd name="T0" fmla="*/ 765 w 1258"/>
                <a:gd name="T1" fmla="*/ 141 h 1045"/>
                <a:gd name="T2" fmla="*/ 811 w 1258"/>
                <a:gd name="T3" fmla="*/ 187 h 1045"/>
                <a:gd name="T4" fmla="*/ 811 w 1258"/>
                <a:gd name="T5" fmla="*/ 214 h 1045"/>
                <a:gd name="T6" fmla="*/ 785 w 1258"/>
                <a:gd name="T7" fmla="*/ 214 h 1045"/>
                <a:gd name="T8" fmla="*/ 701 w 1258"/>
                <a:gd name="T9" fmla="*/ 130 h 1045"/>
                <a:gd name="T10" fmla="*/ 590 w 1258"/>
                <a:gd name="T11" fmla="*/ 130 h 1045"/>
                <a:gd name="T12" fmla="*/ 590 w 1258"/>
                <a:gd name="T13" fmla="*/ 240 h 1045"/>
                <a:gd name="T14" fmla="*/ 674 w 1258"/>
                <a:gd name="T15" fmla="*/ 324 h 1045"/>
                <a:gd name="T16" fmla="*/ 674 w 1258"/>
                <a:gd name="T17" fmla="*/ 351 h 1045"/>
                <a:gd name="T18" fmla="*/ 648 w 1258"/>
                <a:gd name="T19" fmla="*/ 351 h 1045"/>
                <a:gd name="T20" fmla="*/ 648 w 1258"/>
                <a:gd name="T21" fmla="*/ 351 h 1045"/>
                <a:gd name="T22" fmla="*/ 647 w 1258"/>
                <a:gd name="T23" fmla="*/ 351 h 1045"/>
                <a:gd name="T24" fmla="*/ 522 w 1258"/>
                <a:gd name="T25" fmla="*/ 225 h 1045"/>
                <a:gd name="T26" fmla="*/ 411 w 1258"/>
                <a:gd name="T27" fmla="*/ 225 h 1045"/>
                <a:gd name="T28" fmla="*/ 411 w 1258"/>
                <a:gd name="T29" fmla="*/ 336 h 1045"/>
                <a:gd name="T30" fmla="*/ 537 w 1258"/>
                <a:gd name="T31" fmla="*/ 461 h 1045"/>
                <a:gd name="T32" fmla="*/ 537 w 1258"/>
                <a:gd name="T33" fmla="*/ 488 h 1045"/>
                <a:gd name="T34" fmla="*/ 510 w 1258"/>
                <a:gd name="T35" fmla="*/ 488 h 1045"/>
                <a:gd name="T36" fmla="*/ 141 w 1258"/>
                <a:gd name="T37" fmla="*/ 118 h 1045"/>
                <a:gd name="T38" fmla="*/ 30 w 1258"/>
                <a:gd name="T39" fmla="*/ 118 h 1045"/>
                <a:gd name="T40" fmla="*/ 30 w 1258"/>
                <a:gd name="T41" fmla="*/ 229 h 1045"/>
                <a:gd name="T42" fmla="*/ 457 w 1258"/>
                <a:gd name="T43" fmla="*/ 652 h 1045"/>
                <a:gd name="T44" fmla="*/ 457 w 1258"/>
                <a:gd name="T45" fmla="*/ 678 h 1045"/>
                <a:gd name="T46" fmla="*/ 430 w 1258"/>
                <a:gd name="T47" fmla="*/ 678 h 1045"/>
                <a:gd name="T48" fmla="*/ 289 w 1258"/>
                <a:gd name="T49" fmla="*/ 537 h 1045"/>
                <a:gd name="T50" fmla="*/ 278 w 1258"/>
                <a:gd name="T51" fmla="*/ 621 h 1045"/>
                <a:gd name="T52" fmla="*/ 316 w 1258"/>
                <a:gd name="T53" fmla="*/ 781 h 1045"/>
                <a:gd name="T54" fmla="*/ 415 w 1258"/>
                <a:gd name="T55" fmla="*/ 880 h 1045"/>
                <a:gd name="T56" fmla="*/ 548 w 1258"/>
                <a:gd name="T57" fmla="*/ 933 h 1045"/>
                <a:gd name="T58" fmla="*/ 887 w 1258"/>
                <a:gd name="T59" fmla="*/ 1044 h 1045"/>
                <a:gd name="T60" fmla="*/ 1257 w 1258"/>
                <a:gd name="T61" fmla="*/ 671 h 1045"/>
                <a:gd name="T62" fmla="*/ 1024 w 1258"/>
                <a:gd name="T63" fmla="*/ 179 h 1045"/>
                <a:gd name="T64" fmla="*/ 876 w 1258"/>
                <a:gd name="T65" fmla="*/ 31 h 1045"/>
                <a:gd name="T66" fmla="*/ 765 w 1258"/>
                <a:gd name="T67" fmla="*/ 31 h 1045"/>
                <a:gd name="T68" fmla="*/ 765 w 1258"/>
                <a:gd name="T69" fmla="*/ 141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8" h="1045">
                  <a:moveTo>
                    <a:pt x="765" y="141"/>
                  </a:moveTo>
                  <a:lnTo>
                    <a:pt x="811" y="187"/>
                  </a:lnTo>
                  <a:cubicBezTo>
                    <a:pt x="819" y="195"/>
                    <a:pt x="819" y="206"/>
                    <a:pt x="811" y="214"/>
                  </a:cubicBezTo>
                  <a:cubicBezTo>
                    <a:pt x="804" y="221"/>
                    <a:pt x="792" y="221"/>
                    <a:pt x="785" y="214"/>
                  </a:cubicBezTo>
                  <a:cubicBezTo>
                    <a:pt x="788" y="218"/>
                    <a:pt x="716" y="145"/>
                    <a:pt x="701" y="130"/>
                  </a:cubicBezTo>
                  <a:cubicBezTo>
                    <a:pt x="670" y="99"/>
                    <a:pt x="621" y="99"/>
                    <a:pt x="590" y="130"/>
                  </a:cubicBezTo>
                  <a:cubicBezTo>
                    <a:pt x="560" y="160"/>
                    <a:pt x="560" y="210"/>
                    <a:pt x="590" y="240"/>
                  </a:cubicBezTo>
                  <a:lnTo>
                    <a:pt x="674" y="324"/>
                  </a:lnTo>
                  <a:cubicBezTo>
                    <a:pt x="682" y="332"/>
                    <a:pt x="682" y="343"/>
                    <a:pt x="674" y="351"/>
                  </a:cubicBezTo>
                  <a:cubicBezTo>
                    <a:pt x="667" y="358"/>
                    <a:pt x="655" y="358"/>
                    <a:pt x="648" y="351"/>
                  </a:cubicBezTo>
                  <a:lnTo>
                    <a:pt x="648" y="351"/>
                  </a:lnTo>
                  <a:cubicBezTo>
                    <a:pt x="648" y="351"/>
                    <a:pt x="648" y="351"/>
                    <a:pt x="647" y="351"/>
                  </a:cubicBezTo>
                  <a:cubicBezTo>
                    <a:pt x="641" y="344"/>
                    <a:pt x="540" y="243"/>
                    <a:pt x="522" y="225"/>
                  </a:cubicBezTo>
                  <a:cubicBezTo>
                    <a:pt x="491" y="195"/>
                    <a:pt x="442" y="195"/>
                    <a:pt x="411" y="225"/>
                  </a:cubicBezTo>
                  <a:cubicBezTo>
                    <a:pt x="381" y="256"/>
                    <a:pt x="381" y="305"/>
                    <a:pt x="411" y="336"/>
                  </a:cubicBezTo>
                  <a:lnTo>
                    <a:pt x="537" y="461"/>
                  </a:lnTo>
                  <a:cubicBezTo>
                    <a:pt x="545" y="469"/>
                    <a:pt x="545" y="480"/>
                    <a:pt x="537" y="488"/>
                  </a:cubicBezTo>
                  <a:cubicBezTo>
                    <a:pt x="529" y="495"/>
                    <a:pt x="518" y="495"/>
                    <a:pt x="510" y="488"/>
                  </a:cubicBezTo>
                  <a:lnTo>
                    <a:pt x="141" y="118"/>
                  </a:lnTo>
                  <a:cubicBezTo>
                    <a:pt x="110" y="88"/>
                    <a:pt x="61" y="88"/>
                    <a:pt x="30" y="118"/>
                  </a:cubicBezTo>
                  <a:cubicBezTo>
                    <a:pt x="0" y="149"/>
                    <a:pt x="0" y="198"/>
                    <a:pt x="30" y="229"/>
                  </a:cubicBezTo>
                  <a:lnTo>
                    <a:pt x="457" y="652"/>
                  </a:lnTo>
                  <a:cubicBezTo>
                    <a:pt x="465" y="659"/>
                    <a:pt x="465" y="671"/>
                    <a:pt x="457" y="678"/>
                  </a:cubicBezTo>
                  <a:cubicBezTo>
                    <a:pt x="449" y="686"/>
                    <a:pt x="438" y="686"/>
                    <a:pt x="430" y="678"/>
                  </a:cubicBezTo>
                  <a:lnTo>
                    <a:pt x="289" y="537"/>
                  </a:lnTo>
                  <a:lnTo>
                    <a:pt x="278" y="621"/>
                  </a:lnTo>
                  <a:cubicBezTo>
                    <a:pt x="263" y="693"/>
                    <a:pt x="274" y="739"/>
                    <a:pt x="316" y="781"/>
                  </a:cubicBezTo>
                  <a:lnTo>
                    <a:pt x="415" y="880"/>
                  </a:lnTo>
                  <a:cubicBezTo>
                    <a:pt x="449" y="914"/>
                    <a:pt x="499" y="933"/>
                    <a:pt x="548" y="933"/>
                  </a:cubicBezTo>
                  <a:cubicBezTo>
                    <a:pt x="613" y="933"/>
                    <a:pt x="743" y="945"/>
                    <a:pt x="887" y="1044"/>
                  </a:cubicBezTo>
                  <a:lnTo>
                    <a:pt x="1257" y="671"/>
                  </a:lnTo>
                  <a:cubicBezTo>
                    <a:pt x="1135" y="537"/>
                    <a:pt x="1211" y="366"/>
                    <a:pt x="1024" y="179"/>
                  </a:cubicBezTo>
                  <a:cubicBezTo>
                    <a:pt x="1009" y="164"/>
                    <a:pt x="1017" y="172"/>
                    <a:pt x="876" y="31"/>
                  </a:cubicBezTo>
                  <a:cubicBezTo>
                    <a:pt x="845" y="0"/>
                    <a:pt x="796" y="0"/>
                    <a:pt x="765" y="31"/>
                  </a:cubicBezTo>
                  <a:cubicBezTo>
                    <a:pt x="735" y="61"/>
                    <a:pt x="735" y="111"/>
                    <a:pt x="765" y="141"/>
                  </a:cubicBezTo>
                </a:path>
              </a:pathLst>
            </a:custGeom>
            <a:solidFill>
              <a:srgbClr val="81641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4" name="Freeform 254">
              <a:extLst>
                <a:ext uri="{FF2B5EF4-FFF2-40B4-BE49-F238E27FC236}">
                  <a16:creationId xmlns="" xmlns:a16="http://schemas.microsoft.com/office/drawing/2014/main" id="{A113A14A-6D08-4DCF-BD3F-24E76647F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449" y="2958627"/>
              <a:ext cx="1885942" cy="2855104"/>
            </a:xfrm>
            <a:custGeom>
              <a:avLst/>
              <a:gdLst>
                <a:gd name="T0" fmla="*/ 148 w 1589"/>
                <a:gd name="T1" fmla="*/ 2015 h 2404"/>
                <a:gd name="T2" fmla="*/ 148 w 1589"/>
                <a:gd name="T3" fmla="*/ 389 h 2404"/>
                <a:gd name="T4" fmla="*/ 1443 w 1589"/>
                <a:gd name="T5" fmla="*/ 389 h 2404"/>
                <a:gd name="T6" fmla="*/ 1439 w 1589"/>
                <a:gd name="T7" fmla="*/ 1082 h 2404"/>
                <a:gd name="T8" fmla="*/ 1489 w 1589"/>
                <a:gd name="T9" fmla="*/ 1097 h 2404"/>
                <a:gd name="T10" fmla="*/ 1584 w 1589"/>
                <a:gd name="T11" fmla="*/ 986 h 2404"/>
                <a:gd name="T12" fmla="*/ 1584 w 1589"/>
                <a:gd name="T13" fmla="*/ 986 h 2404"/>
                <a:gd name="T14" fmla="*/ 1584 w 1589"/>
                <a:gd name="T15" fmla="*/ 973 h 2404"/>
                <a:gd name="T16" fmla="*/ 1584 w 1589"/>
                <a:gd name="T17" fmla="*/ 168 h 2404"/>
                <a:gd name="T18" fmla="*/ 1416 w 1589"/>
                <a:gd name="T19" fmla="*/ 0 h 2404"/>
                <a:gd name="T20" fmla="*/ 167 w 1589"/>
                <a:gd name="T21" fmla="*/ 0 h 2404"/>
                <a:gd name="T22" fmla="*/ 0 w 1589"/>
                <a:gd name="T23" fmla="*/ 168 h 2404"/>
                <a:gd name="T24" fmla="*/ 0 w 1589"/>
                <a:gd name="T25" fmla="*/ 2235 h 2404"/>
                <a:gd name="T26" fmla="*/ 167 w 1589"/>
                <a:gd name="T27" fmla="*/ 2403 h 2404"/>
                <a:gd name="T28" fmla="*/ 1420 w 1589"/>
                <a:gd name="T29" fmla="*/ 2403 h 2404"/>
                <a:gd name="T30" fmla="*/ 1588 w 1589"/>
                <a:gd name="T31" fmla="*/ 2235 h 2404"/>
                <a:gd name="T32" fmla="*/ 1588 w 1589"/>
                <a:gd name="T33" fmla="*/ 2049 h 2404"/>
                <a:gd name="T34" fmla="*/ 1435 w 1589"/>
                <a:gd name="T35" fmla="*/ 1992 h 2404"/>
                <a:gd name="T36" fmla="*/ 1435 w 1589"/>
                <a:gd name="T37" fmla="*/ 2015 h 2404"/>
                <a:gd name="T38" fmla="*/ 148 w 1589"/>
                <a:gd name="T39" fmla="*/ 2015 h 2404"/>
                <a:gd name="T40" fmla="*/ 1005 w 1589"/>
                <a:gd name="T41" fmla="*/ 191 h 2404"/>
                <a:gd name="T42" fmla="*/ 1074 w 1589"/>
                <a:gd name="T43" fmla="*/ 191 h 2404"/>
                <a:gd name="T44" fmla="*/ 1093 w 1589"/>
                <a:gd name="T45" fmla="*/ 210 h 2404"/>
                <a:gd name="T46" fmla="*/ 1074 w 1589"/>
                <a:gd name="T47" fmla="*/ 229 h 2404"/>
                <a:gd name="T48" fmla="*/ 1005 w 1589"/>
                <a:gd name="T49" fmla="*/ 229 h 2404"/>
                <a:gd name="T50" fmla="*/ 986 w 1589"/>
                <a:gd name="T51" fmla="*/ 210 h 2404"/>
                <a:gd name="T52" fmla="*/ 1005 w 1589"/>
                <a:gd name="T53" fmla="*/ 191 h 2404"/>
                <a:gd name="T54" fmla="*/ 518 w 1589"/>
                <a:gd name="T55" fmla="*/ 191 h 2404"/>
                <a:gd name="T56" fmla="*/ 898 w 1589"/>
                <a:gd name="T57" fmla="*/ 191 h 2404"/>
                <a:gd name="T58" fmla="*/ 917 w 1589"/>
                <a:gd name="T59" fmla="*/ 210 h 2404"/>
                <a:gd name="T60" fmla="*/ 898 w 1589"/>
                <a:gd name="T61" fmla="*/ 229 h 2404"/>
                <a:gd name="T62" fmla="*/ 518 w 1589"/>
                <a:gd name="T63" fmla="*/ 229 h 2404"/>
                <a:gd name="T64" fmla="*/ 499 w 1589"/>
                <a:gd name="T65" fmla="*/ 210 h 2404"/>
                <a:gd name="T66" fmla="*/ 518 w 1589"/>
                <a:gd name="T67" fmla="*/ 191 h 2404"/>
                <a:gd name="T68" fmla="*/ 792 w 1589"/>
                <a:gd name="T69" fmla="*/ 2274 h 2404"/>
                <a:gd name="T70" fmla="*/ 727 w 1589"/>
                <a:gd name="T71" fmla="*/ 2205 h 2404"/>
                <a:gd name="T72" fmla="*/ 792 w 1589"/>
                <a:gd name="T73" fmla="*/ 2136 h 2404"/>
                <a:gd name="T74" fmla="*/ 860 w 1589"/>
                <a:gd name="T75" fmla="*/ 2205 h 2404"/>
                <a:gd name="T76" fmla="*/ 792 w 1589"/>
                <a:gd name="T77" fmla="*/ 2274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89" h="2404">
                  <a:moveTo>
                    <a:pt x="148" y="2015"/>
                  </a:moveTo>
                  <a:lnTo>
                    <a:pt x="148" y="389"/>
                  </a:lnTo>
                  <a:lnTo>
                    <a:pt x="1443" y="389"/>
                  </a:lnTo>
                  <a:cubicBezTo>
                    <a:pt x="1439" y="461"/>
                    <a:pt x="1439" y="133"/>
                    <a:pt x="1439" y="1082"/>
                  </a:cubicBezTo>
                  <a:cubicBezTo>
                    <a:pt x="1458" y="1082"/>
                    <a:pt x="1473" y="1089"/>
                    <a:pt x="1489" y="1097"/>
                  </a:cubicBezTo>
                  <a:cubicBezTo>
                    <a:pt x="1489" y="1040"/>
                    <a:pt x="1531" y="994"/>
                    <a:pt x="1584" y="986"/>
                  </a:cubicBezTo>
                  <a:lnTo>
                    <a:pt x="1584" y="986"/>
                  </a:lnTo>
                  <a:lnTo>
                    <a:pt x="1584" y="973"/>
                  </a:lnTo>
                  <a:lnTo>
                    <a:pt x="1584" y="168"/>
                  </a:lnTo>
                  <a:cubicBezTo>
                    <a:pt x="1584" y="76"/>
                    <a:pt x="1508" y="0"/>
                    <a:pt x="1416" y="0"/>
                  </a:cubicBezTo>
                  <a:lnTo>
                    <a:pt x="167" y="0"/>
                  </a:lnTo>
                  <a:cubicBezTo>
                    <a:pt x="76" y="0"/>
                    <a:pt x="0" y="76"/>
                    <a:pt x="0" y="168"/>
                  </a:cubicBezTo>
                  <a:lnTo>
                    <a:pt x="0" y="2235"/>
                  </a:lnTo>
                  <a:cubicBezTo>
                    <a:pt x="0" y="2327"/>
                    <a:pt x="76" y="2403"/>
                    <a:pt x="167" y="2403"/>
                  </a:cubicBezTo>
                  <a:lnTo>
                    <a:pt x="1420" y="2403"/>
                  </a:lnTo>
                  <a:cubicBezTo>
                    <a:pt x="1512" y="2403"/>
                    <a:pt x="1588" y="2327"/>
                    <a:pt x="1588" y="2235"/>
                  </a:cubicBezTo>
                  <a:lnTo>
                    <a:pt x="1588" y="2049"/>
                  </a:lnTo>
                  <a:cubicBezTo>
                    <a:pt x="1531" y="2018"/>
                    <a:pt x="1481" y="1999"/>
                    <a:pt x="1435" y="1992"/>
                  </a:cubicBezTo>
                  <a:lnTo>
                    <a:pt x="1435" y="2015"/>
                  </a:lnTo>
                  <a:lnTo>
                    <a:pt x="148" y="2015"/>
                  </a:lnTo>
                  <a:close/>
                  <a:moveTo>
                    <a:pt x="1005" y="191"/>
                  </a:moveTo>
                  <a:lnTo>
                    <a:pt x="1074" y="191"/>
                  </a:lnTo>
                  <a:cubicBezTo>
                    <a:pt x="1085" y="191"/>
                    <a:pt x="1093" y="199"/>
                    <a:pt x="1093" y="210"/>
                  </a:cubicBezTo>
                  <a:cubicBezTo>
                    <a:pt x="1093" y="222"/>
                    <a:pt x="1081" y="229"/>
                    <a:pt x="1074" y="229"/>
                  </a:cubicBezTo>
                  <a:lnTo>
                    <a:pt x="1005" y="229"/>
                  </a:lnTo>
                  <a:cubicBezTo>
                    <a:pt x="994" y="229"/>
                    <a:pt x="986" y="221"/>
                    <a:pt x="986" y="210"/>
                  </a:cubicBezTo>
                  <a:cubicBezTo>
                    <a:pt x="986" y="198"/>
                    <a:pt x="994" y="191"/>
                    <a:pt x="1005" y="191"/>
                  </a:cubicBezTo>
                  <a:close/>
                  <a:moveTo>
                    <a:pt x="518" y="191"/>
                  </a:moveTo>
                  <a:lnTo>
                    <a:pt x="898" y="191"/>
                  </a:lnTo>
                  <a:cubicBezTo>
                    <a:pt x="910" y="191"/>
                    <a:pt x="917" y="199"/>
                    <a:pt x="917" y="210"/>
                  </a:cubicBezTo>
                  <a:cubicBezTo>
                    <a:pt x="917" y="222"/>
                    <a:pt x="910" y="229"/>
                    <a:pt x="898" y="229"/>
                  </a:cubicBezTo>
                  <a:lnTo>
                    <a:pt x="518" y="229"/>
                  </a:lnTo>
                  <a:cubicBezTo>
                    <a:pt x="506" y="229"/>
                    <a:pt x="499" y="221"/>
                    <a:pt x="499" y="210"/>
                  </a:cubicBezTo>
                  <a:cubicBezTo>
                    <a:pt x="499" y="198"/>
                    <a:pt x="506" y="191"/>
                    <a:pt x="518" y="191"/>
                  </a:cubicBezTo>
                  <a:close/>
                  <a:moveTo>
                    <a:pt x="792" y="2274"/>
                  </a:moveTo>
                  <a:cubicBezTo>
                    <a:pt x="754" y="2274"/>
                    <a:pt x="727" y="2243"/>
                    <a:pt x="727" y="2205"/>
                  </a:cubicBezTo>
                  <a:cubicBezTo>
                    <a:pt x="727" y="2167"/>
                    <a:pt x="758" y="2136"/>
                    <a:pt x="792" y="2136"/>
                  </a:cubicBezTo>
                  <a:cubicBezTo>
                    <a:pt x="830" y="2136"/>
                    <a:pt x="860" y="2167"/>
                    <a:pt x="860" y="2205"/>
                  </a:cubicBezTo>
                  <a:cubicBezTo>
                    <a:pt x="860" y="2243"/>
                    <a:pt x="830" y="2274"/>
                    <a:pt x="792" y="227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  <p:sp>
          <p:nvSpPr>
            <p:cNvPr id="25" name="Freeform 255">
              <a:extLst>
                <a:ext uri="{FF2B5EF4-FFF2-40B4-BE49-F238E27FC236}">
                  <a16:creationId xmlns="" xmlns:a16="http://schemas.microsoft.com/office/drawing/2014/main" id="{9EFFD3AD-48AA-4437-9052-1F27EA51E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532" y="3613467"/>
              <a:ext cx="707230" cy="717707"/>
            </a:xfrm>
            <a:custGeom>
              <a:avLst/>
              <a:gdLst>
                <a:gd name="T0" fmla="*/ 297 w 595"/>
                <a:gd name="T1" fmla="*/ 0 h 602"/>
                <a:gd name="T2" fmla="*/ 0 w 595"/>
                <a:gd name="T3" fmla="*/ 300 h 602"/>
                <a:gd name="T4" fmla="*/ 297 w 595"/>
                <a:gd name="T5" fmla="*/ 601 h 602"/>
                <a:gd name="T6" fmla="*/ 594 w 595"/>
                <a:gd name="T7" fmla="*/ 300 h 602"/>
                <a:gd name="T8" fmla="*/ 297 w 595"/>
                <a:gd name="T9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602">
                  <a:moveTo>
                    <a:pt x="297" y="0"/>
                  </a:moveTo>
                  <a:cubicBezTo>
                    <a:pt x="133" y="0"/>
                    <a:pt x="0" y="133"/>
                    <a:pt x="0" y="300"/>
                  </a:cubicBezTo>
                  <a:cubicBezTo>
                    <a:pt x="0" y="464"/>
                    <a:pt x="133" y="601"/>
                    <a:pt x="297" y="601"/>
                  </a:cubicBezTo>
                  <a:cubicBezTo>
                    <a:pt x="460" y="601"/>
                    <a:pt x="594" y="468"/>
                    <a:pt x="594" y="300"/>
                  </a:cubicBezTo>
                  <a:cubicBezTo>
                    <a:pt x="594" y="133"/>
                    <a:pt x="460" y="0"/>
                    <a:pt x="29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Gudea" panose="02000000000000000000" pitchFamily="50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2157389" y="1014596"/>
            <a:ext cx="3225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sz="2400" b="1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ስለዚህም ዲዛይነሮቹ ስራ </a:t>
            </a:r>
            <a:r>
              <a:rPr lang="en-US" sz="2400" b="1" dirty="0" smtClean="0">
                <a:solidFill>
                  <a:schemeClr val="bg1"/>
                </a:solidFill>
                <a:latin typeface="Geez Futura" pitchFamily="2" charset="0"/>
                <a:ea typeface="Roboto" panose="02000000000000000000" pitchFamily="2" charset="0"/>
                <a:cs typeface="Lato" charset="0"/>
              </a:rPr>
              <a:t>:</a:t>
            </a:r>
            <a:endParaRPr lang="en-US" sz="1600" b="1" dirty="0">
              <a:solidFill>
                <a:schemeClr val="bg1"/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3" name="7 CuadroTexto">
            <a:extLst>
              <a:ext uri="{FF2B5EF4-FFF2-40B4-BE49-F238E27FC236}">
                <a16:creationId xmlns="" xmlns:a16="http://schemas.microsoft.com/office/drawing/2014/main" id="{2A3771CF-C9F1-4B5C-8B5E-DDFAE8235054}"/>
              </a:ext>
            </a:extLst>
          </p:cNvPr>
          <p:cNvSpPr txBox="1"/>
          <p:nvPr/>
        </p:nvSpPr>
        <p:spPr>
          <a:xfrm>
            <a:off x="6281101" y="4058487"/>
            <a:ext cx="5135027" cy="9694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ከተጠቃሚው አንፃር አጠቃቀሙን እየፈተሸ ወይም እየሞከረ እና እያስተካከለ የሚሰራ ነው</a:t>
            </a: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፡፡</a:t>
            </a: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 </a:t>
            </a: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ይህም </a:t>
            </a: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ማለት የሁለቱንም ስራዎች አጠቃሎ መስራት መቻል አለበት፡፡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6279918" y="2407268"/>
            <a:ext cx="1932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User </a:t>
            </a:r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Interface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6281101" y="3768472"/>
            <a:ext cx="2069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User experience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6" name="Freeform 35"/>
          <p:cNvSpPr>
            <a:spLocks noChangeArrowheads="1"/>
          </p:cNvSpPr>
          <p:nvPr/>
        </p:nvSpPr>
        <p:spPr bwMode="auto">
          <a:xfrm>
            <a:off x="5473717" y="2472452"/>
            <a:ext cx="601776" cy="432708"/>
          </a:xfrm>
          <a:custGeom>
            <a:avLst/>
            <a:gdLst>
              <a:gd name="T0" fmla="*/ 407 w 1166"/>
              <a:gd name="T1" fmla="*/ 464 h 815"/>
              <a:gd name="T2" fmla="*/ 547 w 1166"/>
              <a:gd name="T3" fmla="*/ 481 h 815"/>
              <a:gd name="T4" fmla="*/ 407 w 1166"/>
              <a:gd name="T5" fmla="*/ 683 h 815"/>
              <a:gd name="T6" fmla="*/ 407 w 1166"/>
              <a:gd name="T7" fmla="*/ 814 h 815"/>
              <a:gd name="T8" fmla="*/ 0 w 1166"/>
              <a:gd name="T9" fmla="*/ 814 h 815"/>
              <a:gd name="T10" fmla="*/ 0 w 1166"/>
              <a:gd name="T11" fmla="*/ 669 h 815"/>
              <a:gd name="T12" fmla="*/ 407 w 1166"/>
              <a:gd name="T13" fmla="*/ 464 h 815"/>
              <a:gd name="T14" fmla="*/ 1165 w 1166"/>
              <a:gd name="T15" fmla="*/ 683 h 815"/>
              <a:gd name="T16" fmla="*/ 1165 w 1166"/>
              <a:gd name="T17" fmla="*/ 814 h 815"/>
              <a:gd name="T18" fmla="*/ 525 w 1166"/>
              <a:gd name="T19" fmla="*/ 814 h 815"/>
              <a:gd name="T20" fmla="*/ 525 w 1166"/>
              <a:gd name="T21" fmla="*/ 683 h 815"/>
              <a:gd name="T22" fmla="*/ 845 w 1166"/>
              <a:gd name="T23" fmla="*/ 525 h 815"/>
              <a:gd name="T24" fmla="*/ 1165 w 1166"/>
              <a:gd name="T25" fmla="*/ 683 h 815"/>
              <a:gd name="T26" fmla="*/ 407 w 1166"/>
              <a:gd name="T27" fmla="*/ 350 h 815"/>
              <a:gd name="T28" fmla="*/ 232 w 1166"/>
              <a:gd name="T29" fmla="*/ 175 h 815"/>
              <a:gd name="T30" fmla="*/ 407 w 1166"/>
              <a:gd name="T31" fmla="*/ 0 h 815"/>
              <a:gd name="T32" fmla="*/ 582 w 1166"/>
              <a:gd name="T33" fmla="*/ 175 h 815"/>
              <a:gd name="T34" fmla="*/ 407 w 1166"/>
              <a:gd name="T35" fmla="*/ 350 h 815"/>
              <a:gd name="T36" fmla="*/ 845 w 1166"/>
              <a:gd name="T37" fmla="*/ 407 h 815"/>
              <a:gd name="T38" fmla="*/ 700 w 1166"/>
              <a:gd name="T39" fmla="*/ 262 h 815"/>
              <a:gd name="T40" fmla="*/ 845 w 1166"/>
              <a:gd name="T41" fmla="*/ 114 h 815"/>
              <a:gd name="T42" fmla="*/ 990 w 1166"/>
              <a:gd name="T43" fmla="*/ 262 h 815"/>
              <a:gd name="T44" fmla="*/ 845 w 1166"/>
              <a:gd name="T45" fmla="*/ 407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66" h="815">
                <a:moveTo>
                  <a:pt x="407" y="464"/>
                </a:moveTo>
                <a:cubicBezTo>
                  <a:pt x="446" y="464"/>
                  <a:pt x="495" y="470"/>
                  <a:pt x="547" y="481"/>
                </a:cubicBezTo>
                <a:cubicBezTo>
                  <a:pt x="427" y="546"/>
                  <a:pt x="407" y="634"/>
                  <a:pt x="407" y="683"/>
                </a:cubicBezTo>
                <a:lnTo>
                  <a:pt x="407" y="814"/>
                </a:lnTo>
                <a:lnTo>
                  <a:pt x="0" y="814"/>
                </a:lnTo>
                <a:lnTo>
                  <a:pt x="0" y="669"/>
                </a:lnTo>
                <a:cubicBezTo>
                  <a:pt x="0" y="533"/>
                  <a:pt x="271" y="464"/>
                  <a:pt x="407" y="464"/>
                </a:cubicBezTo>
                <a:close/>
                <a:moveTo>
                  <a:pt x="1165" y="683"/>
                </a:moveTo>
                <a:lnTo>
                  <a:pt x="1165" y="814"/>
                </a:lnTo>
                <a:lnTo>
                  <a:pt x="525" y="814"/>
                </a:lnTo>
                <a:lnTo>
                  <a:pt x="525" y="683"/>
                </a:lnTo>
                <a:cubicBezTo>
                  <a:pt x="525" y="577"/>
                  <a:pt x="738" y="525"/>
                  <a:pt x="845" y="525"/>
                </a:cubicBezTo>
                <a:cubicBezTo>
                  <a:pt x="952" y="525"/>
                  <a:pt x="1165" y="577"/>
                  <a:pt x="1165" y="683"/>
                </a:cubicBezTo>
                <a:close/>
                <a:moveTo>
                  <a:pt x="407" y="350"/>
                </a:moveTo>
                <a:cubicBezTo>
                  <a:pt x="312" y="350"/>
                  <a:pt x="232" y="270"/>
                  <a:pt x="232" y="175"/>
                </a:cubicBezTo>
                <a:cubicBezTo>
                  <a:pt x="232" y="79"/>
                  <a:pt x="312" y="0"/>
                  <a:pt x="407" y="0"/>
                </a:cubicBezTo>
                <a:cubicBezTo>
                  <a:pt x="503" y="0"/>
                  <a:pt x="582" y="79"/>
                  <a:pt x="582" y="175"/>
                </a:cubicBezTo>
                <a:cubicBezTo>
                  <a:pt x="582" y="270"/>
                  <a:pt x="503" y="350"/>
                  <a:pt x="407" y="350"/>
                </a:cubicBezTo>
                <a:close/>
                <a:moveTo>
                  <a:pt x="845" y="407"/>
                </a:moveTo>
                <a:cubicBezTo>
                  <a:pt x="766" y="407"/>
                  <a:pt x="700" y="341"/>
                  <a:pt x="700" y="262"/>
                </a:cubicBezTo>
                <a:cubicBezTo>
                  <a:pt x="700" y="183"/>
                  <a:pt x="766" y="114"/>
                  <a:pt x="845" y="114"/>
                </a:cubicBezTo>
                <a:cubicBezTo>
                  <a:pt x="924" y="114"/>
                  <a:pt x="990" y="183"/>
                  <a:pt x="990" y="262"/>
                </a:cubicBezTo>
                <a:cubicBezTo>
                  <a:pt x="990" y="341"/>
                  <a:pt x="924" y="407"/>
                  <a:pt x="845" y="4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37" name="Freeform 36"/>
          <p:cNvSpPr>
            <a:spLocks noChangeArrowheads="1"/>
          </p:cNvSpPr>
          <p:nvPr/>
        </p:nvSpPr>
        <p:spPr bwMode="auto">
          <a:xfrm>
            <a:off x="5473717" y="3722654"/>
            <a:ext cx="601776" cy="432708"/>
          </a:xfrm>
          <a:custGeom>
            <a:avLst/>
            <a:gdLst>
              <a:gd name="T0" fmla="*/ 407 w 1166"/>
              <a:gd name="T1" fmla="*/ 464 h 815"/>
              <a:gd name="T2" fmla="*/ 547 w 1166"/>
              <a:gd name="T3" fmla="*/ 481 h 815"/>
              <a:gd name="T4" fmla="*/ 407 w 1166"/>
              <a:gd name="T5" fmla="*/ 683 h 815"/>
              <a:gd name="T6" fmla="*/ 407 w 1166"/>
              <a:gd name="T7" fmla="*/ 814 h 815"/>
              <a:gd name="T8" fmla="*/ 0 w 1166"/>
              <a:gd name="T9" fmla="*/ 814 h 815"/>
              <a:gd name="T10" fmla="*/ 0 w 1166"/>
              <a:gd name="T11" fmla="*/ 669 h 815"/>
              <a:gd name="T12" fmla="*/ 407 w 1166"/>
              <a:gd name="T13" fmla="*/ 464 h 815"/>
              <a:gd name="T14" fmla="*/ 1165 w 1166"/>
              <a:gd name="T15" fmla="*/ 683 h 815"/>
              <a:gd name="T16" fmla="*/ 1165 w 1166"/>
              <a:gd name="T17" fmla="*/ 814 h 815"/>
              <a:gd name="T18" fmla="*/ 525 w 1166"/>
              <a:gd name="T19" fmla="*/ 814 h 815"/>
              <a:gd name="T20" fmla="*/ 525 w 1166"/>
              <a:gd name="T21" fmla="*/ 683 h 815"/>
              <a:gd name="T22" fmla="*/ 845 w 1166"/>
              <a:gd name="T23" fmla="*/ 525 h 815"/>
              <a:gd name="T24" fmla="*/ 1165 w 1166"/>
              <a:gd name="T25" fmla="*/ 683 h 815"/>
              <a:gd name="T26" fmla="*/ 407 w 1166"/>
              <a:gd name="T27" fmla="*/ 350 h 815"/>
              <a:gd name="T28" fmla="*/ 232 w 1166"/>
              <a:gd name="T29" fmla="*/ 175 h 815"/>
              <a:gd name="T30" fmla="*/ 407 w 1166"/>
              <a:gd name="T31" fmla="*/ 0 h 815"/>
              <a:gd name="T32" fmla="*/ 582 w 1166"/>
              <a:gd name="T33" fmla="*/ 175 h 815"/>
              <a:gd name="T34" fmla="*/ 407 w 1166"/>
              <a:gd name="T35" fmla="*/ 350 h 815"/>
              <a:gd name="T36" fmla="*/ 845 w 1166"/>
              <a:gd name="T37" fmla="*/ 407 h 815"/>
              <a:gd name="T38" fmla="*/ 700 w 1166"/>
              <a:gd name="T39" fmla="*/ 262 h 815"/>
              <a:gd name="T40" fmla="*/ 845 w 1166"/>
              <a:gd name="T41" fmla="*/ 114 h 815"/>
              <a:gd name="T42" fmla="*/ 990 w 1166"/>
              <a:gd name="T43" fmla="*/ 262 h 815"/>
              <a:gd name="T44" fmla="*/ 845 w 1166"/>
              <a:gd name="T45" fmla="*/ 407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66" h="815">
                <a:moveTo>
                  <a:pt x="407" y="464"/>
                </a:moveTo>
                <a:cubicBezTo>
                  <a:pt x="446" y="464"/>
                  <a:pt x="495" y="470"/>
                  <a:pt x="547" y="481"/>
                </a:cubicBezTo>
                <a:cubicBezTo>
                  <a:pt x="427" y="546"/>
                  <a:pt x="407" y="634"/>
                  <a:pt x="407" y="683"/>
                </a:cubicBezTo>
                <a:lnTo>
                  <a:pt x="407" y="814"/>
                </a:lnTo>
                <a:lnTo>
                  <a:pt x="0" y="814"/>
                </a:lnTo>
                <a:lnTo>
                  <a:pt x="0" y="669"/>
                </a:lnTo>
                <a:cubicBezTo>
                  <a:pt x="0" y="533"/>
                  <a:pt x="271" y="464"/>
                  <a:pt x="407" y="464"/>
                </a:cubicBezTo>
                <a:close/>
                <a:moveTo>
                  <a:pt x="1165" y="683"/>
                </a:moveTo>
                <a:lnTo>
                  <a:pt x="1165" y="814"/>
                </a:lnTo>
                <a:lnTo>
                  <a:pt x="525" y="814"/>
                </a:lnTo>
                <a:lnTo>
                  <a:pt x="525" y="683"/>
                </a:lnTo>
                <a:cubicBezTo>
                  <a:pt x="525" y="577"/>
                  <a:pt x="738" y="525"/>
                  <a:pt x="845" y="525"/>
                </a:cubicBezTo>
                <a:cubicBezTo>
                  <a:pt x="952" y="525"/>
                  <a:pt x="1165" y="577"/>
                  <a:pt x="1165" y="683"/>
                </a:cubicBezTo>
                <a:close/>
                <a:moveTo>
                  <a:pt x="407" y="350"/>
                </a:moveTo>
                <a:cubicBezTo>
                  <a:pt x="312" y="350"/>
                  <a:pt x="232" y="270"/>
                  <a:pt x="232" y="175"/>
                </a:cubicBezTo>
                <a:cubicBezTo>
                  <a:pt x="232" y="79"/>
                  <a:pt x="312" y="0"/>
                  <a:pt x="407" y="0"/>
                </a:cubicBezTo>
                <a:cubicBezTo>
                  <a:pt x="503" y="0"/>
                  <a:pt x="582" y="79"/>
                  <a:pt x="582" y="175"/>
                </a:cubicBezTo>
                <a:cubicBezTo>
                  <a:pt x="582" y="270"/>
                  <a:pt x="503" y="350"/>
                  <a:pt x="407" y="350"/>
                </a:cubicBezTo>
                <a:close/>
                <a:moveTo>
                  <a:pt x="845" y="407"/>
                </a:moveTo>
                <a:cubicBezTo>
                  <a:pt x="766" y="407"/>
                  <a:pt x="700" y="341"/>
                  <a:pt x="700" y="262"/>
                </a:cubicBezTo>
                <a:cubicBezTo>
                  <a:pt x="700" y="183"/>
                  <a:pt x="766" y="114"/>
                  <a:pt x="845" y="114"/>
                </a:cubicBezTo>
                <a:cubicBezTo>
                  <a:pt x="924" y="114"/>
                  <a:pt x="990" y="183"/>
                  <a:pt x="990" y="262"/>
                </a:cubicBezTo>
                <a:cubicBezTo>
                  <a:pt x="990" y="341"/>
                  <a:pt x="924" y="407"/>
                  <a:pt x="845" y="4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ECD64ED-2EB5-4FAE-A047-C55E50A44E94}"/>
              </a:ext>
            </a:extLst>
          </p:cNvPr>
          <p:cNvSpPr/>
          <p:nvPr/>
        </p:nvSpPr>
        <p:spPr>
          <a:xfrm>
            <a:off x="-8626" y="-1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39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0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29" grpId="0"/>
      <p:bldP spid="33" grpId="0"/>
      <p:bldP spid="34" grpId="0"/>
      <p:bldP spid="35" grpId="0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A364A75-3D3C-48F9-BBA1-0A769E0EFC73}"/>
              </a:ext>
            </a:extLst>
          </p:cNvPr>
          <p:cNvSpPr/>
          <p:nvPr/>
        </p:nvSpPr>
        <p:spPr>
          <a:xfrm>
            <a:off x="0" y="1338943"/>
            <a:ext cx="1117073" cy="5519600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PT Sans" panose="020B050302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1BDB29D-17E2-4739-92FD-E1A75FCDB4F0}"/>
              </a:ext>
            </a:extLst>
          </p:cNvPr>
          <p:cNvSpPr txBox="1"/>
          <p:nvPr/>
        </p:nvSpPr>
        <p:spPr>
          <a:xfrm>
            <a:off x="5624089" y="793443"/>
            <a:ext cx="4038592" cy="3847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am-ET" sz="2800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</a:rPr>
              <a:t>ፕሮቶታይፕ</a:t>
            </a:r>
            <a:r>
              <a:rPr lang="am-ET" sz="2800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en-US" sz="2800" b="1" cap="all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/</a:t>
            </a:r>
            <a:r>
              <a:rPr lang="en-US" sz="2800" cap="all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prototyping</a:t>
            </a:r>
            <a:endParaRPr lang="en-US" sz="2800" cap="all" dirty="0">
              <a:solidFill>
                <a:schemeClr val="bg2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DA2B91B-6CD9-4AB5-895B-543CC60CBC13}"/>
              </a:ext>
            </a:extLst>
          </p:cNvPr>
          <p:cNvSpPr/>
          <p:nvPr/>
        </p:nvSpPr>
        <p:spPr>
          <a:xfrm>
            <a:off x="5660571" y="1459229"/>
            <a:ext cx="6036848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am-ET" sz="1600" dirty="0" smtClean="0"/>
              <a:t>ፕሮቶታይፕ </a:t>
            </a:r>
            <a:r>
              <a:rPr lang="am-ET" sz="1600" dirty="0"/>
              <a:t>አንድን ፅንሰ-ሀሳብ ወይም ሂደት ለመፈተሽ ተብሎ የተሰራ </a:t>
            </a:r>
            <a:r>
              <a:rPr lang="am-ET" sz="1600" dirty="0" smtClean="0"/>
              <a:t>ቅድመ</a:t>
            </a:r>
            <a:r>
              <a:rPr lang="en-US" sz="1600" dirty="0" smtClean="0"/>
              <a:t>-</a:t>
            </a:r>
            <a:r>
              <a:rPr lang="am-ET" sz="1600" dirty="0" smtClean="0"/>
              <a:t>ምርት ወይም</a:t>
            </a:r>
            <a:r>
              <a:rPr lang="en-US" sz="1600" dirty="0" smtClean="0"/>
              <a:t> </a:t>
            </a:r>
            <a:r>
              <a:rPr lang="am-ET" sz="1600" dirty="0" smtClean="0"/>
              <a:t>የሞዴል ናሙና ነው። </a:t>
            </a:r>
          </a:p>
          <a:p>
            <a:endParaRPr lang="am-ET" sz="1600" dirty="0"/>
          </a:p>
          <a:p>
            <a:r>
              <a:rPr lang="am-ET" sz="1600" dirty="0" smtClean="0"/>
              <a:t>በአጠቃላይ በእውነተኛው </a:t>
            </a:r>
            <a:r>
              <a:rPr lang="am-ET" sz="1600" dirty="0"/>
              <a:t>ዓለም ውስጥ ላለው ጠቀሜታ አዲስ ምርት ወይም የፅንሰ-ሀሳብ ንድፍን ለመገምገም </a:t>
            </a:r>
            <a:r>
              <a:rPr lang="am-ET" sz="1600" dirty="0" smtClean="0"/>
              <a:t>እንደምሳሌ ያገለግላል</a:t>
            </a:r>
            <a:r>
              <a:rPr lang="am-ET" sz="1600" dirty="0"/>
              <a:t>። </a:t>
            </a:r>
            <a:endParaRPr lang="am-ET" sz="1600" dirty="0" smtClean="0"/>
          </a:p>
          <a:p>
            <a:endParaRPr lang="am-ET" sz="1600" dirty="0"/>
          </a:p>
          <a:p>
            <a:r>
              <a:rPr lang="am-ET" sz="1600" dirty="0"/>
              <a:t>ፕርቶታይፕ እነዚህን የ</a:t>
            </a:r>
            <a:r>
              <a:rPr lang="en-US" sz="1600" dirty="0"/>
              <a:t>UI/UX </a:t>
            </a:r>
            <a:r>
              <a:rPr lang="am-ET" sz="1600" dirty="0"/>
              <a:t>ዲዛይን ስራዋች </a:t>
            </a:r>
            <a:r>
              <a:rPr lang="am-ET" sz="1600" dirty="0" smtClean="0"/>
              <a:t>ለማበልፀግ </a:t>
            </a:r>
            <a:r>
              <a:rPr lang="am-ET" sz="1600" dirty="0"/>
              <a:t>በሁለት ወሳኝ ምክንያቶች ይጠቅማል።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DECD64ED-2EB5-4FAE-A047-C55E50A44E94}"/>
              </a:ext>
            </a:extLst>
          </p:cNvPr>
          <p:cNvSpPr/>
          <p:nvPr/>
        </p:nvSpPr>
        <p:spPr>
          <a:xfrm>
            <a:off x="-8626" y="-9976"/>
            <a:ext cx="228600" cy="6876602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31" name="Freeform 30"/>
          <p:cNvSpPr>
            <a:spLocks noChangeArrowheads="1"/>
          </p:cNvSpPr>
          <p:nvPr/>
        </p:nvSpPr>
        <p:spPr bwMode="auto">
          <a:xfrm>
            <a:off x="6108609" y="3919948"/>
            <a:ext cx="406400" cy="406400"/>
          </a:xfrm>
          <a:custGeom>
            <a:avLst/>
            <a:gdLst>
              <a:gd name="T0" fmla="*/ 795 w 1127"/>
              <a:gd name="T1" fmla="*/ 0 h 1127"/>
              <a:gd name="T2" fmla="*/ 1126 w 1127"/>
              <a:gd name="T3" fmla="*/ 331 h 1127"/>
              <a:gd name="T4" fmla="*/ 795 w 1127"/>
              <a:gd name="T5" fmla="*/ 659 h 1127"/>
              <a:gd name="T6" fmla="*/ 1050 w 1127"/>
              <a:gd name="T7" fmla="*/ 659 h 1127"/>
              <a:gd name="T8" fmla="*/ 1050 w 1127"/>
              <a:gd name="T9" fmla="*/ 1126 h 1127"/>
              <a:gd name="T10" fmla="*/ 582 w 1127"/>
              <a:gd name="T11" fmla="*/ 1126 h 1127"/>
              <a:gd name="T12" fmla="*/ 582 w 1127"/>
              <a:gd name="T13" fmla="*/ 659 h 1127"/>
              <a:gd name="T14" fmla="*/ 795 w 1127"/>
              <a:gd name="T15" fmla="*/ 659 h 1127"/>
              <a:gd name="T16" fmla="*/ 467 w 1127"/>
              <a:gd name="T17" fmla="*/ 331 h 1127"/>
              <a:gd name="T18" fmla="*/ 795 w 1127"/>
              <a:gd name="T19" fmla="*/ 0 h 1127"/>
              <a:gd name="T20" fmla="*/ 467 w 1127"/>
              <a:gd name="T21" fmla="*/ 331 h 1127"/>
              <a:gd name="T22" fmla="*/ 467 w 1127"/>
              <a:gd name="T23" fmla="*/ 544 h 1127"/>
              <a:gd name="T24" fmla="*/ 0 w 1127"/>
              <a:gd name="T25" fmla="*/ 544 h 1127"/>
              <a:gd name="T26" fmla="*/ 0 w 1127"/>
              <a:gd name="T27" fmla="*/ 76 h 1127"/>
              <a:gd name="T28" fmla="*/ 467 w 1127"/>
              <a:gd name="T29" fmla="*/ 76 h 1127"/>
              <a:gd name="T30" fmla="*/ 467 w 1127"/>
              <a:gd name="T31" fmla="*/ 331 h 1127"/>
              <a:gd name="T32" fmla="*/ 0 w 1127"/>
              <a:gd name="T33" fmla="*/ 1126 h 1127"/>
              <a:gd name="T34" fmla="*/ 0 w 1127"/>
              <a:gd name="T35" fmla="*/ 659 h 1127"/>
              <a:gd name="T36" fmla="*/ 467 w 1127"/>
              <a:gd name="T37" fmla="*/ 659 h 1127"/>
              <a:gd name="T38" fmla="*/ 467 w 1127"/>
              <a:gd name="T39" fmla="*/ 1126 h 1127"/>
              <a:gd name="T40" fmla="*/ 0 w 1127"/>
              <a:gd name="T41" fmla="*/ 1126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7" h="1127">
                <a:moveTo>
                  <a:pt x="795" y="0"/>
                </a:moveTo>
                <a:lnTo>
                  <a:pt x="1126" y="331"/>
                </a:lnTo>
                <a:lnTo>
                  <a:pt x="795" y="659"/>
                </a:lnTo>
                <a:lnTo>
                  <a:pt x="1050" y="659"/>
                </a:lnTo>
                <a:lnTo>
                  <a:pt x="1050" y="1126"/>
                </a:lnTo>
                <a:lnTo>
                  <a:pt x="582" y="1126"/>
                </a:lnTo>
                <a:lnTo>
                  <a:pt x="582" y="659"/>
                </a:lnTo>
                <a:lnTo>
                  <a:pt x="795" y="659"/>
                </a:lnTo>
                <a:lnTo>
                  <a:pt x="467" y="331"/>
                </a:lnTo>
                <a:lnTo>
                  <a:pt x="795" y="0"/>
                </a:lnTo>
                <a:close/>
                <a:moveTo>
                  <a:pt x="467" y="331"/>
                </a:moveTo>
                <a:lnTo>
                  <a:pt x="467" y="544"/>
                </a:lnTo>
                <a:lnTo>
                  <a:pt x="0" y="544"/>
                </a:lnTo>
                <a:lnTo>
                  <a:pt x="0" y="76"/>
                </a:lnTo>
                <a:lnTo>
                  <a:pt x="467" y="76"/>
                </a:lnTo>
                <a:lnTo>
                  <a:pt x="467" y="331"/>
                </a:lnTo>
                <a:close/>
                <a:moveTo>
                  <a:pt x="0" y="1126"/>
                </a:moveTo>
                <a:lnTo>
                  <a:pt x="0" y="659"/>
                </a:lnTo>
                <a:lnTo>
                  <a:pt x="467" y="659"/>
                </a:lnTo>
                <a:lnTo>
                  <a:pt x="467" y="1126"/>
                </a:lnTo>
                <a:lnTo>
                  <a:pt x="0" y="11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32" name="Freeform 31"/>
          <p:cNvSpPr>
            <a:spLocks noChangeArrowheads="1"/>
          </p:cNvSpPr>
          <p:nvPr/>
        </p:nvSpPr>
        <p:spPr bwMode="auto">
          <a:xfrm>
            <a:off x="6102259" y="5091032"/>
            <a:ext cx="419100" cy="419100"/>
          </a:xfrm>
          <a:custGeom>
            <a:avLst/>
            <a:gdLst>
              <a:gd name="T0" fmla="*/ 932 w 1166"/>
              <a:gd name="T1" fmla="*/ 350 h 1165"/>
              <a:gd name="T2" fmla="*/ 932 w 1166"/>
              <a:gd name="T3" fmla="*/ 232 h 1165"/>
              <a:gd name="T4" fmla="*/ 465 w 1166"/>
              <a:gd name="T5" fmla="*/ 232 h 1165"/>
              <a:gd name="T6" fmla="*/ 465 w 1166"/>
              <a:gd name="T7" fmla="*/ 350 h 1165"/>
              <a:gd name="T8" fmla="*/ 932 w 1166"/>
              <a:gd name="T9" fmla="*/ 350 h 1165"/>
              <a:gd name="T10" fmla="*/ 932 w 1166"/>
              <a:gd name="T11" fmla="*/ 525 h 1165"/>
              <a:gd name="T12" fmla="*/ 932 w 1166"/>
              <a:gd name="T13" fmla="*/ 407 h 1165"/>
              <a:gd name="T14" fmla="*/ 465 w 1166"/>
              <a:gd name="T15" fmla="*/ 407 h 1165"/>
              <a:gd name="T16" fmla="*/ 465 w 1166"/>
              <a:gd name="T17" fmla="*/ 525 h 1165"/>
              <a:gd name="T18" fmla="*/ 932 w 1166"/>
              <a:gd name="T19" fmla="*/ 525 h 1165"/>
              <a:gd name="T20" fmla="*/ 757 w 1166"/>
              <a:gd name="T21" fmla="*/ 700 h 1165"/>
              <a:gd name="T22" fmla="*/ 757 w 1166"/>
              <a:gd name="T23" fmla="*/ 582 h 1165"/>
              <a:gd name="T24" fmla="*/ 465 w 1166"/>
              <a:gd name="T25" fmla="*/ 582 h 1165"/>
              <a:gd name="T26" fmla="*/ 465 w 1166"/>
              <a:gd name="T27" fmla="*/ 700 h 1165"/>
              <a:gd name="T28" fmla="*/ 757 w 1166"/>
              <a:gd name="T29" fmla="*/ 700 h 1165"/>
              <a:gd name="T30" fmla="*/ 350 w 1166"/>
              <a:gd name="T31" fmla="*/ 350 h 1165"/>
              <a:gd name="T32" fmla="*/ 350 w 1166"/>
              <a:gd name="T33" fmla="*/ 232 h 1165"/>
              <a:gd name="T34" fmla="*/ 233 w 1166"/>
              <a:gd name="T35" fmla="*/ 232 h 1165"/>
              <a:gd name="T36" fmla="*/ 233 w 1166"/>
              <a:gd name="T37" fmla="*/ 350 h 1165"/>
              <a:gd name="T38" fmla="*/ 350 w 1166"/>
              <a:gd name="T39" fmla="*/ 350 h 1165"/>
              <a:gd name="T40" fmla="*/ 350 w 1166"/>
              <a:gd name="T41" fmla="*/ 525 h 1165"/>
              <a:gd name="T42" fmla="*/ 350 w 1166"/>
              <a:gd name="T43" fmla="*/ 407 h 1165"/>
              <a:gd name="T44" fmla="*/ 233 w 1166"/>
              <a:gd name="T45" fmla="*/ 407 h 1165"/>
              <a:gd name="T46" fmla="*/ 233 w 1166"/>
              <a:gd name="T47" fmla="*/ 525 h 1165"/>
              <a:gd name="T48" fmla="*/ 350 w 1166"/>
              <a:gd name="T49" fmla="*/ 525 h 1165"/>
              <a:gd name="T50" fmla="*/ 350 w 1166"/>
              <a:gd name="T51" fmla="*/ 700 h 1165"/>
              <a:gd name="T52" fmla="*/ 350 w 1166"/>
              <a:gd name="T53" fmla="*/ 582 h 1165"/>
              <a:gd name="T54" fmla="*/ 233 w 1166"/>
              <a:gd name="T55" fmla="*/ 582 h 1165"/>
              <a:gd name="T56" fmla="*/ 233 w 1166"/>
              <a:gd name="T57" fmla="*/ 700 h 1165"/>
              <a:gd name="T58" fmla="*/ 350 w 1166"/>
              <a:gd name="T59" fmla="*/ 700 h 1165"/>
              <a:gd name="T60" fmla="*/ 1050 w 1166"/>
              <a:gd name="T61" fmla="*/ 0 h 1165"/>
              <a:gd name="T62" fmla="*/ 1165 w 1166"/>
              <a:gd name="T63" fmla="*/ 115 h 1165"/>
              <a:gd name="T64" fmla="*/ 1165 w 1166"/>
              <a:gd name="T65" fmla="*/ 814 h 1165"/>
              <a:gd name="T66" fmla="*/ 1050 w 1166"/>
              <a:gd name="T67" fmla="*/ 932 h 1165"/>
              <a:gd name="T68" fmla="*/ 233 w 1166"/>
              <a:gd name="T69" fmla="*/ 932 h 1165"/>
              <a:gd name="T70" fmla="*/ 0 w 1166"/>
              <a:gd name="T71" fmla="*/ 1164 h 1165"/>
              <a:gd name="T72" fmla="*/ 0 w 1166"/>
              <a:gd name="T73" fmla="*/ 115 h 1165"/>
              <a:gd name="T74" fmla="*/ 115 w 1166"/>
              <a:gd name="T75" fmla="*/ 0 h 1165"/>
              <a:gd name="T76" fmla="*/ 1050 w 1166"/>
              <a:gd name="T77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66" h="1165">
                <a:moveTo>
                  <a:pt x="932" y="350"/>
                </a:moveTo>
                <a:lnTo>
                  <a:pt x="932" y="232"/>
                </a:lnTo>
                <a:lnTo>
                  <a:pt x="465" y="232"/>
                </a:lnTo>
                <a:lnTo>
                  <a:pt x="465" y="350"/>
                </a:lnTo>
                <a:lnTo>
                  <a:pt x="932" y="350"/>
                </a:lnTo>
                <a:close/>
                <a:moveTo>
                  <a:pt x="932" y="525"/>
                </a:moveTo>
                <a:lnTo>
                  <a:pt x="932" y="407"/>
                </a:lnTo>
                <a:lnTo>
                  <a:pt x="465" y="407"/>
                </a:lnTo>
                <a:lnTo>
                  <a:pt x="465" y="525"/>
                </a:lnTo>
                <a:lnTo>
                  <a:pt x="932" y="525"/>
                </a:lnTo>
                <a:close/>
                <a:moveTo>
                  <a:pt x="757" y="700"/>
                </a:moveTo>
                <a:lnTo>
                  <a:pt x="757" y="582"/>
                </a:lnTo>
                <a:lnTo>
                  <a:pt x="465" y="582"/>
                </a:lnTo>
                <a:lnTo>
                  <a:pt x="465" y="700"/>
                </a:lnTo>
                <a:lnTo>
                  <a:pt x="757" y="700"/>
                </a:lnTo>
                <a:close/>
                <a:moveTo>
                  <a:pt x="350" y="350"/>
                </a:moveTo>
                <a:lnTo>
                  <a:pt x="350" y="232"/>
                </a:lnTo>
                <a:lnTo>
                  <a:pt x="233" y="232"/>
                </a:lnTo>
                <a:lnTo>
                  <a:pt x="233" y="350"/>
                </a:lnTo>
                <a:lnTo>
                  <a:pt x="350" y="350"/>
                </a:lnTo>
                <a:close/>
                <a:moveTo>
                  <a:pt x="350" y="525"/>
                </a:moveTo>
                <a:lnTo>
                  <a:pt x="350" y="407"/>
                </a:lnTo>
                <a:lnTo>
                  <a:pt x="233" y="407"/>
                </a:lnTo>
                <a:lnTo>
                  <a:pt x="233" y="525"/>
                </a:lnTo>
                <a:lnTo>
                  <a:pt x="350" y="525"/>
                </a:lnTo>
                <a:close/>
                <a:moveTo>
                  <a:pt x="350" y="700"/>
                </a:moveTo>
                <a:lnTo>
                  <a:pt x="350" y="582"/>
                </a:lnTo>
                <a:lnTo>
                  <a:pt x="233" y="582"/>
                </a:lnTo>
                <a:lnTo>
                  <a:pt x="233" y="700"/>
                </a:lnTo>
                <a:lnTo>
                  <a:pt x="350" y="700"/>
                </a:lnTo>
                <a:close/>
                <a:moveTo>
                  <a:pt x="1050" y="0"/>
                </a:moveTo>
                <a:cubicBezTo>
                  <a:pt x="1113" y="0"/>
                  <a:pt x="1165" y="52"/>
                  <a:pt x="1165" y="115"/>
                </a:cubicBezTo>
                <a:lnTo>
                  <a:pt x="1165" y="814"/>
                </a:lnTo>
                <a:cubicBezTo>
                  <a:pt x="1165" y="877"/>
                  <a:pt x="1113" y="932"/>
                  <a:pt x="1050" y="932"/>
                </a:cubicBezTo>
                <a:lnTo>
                  <a:pt x="233" y="932"/>
                </a:lnTo>
                <a:lnTo>
                  <a:pt x="0" y="1164"/>
                </a:lnTo>
                <a:lnTo>
                  <a:pt x="0" y="115"/>
                </a:lnTo>
                <a:cubicBezTo>
                  <a:pt x="0" y="52"/>
                  <a:pt x="52" y="0"/>
                  <a:pt x="115" y="0"/>
                </a:cubicBezTo>
                <a:lnTo>
                  <a:pt x="10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DA2B91B-6CD9-4AB5-895B-543CC60CBC13}"/>
              </a:ext>
            </a:extLst>
          </p:cNvPr>
          <p:cNvSpPr/>
          <p:nvPr/>
        </p:nvSpPr>
        <p:spPr>
          <a:xfrm>
            <a:off x="6620803" y="4188007"/>
            <a:ext cx="507661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am-ET" sz="1600" dirty="0" smtClean="0"/>
              <a:t>ፕሮቶታይፖች </a:t>
            </a:r>
            <a:r>
              <a:rPr lang="am-ET" sz="1600" dirty="0"/>
              <a:t>የ</a:t>
            </a:r>
            <a:r>
              <a:rPr lang="en-US" sz="1600" dirty="0"/>
              <a:t>UX </a:t>
            </a:r>
            <a:r>
              <a:rPr lang="am-ET" sz="1600" dirty="0"/>
              <a:t>ዲዛይነሮች የመጨረሻው የምርት ውጤታቸውን እንዴት እንደሚመስል እና እንደሚሰራ ለባለድርሻ አካላት እንዲያሳዩ </a:t>
            </a:r>
            <a:r>
              <a:rPr lang="am-ET" sz="1600" dirty="0" smtClean="0"/>
              <a:t>ያግዛቸዋል። </a:t>
            </a:r>
            <a:endParaRPr lang="am-ET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DA2B91B-6CD9-4AB5-895B-543CC60CBC13}"/>
              </a:ext>
            </a:extLst>
          </p:cNvPr>
          <p:cNvSpPr/>
          <p:nvPr/>
        </p:nvSpPr>
        <p:spPr>
          <a:xfrm>
            <a:off x="6620803" y="3898656"/>
            <a:ext cx="204516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Visualization / </a:t>
            </a:r>
            <a:r>
              <a:rPr lang="am-ET" sz="1600" dirty="0">
                <a:solidFill>
                  <a:schemeClr val="bg2"/>
                </a:solidFill>
                <a:latin typeface="Noto Sans Ethiopic" pitchFamily="34" charset="0"/>
                <a:cs typeface="Segoe UI" pitchFamily="34" charset="0"/>
              </a:rPr>
              <a:t>ምስላዊ </a:t>
            </a:r>
            <a:endParaRPr lang="en-US" sz="1600" dirty="0">
              <a:solidFill>
                <a:schemeClr val="bg2"/>
              </a:solidFill>
              <a:latin typeface="Noto Sans Ethiopic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DA2B91B-6CD9-4AB5-895B-543CC60CBC13}"/>
              </a:ext>
            </a:extLst>
          </p:cNvPr>
          <p:cNvSpPr/>
          <p:nvPr/>
        </p:nvSpPr>
        <p:spPr>
          <a:xfrm>
            <a:off x="6620803" y="5091032"/>
            <a:ext cx="204516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itchFamily="34" charset="0"/>
                <a:cs typeface="Segoe UI" pitchFamily="34" charset="0"/>
              </a:rPr>
              <a:t>Feedback / </a:t>
            </a:r>
            <a:r>
              <a:rPr lang="am-ET" sz="1600" dirty="0">
                <a:solidFill>
                  <a:schemeClr val="bg2"/>
                </a:solidFill>
                <a:latin typeface="Noto Sans Ethiopic" pitchFamily="34" charset="0"/>
                <a:cs typeface="Segoe UI" pitchFamily="34" charset="0"/>
              </a:rPr>
              <a:t>ግብረመልስ</a:t>
            </a:r>
            <a:endParaRPr lang="en-US" sz="1600" dirty="0">
              <a:solidFill>
                <a:schemeClr val="bg2"/>
              </a:solidFill>
              <a:latin typeface="Noto Sans Ethiopic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DDA2B91B-6CD9-4AB5-895B-543CC60CBC13}"/>
              </a:ext>
            </a:extLst>
          </p:cNvPr>
          <p:cNvSpPr/>
          <p:nvPr/>
        </p:nvSpPr>
        <p:spPr>
          <a:xfrm>
            <a:off x="6620802" y="5359111"/>
            <a:ext cx="5076617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am-ET" sz="1600" dirty="0">
                <a:solidFill>
                  <a:schemeClr val="bg1"/>
                </a:solidFill>
              </a:rPr>
              <a:t>ፕሮቶታይፕስ ከቡድን አባላት እንዲሁም ከተጠቃሚዎች የሙከራ ቡድኖች ግብረመልስ </a:t>
            </a:r>
            <a:r>
              <a:rPr lang="am-ET" sz="1600" dirty="0" smtClean="0">
                <a:solidFill>
                  <a:schemeClr val="bg1"/>
                </a:solidFill>
              </a:rPr>
              <a:t>ያመነጫሉ። እምቅ </a:t>
            </a:r>
            <a:r>
              <a:rPr lang="am-ET" sz="1600" dirty="0">
                <a:solidFill>
                  <a:schemeClr val="bg1"/>
                </a:solidFill>
              </a:rPr>
              <a:t>ደንበኞች የምርታችንን ቅርብ ዲዛይን እና አጠቃቀም እይታ ጋር መስተጋብር በመፍጠር ለተጠቃሚ ምቹ ያልሆኑትን ቦታዎች እና ሁኔታዎች  ጎላ አድርገው ማሳየት </a:t>
            </a:r>
            <a:r>
              <a:rPr lang="am-ET" sz="1600" dirty="0" smtClean="0">
                <a:solidFill>
                  <a:schemeClr val="bg1"/>
                </a:solidFill>
              </a:rPr>
              <a:t>ይችላሉ።</a:t>
            </a:r>
            <a:endParaRPr lang="am-ET" sz="1600" dirty="0">
              <a:solidFill>
                <a:schemeClr val="bg1"/>
              </a:solidFill>
            </a:endParaRPr>
          </a:p>
        </p:txBody>
      </p:sp>
      <p:pic>
        <p:nvPicPr>
          <p:cNvPr id="44" name="Picture 2" descr="C:\Users\Pixelart\Desktop\Update_Aug 18\AI Programming\_Design\waterMarkIcon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6" y="6222205"/>
            <a:ext cx="640346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Pixelart\Downloads\Compressed\_Mockup\_small\iphone-mockup-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6" y="2210540"/>
            <a:ext cx="4930447" cy="38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CA364A75-3D3C-48F9-BBA1-0A769E0EFC73}"/>
              </a:ext>
            </a:extLst>
          </p:cNvPr>
          <p:cNvSpPr/>
          <p:nvPr/>
        </p:nvSpPr>
        <p:spPr>
          <a:xfrm>
            <a:off x="670759" y="609600"/>
            <a:ext cx="892629" cy="131717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1" grpId="0" animBg="1"/>
      <p:bldP spid="32" grpId="0" animBg="1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6E09994-655D-48E9-9C95-88028DBE2A14}"/>
              </a:ext>
            </a:extLst>
          </p:cNvPr>
          <p:cNvSpPr txBox="1"/>
          <p:nvPr/>
        </p:nvSpPr>
        <p:spPr>
          <a:xfrm>
            <a:off x="2074943" y="1045259"/>
            <a:ext cx="2713377" cy="3847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3000"/>
              </a:lnSpc>
            </a:pPr>
            <a:r>
              <a:rPr lang="am-ET" sz="2800" b="1" dirty="0">
                <a:solidFill>
                  <a:schemeClr val="bg2"/>
                </a:solidFill>
                <a:latin typeface="Noto Sans Ethiopic" pitchFamily="34" charset="0"/>
                <a:ea typeface="Source Serif Pro" panose="02040603050405020204" pitchFamily="18" charset="0"/>
              </a:rPr>
              <a:t>የፕሮቶታይፕ ግብ</a:t>
            </a:r>
            <a:endParaRPr lang="en-US" sz="4000" b="1" dirty="0">
              <a:solidFill>
                <a:schemeClr val="bg2"/>
              </a:solidFill>
              <a:latin typeface="Geez Futura" pitchFamily="2" charset="0"/>
              <a:ea typeface="Source Serif Pro" panose="020406030504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DA2B91B-6CD9-4AB5-895B-543CC60CBC13}"/>
              </a:ext>
            </a:extLst>
          </p:cNvPr>
          <p:cNvSpPr/>
          <p:nvPr/>
        </p:nvSpPr>
        <p:spPr>
          <a:xfrm>
            <a:off x="1090869" y="2174835"/>
            <a:ext cx="542675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am-ET" sz="1600" dirty="0" smtClean="0"/>
              <a:t>የመጨረሻውን </a:t>
            </a:r>
            <a:r>
              <a:rPr lang="am-ET" sz="1600" dirty="0"/>
              <a:t>ምርት ሰርተን ከማጠናቀቃችን በፊት ከውስጥ አበልፃጊዎችም ወይም ከደንበኞችም ሆነ ከውጭ ተጠቃሚዎች ስለ ምርቱ ጠቃሚ </a:t>
            </a:r>
            <a:r>
              <a:rPr lang="en-US" sz="1600" dirty="0"/>
              <a:t>Feedback </a:t>
            </a:r>
            <a:r>
              <a:rPr lang="am-ET" sz="1600" dirty="0"/>
              <a:t>መሰብሰብ እና በደንብ የመፈተሽ የስራ ሂደት </a:t>
            </a:r>
            <a:r>
              <a:rPr lang="am-ET" sz="1600" dirty="0" smtClean="0"/>
              <a:t>ይሆናል።</a:t>
            </a:r>
            <a:endParaRPr lang="am-ET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ECD64ED-2EB5-4FAE-A047-C55E50A44E94}"/>
              </a:ext>
            </a:extLst>
          </p:cNvPr>
          <p:cNvSpPr/>
          <p:nvPr/>
        </p:nvSpPr>
        <p:spPr>
          <a:xfrm>
            <a:off x="-8626" y="-9976"/>
            <a:ext cx="228600" cy="6876602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DA2B91B-6CD9-4AB5-895B-543CC60CBC13}"/>
              </a:ext>
            </a:extLst>
          </p:cNvPr>
          <p:cNvSpPr/>
          <p:nvPr/>
        </p:nvSpPr>
        <p:spPr>
          <a:xfrm>
            <a:off x="1090868" y="4076894"/>
            <a:ext cx="542675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am-ET" sz="1600" dirty="0"/>
              <a:t>ይህም የምርት ቡድኑ የመጨረሻውን ምርት ከማጠናቀቁ በፊት የንድፍ ቡድኑ ዲዛይኑን ማመጣጠን እንዲችል በማድረግ ጊዜ እና ገንዘብ </a:t>
            </a:r>
            <a:r>
              <a:rPr lang="am-ET" sz="1600" dirty="0" smtClean="0"/>
              <a:t>ይቆጥባል።</a:t>
            </a:r>
            <a:endParaRPr lang="am-ET" sz="1600" dirty="0"/>
          </a:p>
        </p:txBody>
      </p:sp>
      <p:pic>
        <p:nvPicPr>
          <p:cNvPr id="5123" name="Picture 3" descr="C:\Users\Pixelart\Downloads\Compressed\_Mockup\_small\iphone-mockup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35" y="2098221"/>
            <a:ext cx="5584648" cy="475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93">
            <a:extLst>
              <a:ext uri="{FF2B5EF4-FFF2-40B4-BE49-F238E27FC236}">
                <a16:creationId xmlns="" xmlns:a16="http://schemas.microsoft.com/office/drawing/2014/main" id="{143BE668-13BB-4A16-9843-2910254F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56" y="1025622"/>
            <a:ext cx="358306" cy="358306"/>
          </a:xfrm>
          <a:custGeom>
            <a:avLst/>
            <a:gdLst>
              <a:gd name="T0" fmla="*/ 874 w 1165"/>
              <a:gd name="T1" fmla="*/ 640 h 1165"/>
              <a:gd name="T2" fmla="*/ 874 w 1165"/>
              <a:gd name="T3" fmla="*/ 525 h 1165"/>
              <a:gd name="T4" fmla="*/ 639 w 1165"/>
              <a:gd name="T5" fmla="*/ 525 h 1165"/>
              <a:gd name="T6" fmla="*/ 639 w 1165"/>
              <a:gd name="T7" fmla="*/ 290 h 1165"/>
              <a:gd name="T8" fmla="*/ 524 w 1165"/>
              <a:gd name="T9" fmla="*/ 290 h 1165"/>
              <a:gd name="T10" fmla="*/ 524 w 1165"/>
              <a:gd name="T11" fmla="*/ 525 h 1165"/>
              <a:gd name="T12" fmla="*/ 289 w 1165"/>
              <a:gd name="T13" fmla="*/ 525 h 1165"/>
              <a:gd name="T14" fmla="*/ 289 w 1165"/>
              <a:gd name="T15" fmla="*/ 640 h 1165"/>
              <a:gd name="T16" fmla="*/ 524 w 1165"/>
              <a:gd name="T17" fmla="*/ 640 h 1165"/>
              <a:gd name="T18" fmla="*/ 524 w 1165"/>
              <a:gd name="T19" fmla="*/ 875 h 1165"/>
              <a:gd name="T20" fmla="*/ 639 w 1165"/>
              <a:gd name="T21" fmla="*/ 875 h 1165"/>
              <a:gd name="T22" fmla="*/ 639 w 1165"/>
              <a:gd name="T23" fmla="*/ 640 h 1165"/>
              <a:gd name="T24" fmla="*/ 874 w 1165"/>
              <a:gd name="T25" fmla="*/ 640 h 1165"/>
              <a:gd name="T26" fmla="*/ 582 w 1165"/>
              <a:gd name="T27" fmla="*/ 0 h 1165"/>
              <a:gd name="T28" fmla="*/ 1164 w 1165"/>
              <a:gd name="T29" fmla="*/ 582 h 1165"/>
              <a:gd name="T30" fmla="*/ 582 w 1165"/>
              <a:gd name="T31" fmla="*/ 1164 h 1165"/>
              <a:gd name="T32" fmla="*/ 0 w 1165"/>
              <a:gd name="T33" fmla="*/ 582 h 1165"/>
              <a:gd name="T34" fmla="*/ 582 w 1165"/>
              <a:gd name="T35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5" h="1165">
                <a:moveTo>
                  <a:pt x="874" y="640"/>
                </a:moveTo>
                <a:lnTo>
                  <a:pt x="874" y="525"/>
                </a:lnTo>
                <a:lnTo>
                  <a:pt x="639" y="525"/>
                </a:lnTo>
                <a:lnTo>
                  <a:pt x="639" y="290"/>
                </a:lnTo>
                <a:lnTo>
                  <a:pt x="524" y="290"/>
                </a:lnTo>
                <a:lnTo>
                  <a:pt x="524" y="525"/>
                </a:lnTo>
                <a:lnTo>
                  <a:pt x="289" y="525"/>
                </a:lnTo>
                <a:lnTo>
                  <a:pt x="289" y="640"/>
                </a:lnTo>
                <a:lnTo>
                  <a:pt x="524" y="640"/>
                </a:lnTo>
                <a:lnTo>
                  <a:pt x="524" y="875"/>
                </a:lnTo>
                <a:lnTo>
                  <a:pt x="639" y="875"/>
                </a:lnTo>
                <a:lnTo>
                  <a:pt x="639" y="640"/>
                </a:lnTo>
                <a:lnTo>
                  <a:pt x="874" y="640"/>
                </a:lnTo>
                <a:close/>
                <a:moveTo>
                  <a:pt x="582" y="0"/>
                </a:moveTo>
                <a:cubicBezTo>
                  <a:pt x="904" y="0"/>
                  <a:pt x="1164" y="259"/>
                  <a:pt x="1164" y="582"/>
                </a:cubicBezTo>
                <a:cubicBezTo>
                  <a:pt x="1164" y="904"/>
                  <a:pt x="905" y="1164"/>
                  <a:pt x="582" y="1164"/>
                </a:cubicBezTo>
                <a:cubicBezTo>
                  <a:pt x="260" y="1164"/>
                  <a:pt x="0" y="904"/>
                  <a:pt x="0" y="582"/>
                </a:cubicBezTo>
                <a:cubicBezTo>
                  <a:pt x="0" y="259"/>
                  <a:pt x="259" y="0"/>
                  <a:pt x="5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>
              <a:solidFill>
                <a:schemeClr val="bg2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7 CuadroTexto">
            <a:extLst>
              <a:ext uri="{FF2B5EF4-FFF2-40B4-BE49-F238E27FC236}">
                <a16:creationId xmlns="" xmlns:a16="http://schemas.microsoft.com/office/drawing/2014/main" id="{2A3771CF-C9F1-4B5C-8B5E-DDFAE8235054}"/>
              </a:ext>
            </a:extLst>
          </p:cNvPr>
          <p:cNvSpPr txBox="1"/>
          <p:nvPr/>
        </p:nvSpPr>
        <p:spPr>
          <a:xfrm>
            <a:off x="5438643" y="2403072"/>
            <a:ext cx="5445577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የንድፍ ሀሳብን በተወሰነ መልኩ ወደ ተጨባጭ የሶፍትዌር ምርት ለመቀየር ፈጣንና ቀላሉ መንገድ </a:t>
            </a: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ነው</a:t>
            </a:r>
            <a:r>
              <a:rPr lang="am-ET" sz="1400" dirty="0" smtClean="0"/>
              <a:t>።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9" name="Freeform 93">
            <a:extLst>
              <a:ext uri="{FF2B5EF4-FFF2-40B4-BE49-F238E27FC236}">
                <a16:creationId xmlns="" xmlns:a16="http://schemas.microsoft.com/office/drawing/2014/main" id="{143BE668-13BB-4A16-9843-2910254F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875" y="795707"/>
            <a:ext cx="358306" cy="358306"/>
          </a:xfrm>
          <a:custGeom>
            <a:avLst/>
            <a:gdLst>
              <a:gd name="T0" fmla="*/ 874 w 1165"/>
              <a:gd name="T1" fmla="*/ 640 h 1165"/>
              <a:gd name="T2" fmla="*/ 874 w 1165"/>
              <a:gd name="T3" fmla="*/ 525 h 1165"/>
              <a:gd name="T4" fmla="*/ 639 w 1165"/>
              <a:gd name="T5" fmla="*/ 525 h 1165"/>
              <a:gd name="T6" fmla="*/ 639 w 1165"/>
              <a:gd name="T7" fmla="*/ 290 h 1165"/>
              <a:gd name="T8" fmla="*/ 524 w 1165"/>
              <a:gd name="T9" fmla="*/ 290 h 1165"/>
              <a:gd name="T10" fmla="*/ 524 w 1165"/>
              <a:gd name="T11" fmla="*/ 525 h 1165"/>
              <a:gd name="T12" fmla="*/ 289 w 1165"/>
              <a:gd name="T13" fmla="*/ 525 h 1165"/>
              <a:gd name="T14" fmla="*/ 289 w 1165"/>
              <a:gd name="T15" fmla="*/ 640 h 1165"/>
              <a:gd name="T16" fmla="*/ 524 w 1165"/>
              <a:gd name="T17" fmla="*/ 640 h 1165"/>
              <a:gd name="T18" fmla="*/ 524 w 1165"/>
              <a:gd name="T19" fmla="*/ 875 h 1165"/>
              <a:gd name="T20" fmla="*/ 639 w 1165"/>
              <a:gd name="T21" fmla="*/ 875 h 1165"/>
              <a:gd name="T22" fmla="*/ 639 w 1165"/>
              <a:gd name="T23" fmla="*/ 640 h 1165"/>
              <a:gd name="T24" fmla="*/ 874 w 1165"/>
              <a:gd name="T25" fmla="*/ 640 h 1165"/>
              <a:gd name="T26" fmla="*/ 582 w 1165"/>
              <a:gd name="T27" fmla="*/ 0 h 1165"/>
              <a:gd name="T28" fmla="*/ 1164 w 1165"/>
              <a:gd name="T29" fmla="*/ 582 h 1165"/>
              <a:gd name="T30" fmla="*/ 582 w 1165"/>
              <a:gd name="T31" fmla="*/ 1164 h 1165"/>
              <a:gd name="T32" fmla="*/ 0 w 1165"/>
              <a:gd name="T33" fmla="*/ 582 h 1165"/>
              <a:gd name="T34" fmla="*/ 582 w 1165"/>
              <a:gd name="T35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5" h="1165">
                <a:moveTo>
                  <a:pt x="874" y="640"/>
                </a:moveTo>
                <a:lnTo>
                  <a:pt x="874" y="525"/>
                </a:lnTo>
                <a:lnTo>
                  <a:pt x="639" y="525"/>
                </a:lnTo>
                <a:lnTo>
                  <a:pt x="639" y="290"/>
                </a:lnTo>
                <a:lnTo>
                  <a:pt x="524" y="290"/>
                </a:lnTo>
                <a:lnTo>
                  <a:pt x="524" y="525"/>
                </a:lnTo>
                <a:lnTo>
                  <a:pt x="289" y="525"/>
                </a:lnTo>
                <a:lnTo>
                  <a:pt x="289" y="640"/>
                </a:lnTo>
                <a:lnTo>
                  <a:pt x="524" y="640"/>
                </a:lnTo>
                <a:lnTo>
                  <a:pt x="524" y="875"/>
                </a:lnTo>
                <a:lnTo>
                  <a:pt x="639" y="875"/>
                </a:lnTo>
                <a:lnTo>
                  <a:pt x="639" y="640"/>
                </a:lnTo>
                <a:lnTo>
                  <a:pt x="874" y="640"/>
                </a:lnTo>
                <a:close/>
                <a:moveTo>
                  <a:pt x="582" y="0"/>
                </a:moveTo>
                <a:cubicBezTo>
                  <a:pt x="904" y="0"/>
                  <a:pt x="1164" y="259"/>
                  <a:pt x="1164" y="582"/>
                </a:cubicBezTo>
                <a:cubicBezTo>
                  <a:pt x="1164" y="904"/>
                  <a:pt x="905" y="1164"/>
                  <a:pt x="582" y="1164"/>
                </a:cubicBezTo>
                <a:cubicBezTo>
                  <a:pt x="260" y="1164"/>
                  <a:pt x="0" y="904"/>
                  <a:pt x="0" y="582"/>
                </a:cubicBezTo>
                <a:cubicBezTo>
                  <a:pt x="0" y="259"/>
                  <a:pt x="259" y="0"/>
                  <a:pt x="5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>
              <a:solidFill>
                <a:schemeClr val="bg2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2157389" y="810062"/>
            <a:ext cx="3225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sz="2400" b="1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ፊደሊቲ</a:t>
            </a:r>
            <a:r>
              <a:rPr lang="en-US" sz="24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 /</a:t>
            </a:r>
            <a:r>
              <a:rPr lang="am-ET" sz="2400" b="1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Fidelity</a:t>
            </a:r>
            <a:endParaRPr lang="en-US" sz="1600" b="1" dirty="0">
              <a:solidFill>
                <a:schemeClr val="bg2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33" name="7 CuadroTexto">
            <a:extLst>
              <a:ext uri="{FF2B5EF4-FFF2-40B4-BE49-F238E27FC236}">
                <a16:creationId xmlns="" xmlns:a16="http://schemas.microsoft.com/office/drawing/2014/main" id="{2A3771CF-C9F1-4B5C-8B5E-DDFAE8235054}"/>
              </a:ext>
            </a:extLst>
          </p:cNvPr>
          <p:cNvSpPr txBox="1"/>
          <p:nvPr/>
        </p:nvSpPr>
        <p:spPr>
          <a:xfrm>
            <a:off x="6049738" y="3315537"/>
            <a:ext cx="387803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- </a:t>
            </a: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Sketches </a:t>
            </a:r>
            <a:r>
              <a:rPr lang="en-US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/ </a:t>
            </a: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ቀላል ስእሎች</a:t>
            </a:r>
          </a:p>
          <a:p>
            <a:pPr>
              <a:lnSpc>
                <a:spcPct val="150000"/>
              </a:lnSpc>
              <a:defRPr/>
            </a:pP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- </a:t>
            </a: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Paper Prototypes </a:t>
            </a:r>
            <a:r>
              <a:rPr lang="en-US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/ </a:t>
            </a: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የወረቀትምሳሌዎች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5438643" y="1965230"/>
            <a:ext cx="19324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Low Fidelity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ECD64ED-2EB5-4FAE-A047-C55E50A44E94}"/>
              </a:ext>
            </a:extLst>
          </p:cNvPr>
          <p:cNvSpPr/>
          <p:nvPr/>
        </p:nvSpPr>
        <p:spPr>
          <a:xfrm>
            <a:off x="-8626" y="-1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39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Pixelart\Downloads\Compressed\_Mockup\_small\iphone-mockup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5" y="1657393"/>
            <a:ext cx="4487242" cy="43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35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29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3">
            <a:extLst>
              <a:ext uri="{FF2B5EF4-FFF2-40B4-BE49-F238E27FC236}">
                <a16:creationId xmlns="" xmlns:a16="http://schemas.microsoft.com/office/drawing/2014/main" id="{143BE668-13BB-4A16-9843-2910254F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875" y="795707"/>
            <a:ext cx="358306" cy="358306"/>
          </a:xfrm>
          <a:custGeom>
            <a:avLst/>
            <a:gdLst>
              <a:gd name="T0" fmla="*/ 874 w 1165"/>
              <a:gd name="T1" fmla="*/ 640 h 1165"/>
              <a:gd name="T2" fmla="*/ 874 w 1165"/>
              <a:gd name="T3" fmla="*/ 525 h 1165"/>
              <a:gd name="T4" fmla="*/ 639 w 1165"/>
              <a:gd name="T5" fmla="*/ 525 h 1165"/>
              <a:gd name="T6" fmla="*/ 639 w 1165"/>
              <a:gd name="T7" fmla="*/ 290 h 1165"/>
              <a:gd name="T8" fmla="*/ 524 w 1165"/>
              <a:gd name="T9" fmla="*/ 290 h 1165"/>
              <a:gd name="T10" fmla="*/ 524 w 1165"/>
              <a:gd name="T11" fmla="*/ 525 h 1165"/>
              <a:gd name="T12" fmla="*/ 289 w 1165"/>
              <a:gd name="T13" fmla="*/ 525 h 1165"/>
              <a:gd name="T14" fmla="*/ 289 w 1165"/>
              <a:gd name="T15" fmla="*/ 640 h 1165"/>
              <a:gd name="T16" fmla="*/ 524 w 1165"/>
              <a:gd name="T17" fmla="*/ 640 h 1165"/>
              <a:gd name="T18" fmla="*/ 524 w 1165"/>
              <a:gd name="T19" fmla="*/ 875 h 1165"/>
              <a:gd name="T20" fmla="*/ 639 w 1165"/>
              <a:gd name="T21" fmla="*/ 875 h 1165"/>
              <a:gd name="T22" fmla="*/ 639 w 1165"/>
              <a:gd name="T23" fmla="*/ 640 h 1165"/>
              <a:gd name="T24" fmla="*/ 874 w 1165"/>
              <a:gd name="T25" fmla="*/ 640 h 1165"/>
              <a:gd name="T26" fmla="*/ 582 w 1165"/>
              <a:gd name="T27" fmla="*/ 0 h 1165"/>
              <a:gd name="T28" fmla="*/ 1164 w 1165"/>
              <a:gd name="T29" fmla="*/ 582 h 1165"/>
              <a:gd name="T30" fmla="*/ 582 w 1165"/>
              <a:gd name="T31" fmla="*/ 1164 h 1165"/>
              <a:gd name="T32" fmla="*/ 0 w 1165"/>
              <a:gd name="T33" fmla="*/ 582 h 1165"/>
              <a:gd name="T34" fmla="*/ 582 w 1165"/>
              <a:gd name="T35" fmla="*/ 0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5" h="1165">
                <a:moveTo>
                  <a:pt x="874" y="640"/>
                </a:moveTo>
                <a:lnTo>
                  <a:pt x="874" y="525"/>
                </a:lnTo>
                <a:lnTo>
                  <a:pt x="639" y="525"/>
                </a:lnTo>
                <a:lnTo>
                  <a:pt x="639" y="290"/>
                </a:lnTo>
                <a:lnTo>
                  <a:pt x="524" y="290"/>
                </a:lnTo>
                <a:lnTo>
                  <a:pt x="524" y="525"/>
                </a:lnTo>
                <a:lnTo>
                  <a:pt x="289" y="525"/>
                </a:lnTo>
                <a:lnTo>
                  <a:pt x="289" y="640"/>
                </a:lnTo>
                <a:lnTo>
                  <a:pt x="524" y="640"/>
                </a:lnTo>
                <a:lnTo>
                  <a:pt x="524" y="875"/>
                </a:lnTo>
                <a:lnTo>
                  <a:pt x="639" y="875"/>
                </a:lnTo>
                <a:lnTo>
                  <a:pt x="639" y="640"/>
                </a:lnTo>
                <a:lnTo>
                  <a:pt x="874" y="640"/>
                </a:lnTo>
                <a:close/>
                <a:moveTo>
                  <a:pt x="582" y="0"/>
                </a:moveTo>
                <a:cubicBezTo>
                  <a:pt x="904" y="0"/>
                  <a:pt x="1164" y="259"/>
                  <a:pt x="1164" y="582"/>
                </a:cubicBezTo>
                <a:cubicBezTo>
                  <a:pt x="1164" y="904"/>
                  <a:pt x="905" y="1164"/>
                  <a:pt x="582" y="1164"/>
                </a:cubicBezTo>
                <a:cubicBezTo>
                  <a:pt x="260" y="1164"/>
                  <a:pt x="0" y="904"/>
                  <a:pt x="0" y="582"/>
                </a:cubicBezTo>
                <a:cubicBezTo>
                  <a:pt x="0" y="259"/>
                  <a:pt x="259" y="0"/>
                  <a:pt x="5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>
              <a:solidFill>
                <a:schemeClr val="bg2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2157389" y="810062"/>
            <a:ext cx="3225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sz="2400" b="1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ፊደሊቲ</a:t>
            </a:r>
            <a:r>
              <a:rPr lang="en-US" sz="2400" b="1" dirty="0" smtClean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 </a:t>
            </a:r>
            <a:r>
              <a:rPr lang="en-US" sz="2400" b="1" dirty="0" smtClean="0">
                <a:solidFill>
                  <a:schemeClr val="bg2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/ Fidelity</a:t>
            </a:r>
            <a:endParaRPr lang="en-US" sz="1600" b="1" dirty="0">
              <a:solidFill>
                <a:schemeClr val="bg2"/>
              </a:solidFill>
              <a:latin typeface="Segoe UI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33" name="7 CuadroTexto">
            <a:extLst>
              <a:ext uri="{FF2B5EF4-FFF2-40B4-BE49-F238E27FC236}">
                <a16:creationId xmlns="" xmlns:a16="http://schemas.microsoft.com/office/drawing/2014/main" id="{2A3771CF-C9F1-4B5C-8B5E-DDFAE8235054}"/>
              </a:ext>
            </a:extLst>
          </p:cNvPr>
          <p:cNvSpPr txBox="1"/>
          <p:nvPr/>
        </p:nvSpPr>
        <p:spPr>
          <a:xfrm>
            <a:off x="5438643" y="2409630"/>
            <a:ext cx="5836236" cy="646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ከ</a:t>
            </a:r>
            <a:r>
              <a:rPr lang="en-US" sz="1400" dirty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Low</a:t>
            </a:r>
            <a:r>
              <a:rPr lang="en-US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 </a:t>
            </a: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እና </a:t>
            </a:r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Medium</a:t>
            </a: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 </a:t>
            </a: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የበለጠ </a:t>
            </a:r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More Advance </a:t>
            </a:r>
            <a:r>
              <a:rPr lang="am-ET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ናቸው፡፡  ከሌሎቹ አንፃር የበለጠ ውበት ያላቸው እና ተግባራቸው ከመጨረሻው ምርት ጋር ቅርብ </a:t>
            </a:r>
            <a:r>
              <a:rPr lang="am-ET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ነው</a:t>
            </a:r>
            <a:r>
              <a:rPr lang="am-ET" sz="1400" dirty="0"/>
              <a:t>።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Arimo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5438643" y="1965230"/>
            <a:ext cx="2069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High Fidelity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ECD64ED-2EB5-4FAE-A047-C55E50A44E94}"/>
              </a:ext>
            </a:extLst>
          </p:cNvPr>
          <p:cNvSpPr/>
          <p:nvPr/>
        </p:nvSpPr>
        <p:spPr>
          <a:xfrm>
            <a:off x="-8626" y="-1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39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ixelart\Downloads\Compressed\_Mockup\_small\iphone-mockup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6" y="1717644"/>
            <a:ext cx="4209209" cy="358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7 CuadroTexto">
            <a:extLst>
              <a:ext uri="{FF2B5EF4-FFF2-40B4-BE49-F238E27FC236}">
                <a16:creationId xmlns="" xmlns:a16="http://schemas.microsoft.com/office/drawing/2014/main" id="{2A3771CF-C9F1-4B5C-8B5E-DDFAE8235054}"/>
              </a:ext>
            </a:extLst>
          </p:cNvPr>
          <p:cNvSpPr txBox="1"/>
          <p:nvPr/>
        </p:nvSpPr>
        <p:spPr>
          <a:xfrm>
            <a:off x="6049738" y="3315537"/>
            <a:ext cx="3404506" cy="9694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400" dirty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- </a:t>
            </a: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Interactive Prototypes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Lato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- Digital Prototypes</a:t>
            </a:r>
            <a:endParaRPr lang="en-US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Lato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bg1"/>
                </a:solidFill>
                <a:latin typeface="Noto Sans Ethiopic" pitchFamily="34" charset="0"/>
                <a:ea typeface="Roboto" panose="02000000000000000000" pitchFamily="2" charset="0"/>
                <a:cs typeface="Lato" charset="0"/>
              </a:rPr>
              <a:t>- Coded Prototypes</a:t>
            </a:r>
            <a:endParaRPr lang="am-ET" sz="1400" dirty="0">
              <a:solidFill>
                <a:schemeClr val="bg1"/>
              </a:solidFill>
              <a:latin typeface="Noto Sans Ethiopic" pitchFamily="34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0027" y="5765029"/>
            <a:ext cx="9181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m-ET" dirty="0"/>
              <a:t>ከነዚህ ውጭ አዳንድ ግዜ </a:t>
            </a:r>
            <a:r>
              <a:rPr lang="en-US" dirty="0"/>
              <a:t>Medium </a:t>
            </a:r>
            <a:r>
              <a:rPr lang="am-ET" dirty="0"/>
              <a:t>እና </a:t>
            </a:r>
            <a:r>
              <a:rPr lang="en-US" dirty="0" smtClean="0"/>
              <a:t>Light-Fidelity </a:t>
            </a:r>
            <a:r>
              <a:rPr lang="am-ET" dirty="0"/>
              <a:t>ሲባል ሰምታቹ ሊሆን ይችላል እነዚህም ማለት </a:t>
            </a:r>
            <a:r>
              <a:rPr lang="am-ET" dirty="0" smtClean="0"/>
              <a:t>ለሁለቱም </a:t>
            </a:r>
            <a:r>
              <a:rPr lang="am-ET" dirty="0"/>
              <a:t>የቀረቡ መሀል ያሉ ናቸው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33" grpId="0"/>
      <p:bldP spid="35" grpId="0"/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4549103" y="810062"/>
            <a:ext cx="3225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am-ET" sz="2400" b="1" dirty="0">
                <a:solidFill>
                  <a:schemeClr val="bg2"/>
                </a:solidFill>
                <a:latin typeface="Noto Sans Ethiopic" pitchFamily="34" charset="0"/>
                <a:ea typeface="Roboto" panose="02000000000000000000" pitchFamily="2" charset="0"/>
                <a:cs typeface="Segoe UI" pitchFamily="34" charset="0"/>
              </a:rPr>
              <a:t>የፕሮቶታይፕ መስሪያዎች</a:t>
            </a:r>
            <a:endParaRPr lang="en-US" sz="2400" b="1" dirty="0">
              <a:solidFill>
                <a:schemeClr val="bg2"/>
              </a:solidFill>
              <a:latin typeface="Noto Sans Ethiopic" pitchFamily="34" charset="0"/>
              <a:ea typeface="Roboto" panose="02000000000000000000" pitchFamily="2" charset="0"/>
              <a:cs typeface="Segoe U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3822998" y="3687567"/>
            <a:ext cx="10347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Figma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ECD64ED-2EB5-4FAE-A047-C55E50A44E94}"/>
              </a:ext>
            </a:extLst>
          </p:cNvPr>
          <p:cNvSpPr/>
          <p:nvPr/>
        </p:nvSpPr>
        <p:spPr>
          <a:xfrm>
            <a:off x="-8626" y="-1"/>
            <a:ext cx="228600" cy="6864813"/>
          </a:xfrm>
          <a:prstGeom prst="rect">
            <a:avLst/>
          </a:prstGeom>
          <a:solidFill>
            <a:srgbClr val="CB6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Gudea" panose="02000000000000000000" pitchFamily="50" charset="0"/>
              <a:ea typeface="Roboto" panose="02000000000000000000" pitchFamily="2" charset="0"/>
            </a:endParaRPr>
          </a:p>
        </p:txBody>
      </p:sp>
      <p:pic>
        <p:nvPicPr>
          <p:cNvPr id="39" name="Picture 2" descr="C:\Users\Pixelart\Desktop\Update_Aug 18\AI Programming\_Design\waterMark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7" y="6222206"/>
            <a:ext cx="635794" cy="63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01206" y="1471702"/>
            <a:ext cx="91819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m-ET" dirty="0"/>
              <a:t>ኢንዲስትሪው ላይ ከትንሽ እና ቀላል እስከ ትልቅ እና ውስብስብ ፕሮቶታይፖችን ዲዛይን ለማረግ ብዙ አማራጭ አፕሊኬሽኖች ሲኖሩ  ከነዚህ ውስጥ እንደምርታቸው ታማኝነት እና እንደመተግበሪያው በተጠቃሚዎች ዘንድ መዘውተር ሊለዩ ይችላሉ</a:t>
            </a:r>
            <a:endParaRPr lang="en-US" dirty="0"/>
          </a:p>
        </p:txBody>
      </p:sp>
      <p:pic>
        <p:nvPicPr>
          <p:cNvPr id="2050" name="Picture 2" descr="Figma Logo PNG Transparent &amp;amp; SVG Vector - Freebie Suppl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44" y="3358350"/>
            <a:ext cx="1263923" cy="9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3822996" y="5024332"/>
            <a:ext cx="26125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Adobe Photoshop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8633947" y="3632241"/>
            <a:ext cx="13933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Adobe XD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614727F-E6ED-474F-80C1-1AA9A1F473B9}"/>
              </a:ext>
            </a:extLst>
          </p:cNvPr>
          <p:cNvSpPr txBox="1"/>
          <p:nvPr/>
        </p:nvSpPr>
        <p:spPr>
          <a:xfrm>
            <a:off x="8633947" y="4969007"/>
            <a:ext cx="13062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cap="all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egoe UI" pitchFamily="34" charset="0"/>
                <a:ea typeface="Roboto" panose="02000000000000000000" pitchFamily="2" charset="0"/>
                <a:cs typeface="Segoe UI" pitchFamily="34" charset="0"/>
              </a:rPr>
              <a:t>Sketch</a:t>
            </a:r>
            <a:endParaRPr lang="en-US" sz="1200" b="1" dirty="0">
              <a:solidFill>
                <a:schemeClr val="bg2">
                  <a:lumMod val="60000"/>
                  <a:lumOff val="40000"/>
                </a:schemeClr>
              </a:solidFill>
              <a:latin typeface="Geez Futura" pitchFamily="2" charset="0"/>
              <a:ea typeface="Roboto" panose="02000000000000000000" pitchFamily="2" charset="0"/>
              <a:cs typeface="Lato" charset="0"/>
            </a:endParaRPr>
          </a:p>
        </p:txBody>
      </p:sp>
      <p:pic>
        <p:nvPicPr>
          <p:cNvPr id="2054" name="Picture 6" descr="Adobe Photoshop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56" y="4668561"/>
            <a:ext cx="906698" cy="88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Adobe XD CC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39" y="3358350"/>
            <a:ext cx="845927" cy="8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File:Sketch Logo.sv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55" y="4656255"/>
            <a:ext cx="1114694" cy="100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323232"/>
      </a:dk2>
      <a:lt2>
        <a:srgbClr val="F07F09"/>
      </a:lt2>
      <a:accent1>
        <a:srgbClr val="323232"/>
      </a:accent1>
      <a:accent2>
        <a:srgbClr val="323232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45997</TotalTime>
  <Words>387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Pixelart</cp:lastModifiedBy>
  <cp:revision>2372</cp:revision>
  <dcterms:created xsi:type="dcterms:W3CDTF">2018-11-21T06:39:41Z</dcterms:created>
  <dcterms:modified xsi:type="dcterms:W3CDTF">2021-06-11T18:16:57Z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