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9" r:id="rId17"/>
  </p:sldMasterIdLst>
  <p:notesMasterIdLst>
    <p:notesMasterId r:id="rId33"/>
  </p:notesMasterIdLst>
  <p:handoutMasterIdLst>
    <p:handoutMasterId r:id="rId34"/>
  </p:handoutMasterIdLst>
  <p:sldIdLst>
    <p:sldId id="939" r:id="rId18"/>
    <p:sldId id="961" r:id="rId19"/>
    <p:sldId id="958" r:id="rId20"/>
    <p:sldId id="965" r:id="rId21"/>
    <p:sldId id="964" r:id="rId22"/>
    <p:sldId id="963" r:id="rId23"/>
    <p:sldId id="968" r:id="rId24"/>
    <p:sldId id="962" r:id="rId25"/>
    <p:sldId id="970" r:id="rId26"/>
    <p:sldId id="971" r:id="rId27"/>
    <p:sldId id="972" r:id="rId28"/>
    <p:sldId id="973" r:id="rId29"/>
    <p:sldId id="974" r:id="rId30"/>
    <p:sldId id="975" r:id="rId31"/>
    <p:sldId id="955" r:id="rId32"/>
  </p:sldIdLst>
  <p:sldSz cx="12198350" cy="6858000"/>
  <p:notesSz cx="7099300" cy="10234613"/>
  <p:custDataLst>
    <p:custData r:id="rId4"/>
    <p:tags r:id="rId35"/>
  </p:custDataLst>
  <p:defaultTextStyle>
    <a:defPPr>
      <a:defRPr lang="de-DE"/>
    </a:defPPr>
    <a:lvl1pPr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84">
          <p15:clr>
            <a:srgbClr val="A4A3A4"/>
          </p15:clr>
        </p15:guide>
        <p15:guide id="2" orient="horz" pos="618">
          <p15:clr>
            <a:srgbClr val="A4A3A4"/>
          </p15:clr>
        </p15:guide>
        <p15:guide id="3" orient="horz" pos="2432">
          <p15:clr>
            <a:srgbClr val="A4A3A4"/>
          </p15:clr>
        </p15:guide>
        <p15:guide id="4" orient="horz" pos="2341">
          <p15:clr>
            <a:srgbClr val="A4A3A4"/>
          </p15:clr>
        </p15:guide>
        <p15:guide id="5" orient="horz" pos="890">
          <p15:clr>
            <a:srgbClr val="A4A3A4"/>
          </p15:clr>
        </p15:guide>
        <p15:guide id="6" orient="horz" pos="210">
          <p15:clr>
            <a:srgbClr val="A4A3A4"/>
          </p15:clr>
        </p15:guide>
        <p15:guide id="7" pos="395">
          <p15:clr>
            <a:srgbClr val="A4A3A4"/>
          </p15:clr>
        </p15:guide>
        <p15:guide id="8" pos="3842">
          <p15:clr>
            <a:srgbClr val="A4A3A4"/>
          </p15:clr>
        </p15:guide>
        <p15:guide id="9" pos="3933">
          <p15:clr>
            <a:srgbClr val="A4A3A4"/>
          </p15:clr>
        </p15:guide>
        <p15:guide id="10" pos="7380">
          <p15:clr>
            <a:srgbClr val="A4A3A4"/>
          </p15:clr>
        </p15:guide>
        <p15:guide id="11" pos="5566">
          <p15:clr>
            <a:srgbClr val="A4A3A4"/>
          </p15:clr>
        </p15:guide>
        <p15:guide id="12" orient="horz" pos="3903">
          <p15:clr>
            <a:srgbClr val="A4A3A4"/>
          </p15:clr>
        </p15:guide>
        <p15:guide id="13" orient="horz" pos="654">
          <p15:clr>
            <a:srgbClr val="A4A3A4"/>
          </p15:clr>
        </p15:guide>
        <p15:guide id="14" orient="horz" pos="2452">
          <p15:clr>
            <a:srgbClr val="A4A3A4"/>
          </p15:clr>
        </p15:guide>
        <p15:guide id="15" orient="horz" pos="2360">
          <p15:clr>
            <a:srgbClr val="A4A3A4"/>
          </p15:clr>
        </p15:guide>
        <p15:guide id="16" orient="horz" pos="90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FDFC"/>
    <a:srgbClr val="FDFDFD"/>
    <a:srgbClr val="FDFEFD"/>
    <a:srgbClr val="FEFDFD"/>
    <a:srgbClr val="FEFEFD"/>
    <a:srgbClr val="FEFEFE"/>
    <a:srgbClr val="FEFFFE"/>
    <a:srgbClr val="FFFEFE"/>
    <a:srgbClr val="FFFFFE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445" autoAdjust="0"/>
    <p:restoredTop sz="94673" autoAdjust="0"/>
  </p:normalViewPr>
  <p:slideViewPr>
    <p:cSldViewPr snapToObjects="1" showGuides="1">
      <p:cViewPr varScale="1">
        <p:scale>
          <a:sx n="94" d="100"/>
          <a:sy n="94" d="100"/>
        </p:scale>
        <p:origin x="389" y="72"/>
      </p:cViewPr>
      <p:guideLst>
        <p:guide orient="horz" pos="3884"/>
        <p:guide orient="horz" pos="618"/>
        <p:guide orient="horz" pos="2432"/>
        <p:guide orient="horz" pos="2341"/>
        <p:guide orient="horz" pos="890"/>
        <p:guide orient="horz" pos="210"/>
        <p:guide pos="395"/>
        <p:guide pos="3842"/>
        <p:guide pos="3933"/>
        <p:guide pos="7380"/>
        <p:guide pos="5566"/>
        <p:guide orient="horz" pos="3903"/>
        <p:guide orient="horz" pos="654"/>
        <p:guide orient="horz" pos="2452"/>
        <p:guide orient="horz" pos="2360"/>
        <p:guide orient="horz" pos="909"/>
      </p:guideLst>
    </p:cSldViewPr>
  </p:slideViewPr>
  <p:outlineViewPr>
    <p:cViewPr>
      <p:scale>
        <a:sx n="33" d="100"/>
        <a:sy n="33" d="100"/>
      </p:scale>
      <p:origin x="0" y="127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 showGuides="1">
      <p:cViewPr varScale="1">
        <p:scale>
          <a:sx n="68" d="100"/>
          <a:sy n="68" d="100"/>
        </p:scale>
        <p:origin x="3048" y="58"/>
      </p:cViewPr>
      <p:guideLst>
        <p:guide orient="horz" pos="3224"/>
        <p:guide pos="2236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8.xml"/><Relationship Id="rId13" Type="http://schemas.openxmlformats.org/officeDocument/2006/relationships/customXml" Target="../customXml/item13.xml"/><Relationship Id="rId18" Type="http://schemas.openxmlformats.org/officeDocument/2006/relationships/slide" Target="slides/slide1.xml"/><Relationship Id="rId26" Type="http://schemas.openxmlformats.org/officeDocument/2006/relationships/slide" Target="slides/slide9.xml"/><Relationship Id="rId39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4.xml"/><Relationship Id="rId34" Type="http://schemas.openxmlformats.org/officeDocument/2006/relationships/handoutMaster" Target="handoutMasters/handoutMaster1.xml"/><Relationship Id="rId7" Type="http://schemas.openxmlformats.org/officeDocument/2006/relationships/customXml" Target="../customXml/item7.xml"/><Relationship Id="rId12" Type="http://schemas.openxmlformats.org/officeDocument/2006/relationships/customXml" Target="../customXml/item12.xml"/><Relationship Id="rId17" Type="http://schemas.openxmlformats.org/officeDocument/2006/relationships/slideMaster" Target="slideMasters/slideMaster1.xml"/><Relationship Id="rId25" Type="http://schemas.openxmlformats.org/officeDocument/2006/relationships/slide" Target="slides/slide8.xml"/><Relationship Id="rId33" Type="http://schemas.openxmlformats.org/officeDocument/2006/relationships/notesMaster" Target="notesMasters/notesMaster1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0" Type="http://schemas.openxmlformats.org/officeDocument/2006/relationships/slide" Target="slides/slide3.xml"/><Relationship Id="rId29" Type="http://schemas.openxmlformats.org/officeDocument/2006/relationships/slide" Target="slides/slide12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24" Type="http://schemas.openxmlformats.org/officeDocument/2006/relationships/slide" Target="slides/slide7.xml"/><Relationship Id="rId32" Type="http://schemas.openxmlformats.org/officeDocument/2006/relationships/slide" Target="slides/slide15.xml"/><Relationship Id="rId37" Type="http://schemas.openxmlformats.org/officeDocument/2006/relationships/viewProps" Target="viewProps.xml"/><Relationship Id="rId5" Type="http://schemas.openxmlformats.org/officeDocument/2006/relationships/customXml" Target="../customXml/item5.xml"/><Relationship Id="rId15" Type="http://schemas.openxmlformats.org/officeDocument/2006/relationships/customXml" Target="../customXml/item15.xml"/><Relationship Id="rId23" Type="http://schemas.openxmlformats.org/officeDocument/2006/relationships/slide" Target="slides/slide6.xml"/><Relationship Id="rId28" Type="http://schemas.openxmlformats.org/officeDocument/2006/relationships/slide" Target="slides/slide11.xml"/><Relationship Id="rId36" Type="http://schemas.openxmlformats.org/officeDocument/2006/relationships/presProps" Target="presProps.xml"/><Relationship Id="rId10" Type="http://schemas.openxmlformats.org/officeDocument/2006/relationships/customXml" Target="../customXml/item10.xml"/><Relationship Id="rId19" Type="http://schemas.openxmlformats.org/officeDocument/2006/relationships/slide" Target="slides/slide2.xml"/><Relationship Id="rId31" Type="http://schemas.openxmlformats.org/officeDocument/2006/relationships/slide" Target="slides/slide14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customXml" Target="../customXml/item14.xml"/><Relationship Id="rId22" Type="http://schemas.openxmlformats.org/officeDocument/2006/relationships/slide" Target="slides/slide5.xml"/><Relationship Id="rId27" Type="http://schemas.openxmlformats.org/officeDocument/2006/relationships/slide" Target="slides/slide10.xml"/><Relationship Id="rId30" Type="http://schemas.openxmlformats.org/officeDocument/2006/relationships/slide" Target="slides/slide13.xml"/><Relationship Id="rId35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2" name="Rectangle 6"/>
          <p:cNvSpPr>
            <a:spLocks noChangeArrowheads="1"/>
          </p:cNvSpPr>
          <p:nvPr/>
        </p:nvSpPr>
        <p:spPr bwMode="auto">
          <a:xfrm>
            <a:off x="0" y="0"/>
            <a:ext cx="7099300" cy="698500"/>
          </a:xfrm>
          <a:prstGeom prst="rect">
            <a:avLst/>
          </a:prstGeom>
          <a:solidFill>
            <a:srgbClr val="879BAA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73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49613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50" tIns="148550" rIns="148550" bIns="148550" numCol="1" anchor="t" anchorCtr="0" compatLnSpc="1">
            <a:prstTxWarp prst="textNoShape">
              <a:avLst/>
            </a:prstTxWarp>
          </a:bodyPr>
          <a:lstStyle>
            <a:lvl1pPr defTabSz="942975">
              <a:spcBef>
                <a:spcPct val="0"/>
              </a:spcBef>
              <a:defRPr sz="1200">
                <a:solidFill>
                  <a:schemeClr val="bg1"/>
                </a:solidFill>
                <a:latin typeface="Siemens Sans" pitchFamily="2" charset="0"/>
              </a:defRPr>
            </a:lvl1pPr>
          </a:lstStyle>
          <a:p>
            <a:endParaRPr lang="en-US" dirty="0">
              <a:latin typeface="Arial" pitchFamily="34" charset="0"/>
            </a:endParaRPr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3249612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50" tIns="148550" rIns="148550" bIns="148550" numCol="1" anchor="t" anchorCtr="0" compatLnSpc="1">
            <a:prstTxWarp prst="textNoShape">
              <a:avLst/>
            </a:prstTxWarp>
          </a:bodyPr>
          <a:lstStyle>
            <a:lvl1pPr algn="r" defTabSz="942975">
              <a:spcBef>
                <a:spcPct val="0"/>
              </a:spcBef>
              <a:defRPr sz="1200">
                <a:solidFill>
                  <a:schemeClr val="bg1"/>
                </a:solidFill>
                <a:latin typeface="Siemens Sans" pitchFamily="2" charset="0"/>
              </a:defRPr>
            </a:lvl1pPr>
          </a:lstStyle>
          <a:p>
            <a:endParaRPr lang="en-US" dirty="0">
              <a:latin typeface="Arial" pitchFamily="34" charset="0"/>
            </a:endParaRPr>
          </a:p>
        </p:txBody>
      </p:sp>
      <p:sp>
        <p:nvSpPr>
          <p:cNvPr id="1730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682163"/>
            <a:ext cx="3249613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50" tIns="148550" rIns="148550" bIns="148550" numCol="1" anchor="b" anchorCtr="0" compatLnSpc="1">
            <a:prstTxWarp prst="textNoShape">
              <a:avLst/>
            </a:prstTxWarp>
          </a:bodyPr>
          <a:lstStyle>
            <a:lvl1pPr defTabSz="942975">
              <a:spcBef>
                <a:spcPct val="0"/>
              </a:spcBef>
              <a:defRPr sz="1200">
                <a:solidFill>
                  <a:schemeClr val="tx1"/>
                </a:solidFill>
                <a:latin typeface="Siemens Sans" pitchFamily="2" charset="0"/>
              </a:defRPr>
            </a:lvl1pPr>
          </a:lstStyle>
          <a:p>
            <a:endParaRPr lang="en-US" dirty="0">
              <a:latin typeface="Arial" pitchFamily="34" charset="0"/>
            </a:endParaRPr>
          </a:p>
        </p:txBody>
      </p:sp>
      <p:sp>
        <p:nvSpPr>
          <p:cNvPr id="1730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682163"/>
            <a:ext cx="3249612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50" tIns="148550" rIns="148550" bIns="148550" numCol="1" anchor="b" anchorCtr="0" compatLnSpc="1">
            <a:prstTxWarp prst="textNoShape">
              <a:avLst/>
            </a:prstTxWarp>
          </a:bodyPr>
          <a:lstStyle>
            <a:lvl1pPr algn="r" defTabSz="942975">
              <a:spcBef>
                <a:spcPct val="0"/>
              </a:spcBef>
              <a:defRPr sz="1200">
                <a:solidFill>
                  <a:schemeClr val="tx1"/>
                </a:solidFill>
                <a:latin typeface="Siemens Sans" pitchFamily="2" charset="0"/>
              </a:defRPr>
            </a:lvl1pPr>
          </a:lstStyle>
          <a:p>
            <a:r>
              <a:rPr lang="de-DE" dirty="0">
                <a:latin typeface="Arial" pitchFamily="34" charset="0"/>
              </a:rPr>
              <a:t>Handout </a:t>
            </a:r>
            <a:fld id="{BFC713D8-7968-482B-A79F-9C586FE5053A}" type="slidenum">
              <a:rPr lang="de-DE" smtClean="0">
                <a:latin typeface="Arial" pitchFamily="34" charset="0"/>
              </a:rPr>
              <a:pPr/>
              <a:t>‹#›</a:t>
            </a:fld>
            <a:endParaRPr lang="de-DE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31723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49613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50" tIns="148550" rIns="148550" bIns="148550" numCol="1" anchor="t" anchorCtr="0" compatLnSpc="1">
            <a:prstTxWarp prst="textNoShape">
              <a:avLst/>
            </a:prstTxWarp>
          </a:bodyPr>
          <a:lstStyle>
            <a:lvl1pPr defTabSz="942975">
              <a:spcBef>
                <a:spcPct val="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324802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50" tIns="148550" rIns="148550" bIns="148550" numCol="1" anchor="t" anchorCtr="0" compatLnSpc="1">
            <a:prstTxWarp prst="textNoShape">
              <a:avLst/>
            </a:prstTxWarp>
          </a:bodyPr>
          <a:lstStyle>
            <a:lvl1pPr algn="r" defTabSz="942975">
              <a:spcBef>
                <a:spcPct val="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78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8113" y="768350"/>
            <a:ext cx="6824662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78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238125" y="4822825"/>
            <a:ext cx="6623050" cy="456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682163"/>
            <a:ext cx="3249613" cy="550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50" tIns="148550" rIns="148550" bIns="148550" numCol="1" anchor="b" anchorCtr="0" compatLnSpc="1">
            <a:prstTxWarp prst="textNoShape">
              <a:avLst/>
            </a:prstTxWarp>
          </a:bodyPr>
          <a:lstStyle>
            <a:lvl1pPr defTabSz="942975">
              <a:spcBef>
                <a:spcPct val="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78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682163"/>
            <a:ext cx="3248025" cy="550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50" tIns="148550" rIns="148550" bIns="148550" numCol="1" anchor="b" anchorCtr="0" compatLnSpc="1">
            <a:prstTxWarp prst="textNoShape">
              <a:avLst/>
            </a:prstTxWarp>
          </a:bodyPr>
          <a:lstStyle>
            <a:lvl1pPr algn="r" defTabSz="942975">
              <a:spcBef>
                <a:spcPct val="0"/>
              </a:spcBef>
              <a:defRPr sz="1200">
                <a:solidFill>
                  <a:schemeClr val="tx1"/>
                </a:solidFill>
                <a:latin typeface="Siemens Sans" pitchFamily="2" charset="0"/>
              </a:defRPr>
            </a:lvl1pPr>
          </a:lstStyle>
          <a:p>
            <a:r>
              <a:rPr lang="de-DE" dirty="0">
                <a:latin typeface="Arial" pitchFamily="34" charset="0"/>
              </a:rPr>
              <a:t>Notes </a:t>
            </a:r>
            <a:fld id="{AD141568-5488-4AC9-B82D-9F5CE1225E2A}" type="slidenum">
              <a:rPr lang="de-DE" smtClean="0">
                <a:latin typeface="Arial" pitchFamily="34" charset="0"/>
              </a:rPr>
              <a:pPr/>
              <a:t>‹#›</a:t>
            </a:fld>
            <a:endParaRPr lang="de-DE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38778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4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tags" Target="../tags/tag47.xml"/><Relationship Id="rId2" Type="http://schemas.openxmlformats.org/officeDocument/2006/relationships/tags" Target="../tags/tag46.xml"/><Relationship Id="rId1" Type="http://schemas.openxmlformats.org/officeDocument/2006/relationships/customXml" Target="../../customXml/item2.xml"/><Relationship Id="rId4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customXml" Target="../../customXml/item10.xml"/><Relationship Id="rId4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customXml" Target="../../customXml/item5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3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4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" Type="http://schemas.openxmlformats.org/officeDocument/2006/relationships/customXml" Target="../../customXml/item11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7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2.xml"/><Relationship Id="rId1" Type="http://schemas.openxmlformats.org/officeDocument/2006/relationships/tags" Target="../tags/tag3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tags" Target="../tags/tag59.xml"/><Relationship Id="rId2" Type="http://schemas.openxmlformats.org/officeDocument/2006/relationships/tags" Target="../tags/tag58.xml"/><Relationship Id="rId1" Type="http://schemas.openxmlformats.org/officeDocument/2006/relationships/customXml" Target="../../customXml/item1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1.xml"/><Relationship Id="rId4" Type="http://schemas.openxmlformats.org/officeDocument/2006/relationships/tags" Target="../tags/tag60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tags" Target="../tags/tag63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62.xml"/><Relationship Id="rId1" Type="http://schemas.openxmlformats.org/officeDocument/2006/relationships/customXml" Target="../../customXml/item6.xml"/><Relationship Id="rId6" Type="http://schemas.openxmlformats.org/officeDocument/2006/relationships/tags" Target="../tags/tag66.xml"/><Relationship Id="rId5" Type="http://schemas.openxmlformats.org/officeDocument/2006/relationships/tags" Target="../tags/tag65.xml"/><Relationship Id="rId4" Type="http://schemas.openxmlformats.org/officeDocument/2006/relationships/tags" Target="../tags/tag64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" Type="http://schemas.openxmlformats.org/officeDocument/2006/relationships/customXml" Target="../../customXml/item9.xml"/><Relationship Id="rId4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tags" Target="../tags/tag70.xml"/><Relationship Id="rId2" Type="http://schemas.openxmlformats.org/officeDocument/2006/relationships/tags" Target="../tags/tag69.xml"/><Relationship Id="rId1" Type="http://schemas.openxmlformats.org/officeDocument/2006/relationships/customXml" Target="../../customXml/item13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7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tags" Target="../tags/tag73.xml"/><Relationship Id="rId2" Type="http://schemas.openxmlformats.org/officeDocument/2006/relationships/tags" Target="../tags/tag72.xml"/><Relationship Id="rId1" Type="http://schemas.openxmlformats.org/officeDocument/2006/relationships/customXml" Target="../../customXml/item7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74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tags" Target="../tags/tag76.xml"/><Relationship Id="rId2" Type="http://schemas.openxmlformats.org/officeDocument/2006/relationships/tags" Target="../tags/tag75.xml"/><Relationship Id="rId1" Type="http://schemas.openxmlformats.org/officeDocument/2006/relationships/customXml" Target="../../customXml/item15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78.xml"/><Relationship Id="rId4" Type="http://schemas.openxmlformats.org/officeDocument/2006/relationships/tags" Target="../tags/tag77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tags" Target="../tags/tag80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79.xml"/><Relationship Id="rId1" Type="http://schemas.openxmlformats.org/officeDocument/2006/relationships/customXml" Target="../../customXml/item12.xml"/><Relationship Id="rId6" Type="http://schemas.openxmlformats.org/officeDocument/2006/relationships/tags" Target="../tags/tag83.xml"/><Relationship Id="rId5" Type="http://schemas.openxmlformats.org/officeDocument/2006/relationships/tags" Target="../tags/tag82.xml"/><Relationship Id="rId4" Type="http://schemas.openxmlformats.org/officeDocument/2006/relationships/tags" Target="../tags/tag8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tags" Target="../tags/tag85.xml"/><Relationship Id="rId2" Type="http://schemas.openxmlformats.org/officeDocument/2006/relationships/tags" Target="../tags/tag84.xml"/><Relationship Id="rId1" Type="http://schemas.openxmlformats.org/officeDocument/2006/relationships/customXml" Target="../../customXml/item3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87.xml"/><Relationship Id="rId4" Type="http://schemas.openxmlformats.org/officeDocument/2006/relationships/tags" Target="../tags/tag86.xml"/></Relationships>
</file>

<file path=ppt/slideLayouts/_rels/slideLayout28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89.xml"/><Relationship Id="rId7" Type="http://schemas.openxmlformats.org/officeDocument/2006/relationships/tags" Target="../tags/tag93.xml"/><Relationship Id="rId2" Type="http://schemas.openxmlformats.org/officeDocument/2006/relationships/tags" Target="../tags/tag88.xml"/><Relationship Id="rId1" Type="http://schemas.openxmlformats.org/officeDocument/2006/relationships/customXml" Target="../../customXml/item14.xml"/><Relationship Id="rId6" Type="http://schemas.openxmlformats.org/officeDocument/2006/relationships/tags" Target="../tags/tag92.xml"/><Relationship Id="rId5" Type="http://schemas.openxmlformats.org/officeDocument/2006/relationships/tags" Target="../tags/tag91.xml"/><Relationship Id="rId4" Type="http://schemas.openxmlformats.org/officeDocument/2006/relationships/tags" Target="../tags/tag90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4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4" Type="http://schemas.openxmlformats.org/officeDocument/2006/relationships/image" Target="../media/image1.jpe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6.xml"/><Relationship Id="rId1" Type="http://schemas.openxmlformats.org/officeDocument/2006/relationships/tags" Target="../tags/tag35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8.xml"/><Relationship Id="rId1" Type="http://schemas.openxmlformats.org/officeDocument/2006/relationships/tags" Target="../tags/tag37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0.xml"/><Relationship Id="rId1" Type="http://schemas.openxmlformats.org/officeDocument/2006/relationships/tags" Target="../tags/tag39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customXml" Target="../../customXml/item8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4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5.xml"/><Relationship Id="rId1" Type="http://schemas.openxmlformats.org/officeDocument/2006/relationships/customXml" Target="../../customXml/item1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Grafik 30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5" b="535"/>
          <a:stretch/>
        </p:blipFill>
        <p:spPr>
          <a:xfrm>
            <a:off x="0" y="0"/>
            <a:ext cx="12196800" cy="6857128"/>
          </a:xfrm>
          <a:prstGeom prst="rect">
            <a:avLst/>
          </a:prstGeom>
        </p:spPr>
      </p:pic>
      <p:sp>
        <p:nvSpPr>
          <p:cNvPr id="4" name="cdtRectangle 115 Id57350"/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 bwMode="ltGray">
          <a:xfrm>
            <a:off x="627063" y="3462181"/>
            <a:ext cx="6480000" cy="2340314"/>
          </a:xfrm>
          <a:gradFill>
            <a:gsLst>
              <a:gs pos="83000">
                <a:srgbClr val="0099B0">
                  <a:alpha val="85000"/>
                </a:srgbClr>
              </a:gs>
              <a:gs pos="50000">
                <a:srgbClr val="009999">
                  <a:alpha val="85000"/>
                </a:srgbClr>
              </a:gs>
              <a:gs pos="0">
                <a:srgbClr val="50BEBE">
                  <a:alpha val="85000"/>
                </a:srgbClr>
              </a:gs>
              <a:gs pos="100000">
                <a:srgbClr val="0099CB">
                  <a:alpha val="85000"/>
                </a:srgbClr>
              </a:gs>
            </a:gsLst>
            <a:lin ang="0" scaled="0"/>
          </a:gradFill>
        </p:spPr>
        <p:txBody>
          <a:bodyPr wrap="square" lIns="216000" tIns="90000" rIns="216000" bIns="216000" anchor="b" anchorCtr="0">
            <a:spAutoFit/>
          </a:bodyPr>
          <a:lstStyle>
            <a:lvl1pPr>
              <a:defRPr sz="4400" smtClean="0">
                <a:solidFill>
                  <a:srgbClr val="FFFFFF"/>
                </a:solidFill>
                <a:latin typeface="Arial" pitchFamily="34" charset="0"/>
              </a:defRPr>
            </a:lvl1pPr>
          </a:lstStyle>
          <a:p>
            <a:r>
              <a:rPr lang="en-US" dirty="0" err="1"/>
              <a:t>Titelmasterformat</a:t>
            </a:r>
            <a:r>
              <a:rPr lang="en-US" dirty="0"/>
              <a:t>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</p:txBody>
      </p:sp>
      <p:sp>
        <p:nvSpPr>
          <p:cNvPr id="5" name="cdtText Box 101 Id11"/>
          <p:cNvSpPr txBox="1"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6099175" y="0"/>
            <a:ext cx="1588" cy="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36000" rIns="0" bIns="0">
            <a:noAutofit/>
          </a:bodyPr>
          <a:lstStyle/>
          <a:p>
            <a:pPr algn="ctr">
              <a:buClrTx/>
              <a:buFontTx/>
              <a:buNone/>
            </a:pPr>
            <a:endParaRPr lang="en-US" sz="1100" b="1" dirty="0">
              <a:solidFill>
                <a:srgbClr val="990000"/>
              </a:solidFill>
            </a:endParaRPr>
          </a:p>
        </p:txBody>
      </p:sp>
      <p:sp>
        <p:nvSpPr>
          <p:cNvPr id="9" name="Textplatzhalter 57343"/>
          <p:cNvSpPr>
            <a:spLocks noGrp="1"/>
          </p:cNvSpPr>
          <p:nvPr>
            <p:ph type="body" sz="quarter" idx="12" hasCustomPrompt="1"/>
          </p:nvPr>
        </p:nvSpPr>
        <p:spPr>
          <a:xfrm>
            <a:off x="627063" y="5907600"/>
            <a:ext cx="6480000" cy="324000"/>
          </a:xfrm>
          <a:solidFill>
            <a:schemeClr val="bg1">
              <a:alpha val="85000"/>
            </a:schemeClr>
          </a:solidFill>
        </p:spPr>
        <p:txBody>
          <a:bodyPr lIns="216000" tIns="90000" rIns="216000" bIns="46800"/>
          <a:lstStyle>
            <a:lvl1pPr algn="r">
              <a:lnSpc>
                <a:spcPct val="100000"/>
              </a:lnSpc>
              <a:defRPr sz="1000" b="1"/>
            </a:lvl1pPr>
            <a:lvl2pPr marL="1588" indent="0">
              <a:buNone/>
              <a:defRPr/>
            </a:lvl2pPr>
          </a:lstStyle>
          <a:p>
            <a:pPr lvl="0"/>
            <a:r>
              <a:rPr lang="de-DE" dirty="0" err="1"/>
              <a:t>Please</a:t>
            </a:r>
            <a:r>
              <a:rPr lang="de-DE" dirty="0"/>
              <a:t> </a:t>
            </a:r>
            <a:r>
              <a:rPr lang="de-DE" dirty="0" err="1"/>
              <a:t>insert</a:t>
            </a:r>
            <a:r>
              <a:rPr lang="de-DE" dirty="0"/>
              <a:t> URL</a:t>
            </a:r>
          </a:p>
        </p:txBody>
      </p:sp>
      <p:sp>
        <p:nvSpPr>
          <p:cNvPr id="10" name="Textplatzhalter 57343"/>
          <p:cNvSpPr>
            <a:spLocks noGrp="1"/>
          </p:cNvSpPr>
          <p:nvPr>
            <p:ph type="body" sz="quarter" idx="13" hasCustomPrompt="1"/>
          </p:nvPr>
        </p:nvSpPr>
        <p:spPr>
          <a:xfrm>
            <a:off x="627063" y="5907600"/>
            <a:ext cx="2340000" cy="324000"/>
          </a:xfrm>
        </p:spPr>
        <p:txBody>
          <a:bodyPr lIns="216000" tIns="90000" rIns="0" bIns="46800"/>
          <a:lstStyle>
            <a:lvl1pPr algn="l">
              <a:lnSpc>
                <a:spcPct val="100000"/>
              </a:lnSpc>
              <a:defRPr sz="1000" b="1"/>
            </a:lvl1pPr>
            <a:lvl2pPr marL="1588" indent="0">
              <a:buNone/>
              <a:defRPr/>
            </a:lvl2pPr>
          </a:lstStyle>
          <a:p>
            <a:pPr lvl="0"/>
            <a:r>
              <a:rPr lang="de-DE" dirty="0" err="1"/>
              <a:t>Please</a:t>
            </a:r>
            <a:r>
              <a:rPr lang="de-DE" dirty="0"/>
              <a:t> </a:t>
            </a:r>
            <a:r>
              <a:rPr lang="de-DE" dirty="0" err="1"/>
              <a:t>insert</a:t>
            </a:r>
            <a:r>
              <a:rPr lang="de-DE" dirty="0"/>
              <a:t> </a:t>
            </a:r>
            <a:r>
              <a:rPr lang="de-DE" dirty="0" err="1"/>
              <a:t>confidentiality</a:t>
            </a:r>
            <a:r>
              <a:rPr lang="de-DE" dirty="0"/>
              <a:t> </a:t>
            </a:r>
            <a:r>
              <a:rPr lang="de-DE" dirty="0" err="1"/>
              <a:t>note</a:t>
            </a:r>
            <a:endParaRPr lang="de-DE" dirty="0"/>
          </a:p>
        </p:txBody>
      </p:sp>
      <p:grpSp>
        <p:nvGrpSpPr>
          <p:cNvPr id="32" name="Gruppieren 31"/>
          <p:cNvGrpSpPr/>
          <p:nvPr userDrawn="1"/>
        </p:nvGrpSpPr>
        <p:grpSpPr>
          <a:xfrm>
            <a:off x="-216000" y="-216000"/>
            <a:ext cx="12628800" cy="7290000"/>
            <a:chOff x="-216000" y="-216000"/>
            <a:chExt cx="12628800" cy="7290000"/>
          </a:xfrm>
        </p:grpSpPr>
        <p:cxnSp>
          <p:nvCxnSpPr>
            <p:cNvPr id="33" name="Gerade Verbindung 32"/>
            <p:cNvCxnSpPr/>
            <p:nvPr userDrawn="1"/>
          </p:nvCxnSpPr>
          <p:spPr bwMode="auto">
            <a:xfrm>
              <a:off x="627063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7" name="Gerade Verbindung 56"/>
            <p:cNvCxnSpPr/>
            <p:nvPr userDrawn="1"/>
          </p:nvCxnSpPr>
          <p:spPr bwMode="auto">
            <a:xfrm>
              <a:off x="6099175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8" name="Gerade Verbindung 57"/>
            <p:cNvCxnSpPr/>
            <p:nvPr userDrawn="1"/>
          </p:nvCxnSpPr>
          <p:spPr bwMode="auto">
            <a:xfrm>
              <a:off x="62420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9" name="Gerade Verbindung 58"/>
            <p:cNvCxnSpPr/>
            <p:nvPr userDrawn="1"/>
          </p:nvCxnSpPr>
          <p:spPr bwMode="auto">
            <a:xfrm>
              <a:off x="8835479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0" name="Gerade Verbindung 59"/>
            <p:cNvCxnSpPr/>
            <p:nvPr userDrawn="1"/>
          </p:nvCxnSpPr>
          <p:spPr bwMode="auto">
            <a:xfrm>
              <a:off x="117157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1" name="Gerade Verbindung 60"/>
            <p:cNvCxnSpPr/>
            <p:nvPr userDrawn="1"/>
          </p:nvCxnSpPr>
          <p:spPr bwMode="auto">
            <a:xfrm rot="5400000">
              <a:off x="123228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2" name="Gerade Verbindung 61"/>
            <p:cNvCxnSpPr/>
            <p:nvPr userDrawn="1"/>
          </p:nvCxnSpPr>
          <p:spPr bwMode="auto">
            <a:xfrm rot="5400000">
              <a:off x="12322800" y="9468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3" name="Gerade Verbindung 62"/>
            <p:cNvCxnSpPr/>
            <p:nvPr userDrawn="1"/>
          </p:nvCxnSpPr>
          <p:spPr bwMode="auto">
            <a:xfrm rot="5400000">
              <a:off x="12322800" y="14652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4" name="Gerade Verbindung 63"/>
            <p:cNvCxnSpPr/>
            <p:nvPr userDrawn="1"/>
          </p:nvCxnSpPr>
          <p:spPr bwMode="auto">
            <a:xfrm rot="5400000">
              <a:off x="12322800" y="36972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5" name="Gerade Verbindung 64"/>
            <p:cNvCxnSpPr/>
            <p:nvPr userDrawn="1"/>
          </p:nvCxnSpPr>
          <p:spPr bwMode="auto">
            <a:xfrm rot="5400000">
              <a:off x="12322800" y="38376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6" name="Gerade Verbindung 65"/>
            <p:cNvCxnSpPr/>
            <p:nvPr userDrawn="1"/>
          </p:nvCxnSpPr>
          <p:spPr bwMode="auto">
            <a:xfrm rot="5400000">
              <a:off x="12322800" y="61092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7" name="Gerade Verbindung 66"/>
            <p:cNvCxnSpPr/>
            <p:nvPr userDrawn="1"/>
          </p:nvCxnSpPr>
          <p:spPr bwMode="auto">
            <a:xfrm>
              <a:off x="627063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8" name="Gerade Verbindung 67"/>
            <p:cNvCxnSpPr/>
            <p:nvPr userDrawn="1"/>
          </p:nvCxnSpPr>
          <p:spPr bwMode="auto">
            <a:xfrm>
              <a:off x="6099175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9" name="Gerade Verbindung 68"/>
            <p:cNvCxnSpPr/>
            <p:nvPr userDrawn="1"/>
          </p:nvCxnSpPr>
          <p:spPr bwMode="auto">
            <a:xfrm>
              <a:off x="62420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0" name="Gerade Verbindung 69"/>
            <p:cNvCxnSpPr/>
            <p:nvPr userDrawn="1"/>
          </p:nvCxnSpPr>
          <p:spPr bwMode="auto">
            <a:xfrm>
              <a:off x="8835479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1" name="Gerade Verbindung 70"/>
            <p:cNvCxnSpPr/>
            <p:nvPr userDrawn="1"/>
          </p:nvCxnSpPr>
          <p:spPr bwMode="auto">
            <a:xfrm>
              <a:off x="117157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2" name="Gerade Verbindung 71"/>
            <p:cNvCxnSpPr/>
            <p:nvPr userDrawn="1"/>
          </p:nvCxnSpPr>
          <p:spPr bwMode="auto">
            <a:xfrm rot="5400000">
              <a:off x="-1260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3" name="Gerade Verbindung 72"/>
            <p:cNvCxnSpPr/>
            <p:nvPr userDrawn="1"/>
          </p:nvCxnSpPr>
          <p:spPr bwMode="auto">
            <a:xfrm rot="5400000">
              <a:off x="-126000" y="948225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4" name="Gerade Verbindung 73"/>
            <p:cNvCxnSpPr/>
            <p:nvPr userDrawn="1"/>
          </p:nvCxnSpPr>
          <p:spPr bwMode="auto">
            <a:xfrm rot="5400000">
              <a:off x="-126000" y="14652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5" name="Gerade Verbindung 74"/>
            <p:cNvCxnSpPr/>
            <p:nvPr userDrawn="1"/>
          </p:nvCxnSpPr>
          <p:spPr bwMode="auto">
            <a:xfrm rot="5400000">
              <a:off x="-126000" y="36972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6" name="Gerade Verbindung 75"/>
            <p:cNvCxnSpPr/>
            <p:nvPr userDrawn="1"/>
          </p:nvCxnSpPr>
          <p:spPr bwMode="auto">
            <a:xfrm rot="5400000">
              <a:off x="-126000" y="38376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7" name="Gerade Verbindung 76"/>
            <p:cNvCxnSpPr/>
            <p:nvPr userDrawn="1"/>
          </p:nvCxnSpPr>
          <p:spPr bwMode="auto">
            <a:xfrm rot="5400000">
              <a:off x="-126000" y="61092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4" name="Group 33"/>
          <p:cNvGrpSpPr>
            <a:grpSpLocks noChangeAspect="1"/>
          </p:cNvGrpSpPr>
          <p:nvPr userDrawn="1"/>
        </p:nvGrpSpPr>
        <p:grpSpPr bwMode="auto">
          <a:xfrm>
            <a:off x="9555163" y="323850"/>
            <a:ext cx="2159000" cy="914400"/>
            <a:chOff x="6019" y="204"/>
            <a:chExt cx="1360" cy="576"/>
          </a:xfrm>
        </p:grpSpPr>
        <p:sp>
          <p:nvSpPr>
            <p:cNvPr id="35" name="AutoShape 32"/>
            <p:cNvSpPr>
              <a:spLocks noChangeAspect="1" noChangeArrowheads="1" noTextEdit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6" name="Rectangle 34"/>
            <p:cNvSpPr>
              <a:spLocks noChangeArrowheads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7" name="Freeform 35"/>
            <p:cNvSpPr>
              <a:spLocks/>
            </p:cNvSpPr>
            <p:nvPr userDrawn="1"/>
          </p:nvSpPr>
          <p:spPr bwMode="auto">
            <a:xfrm>
              <a:off x="6765" y="562"/>
              <a:ext cx="98" cy="156"/>
            </a:xfrm>
            <a:custGeom>
              <a:avLst/>
              <a:gdLst>
                <a:gd name="T0" fmla="*/ 705 w 1179"/>
                <a:gd name="T1" fmla="*/ 998 h 1866"/>
                <a:gd name="T2" fmla="*/ 588 w 1179"/>
                <a:gd name="T3" fmla="*/ 1280 h 1866"/>
                <a:gd name="T4" fmla="*/ 458 w 1179"/>
                <a:gd name="T5" fmla="*/ 1547 h 1866"/>
                <a:gd name="T6" fmla="*/ 277 w 1179"/>
                <a:gd name="T7" fmla="*/ 1824 h 1866"/>
                <a:gd name="T8" fmla="*/ 270 w 1179"/>
                <a:gd name="T9" fmla="*/ 1854 h 1866"/>
                <a:gd name="T10" fmla="*/ 295 w 1179"/>
                <a:gd name="T11" fmla="*/ 1866 h 1866"/>
                <a:gd name="T12" fmla="*/ 363 w 1179"/>
                <a:gd name="T13" fmla="*/ 1834 h 1866"/>
                <a:gd name="T14" fmla="*/ 442 w 1179"/>
                <a:gd name="T15" fmla="*/ 1757 h 1866"/>
                <a:gd name="T16" fmla="*/ 627 w 1179"/>
                <a:gd name="T17" fmla="*/ 1494 h 1866"/>
                <a:gd name="T18" fmla="*/ 832 w 1179"/>
                <a:gd name="T19" fmla="*/ 1110 h 1866"/>
                <a:gd name="T20" fmla="*/ 972 w 1179"/>
                <a:gd name="T21" fmla="*/ 852 h 1866"/>
                <a:gd name="T22" fmla="*/ 1080 w 1179"/>
                <a:gd name="T23" fmla="*/ 704 h 1866"/>
                <a:gd name="T24" fmla="*/ 1172 w 1179"/>
                <a:gd name="T25" fmla="*/ 601 h 1866"/>
                <a:gd name="T26" fmla="*/ 1178 w 1179"/>
                <a:gd name="T27" fmla="*/ 575 h 1866"/>
                <a:gd name="T28" fmla="*/ 1137 w 1179"/>
                <a:gd name="T29" fmla="*/ 537 h 1866"/>
                <a:gd name="T30" fmla="*/ 1056 w 1179"/>
                <a:gd name="T31" fmla="*/ 517 h 1866"/>
                <a:gd name="T32" fmla="*/ 1012 w 1179"/>
                <a:gd name="T33" fmla="*/ 528 h 1866"/>
                <a:gd name="T34" fmla="*/ 948 w 1179"/>
                <a:gd name="T35" fmla="*/ 593 h 1866"/>
                <a:gd name="T36" fmla="*/ 778 w 1179"/>
                <a:gd name="T37" fmla="*/ 756 h 1866"/>
                <a:gd name="T38" fmla="*/ 713 w 1179"/>
                <a:gd name="T39" fmla="*/ 790 h 1866"/>
                <a:gd name="T40" fmla="*/ 676 w 1179"/>
                <a:gd name="T41" fmla="*/ 779 h 1866"/>
                <a:gd name="T42" fmla="*/ 653 w 1179"/>
                <a:gd name="T43" fmla="*/ 730 h 1866"/>
                <a:gd name="T44" fmla="*/ 655 w 1179"/>
                <a:gd name="T45" fmla="*/ 622 h 1866"/>
                <a:gd name="T46" fmla="*/ 650 w 1179"/>
                <a:gd name="T47" fmla="*/ 579 h 1866"/>
                <a:gd name="T48" fmla="*/ 622 w 1179"/>
                <a:gd name="T49" fmla="*/ 552 h 1866"/>
                <a:gd name="T50" fmla="*/ 493 w 1179"/>
                <a:gd name="T51" fmla="*/ 530 h 1866"/>
                <a:gd name="T52" fmla="*/ 272 w 1179"/>
                <a:gd name="T53" fmla="*/ 517 h 1866"/>
                <a:gd name="T54" fmla="*/ 340 w 1179"/>
                <a:gd name="T55" fmla="*/ 248 h 1866"/>
                <a:gd name="T56" fmla="*/ 393 w 1179"/>
                <a:gd name="T57" fmla="*/ 122 h 1866"/>
                <a:gd name="T58" fmla="*/ 426 w 1179"/>
                <a:gd name="T59" fmla="*/ 45 h 1866"/>
                <a:gd name="T60" fmla="*/ 397 w 1179"/>
                <a:gd name="T61" fmla="*/ 16 h 1866"/>
                <a:gd name="T62" fmla="*/ 333 w 1179"/>
                <a:gd name="T63" fmla="*/ 0 h 1866"/>
                <a:gd name="T64" fmla="*/ 279 w 1179"/>
                <a:gd name="T65" fmla="*/ 11 h 1866"/>
                <a:gd name="T66" fmla="*/ 240 w 1179"/>
                <a:gd name="T67" fmla="*/ 61 h 1866"/>
                <a:gd name="T68" fmla="*/ 150 w 1179"/>
                <a:gd name="T69" fmla="*/ 340 h 1866"/>
                <a:gd name="T70" fmla="*/ 89 w 1179"/>
                <a:gd name="T71" fmla="*/ 509 h 1866"/>
                <a:gd name="T72" fmla="*/ 11 w 1179"/>
                <a:gd name="T73" fmla="*/ 514 h 1866"/>
                <a:gd name="T74" fmla="*/ 0 w 1179"/>
                <a:gd name="T75" fmla="*/ 531 h 1866"/>
                <a:gd name="T76" fmla="*/ 25 w 1179"/>
                <a:gd name="T77" fmla="*/ 588 h 1866"/>
                <a:gd name="T78" fmla="*/ 69 w 1179"/>
                <a:gd name="T79" fmla="*/ 627 h 1866"/>
                <a:gd name="T80" fmla="*/ 100 w 1179"/>
                <a:gd name="T81" fmla="*/ 669 h 1866"/>
                <a:gd name="T82" fmla="*/ 102 w 1179"/>
                <a:gd name="T83" fmla="*/ 825 h 1866"/>
                <a:gd name="T84" fmla="*/ 141 w 1179"/>
                <a:gd name="T85" fmla="*/ 948 h 1866"/>
                <a:gd name="T86" fmla="*/ 220 w 1179"/>
                <a:gd name="T87" fmla="*/ 1011 h 1866"/>
                <a:gd name="T88" fmla="*/ 273 w 1179"/>
                <a:gd name="T89" fmla="*/ 1012 h 1866"/>
                <a:gd name="T90" fmla="*/ 282 w 1179"/>
                <a:gd name="T91" fmla="*/ 989 h 1866"/>
                <a:gd name="T92" fmla="*/ 251 w 1179"/>
                <a:gd name="T93" fmla="*/ 888 h 1866"/>
                <a:gd name="T94" fmla="*/ 244 w 1179"/>
                <a:gd name="T95" fmla="*/ 748 h 1866"/>
                <a:gd name="T96" fmla="*/ 282 w 1179"/>
                <a:gd name="T97" fmla="*/ 625 h 1866"/>
                <a:gd name="T98" fmla="*/ 428 w 1179"/>
                <a:gd name="T99" fmla="*/ 608 h 1866"/>
                <a:gd name="T100" fmla="*/ 477 w 1179"/>
                <a:gd name="T101" fmla="*/ 617 h 1866"/>
                <a:gd name="T102" fmla="*/ 483 w 1179"/>
                <a:gd name="T103" fmla="*/ 645 h 1866"/>
                <a:gd name="T104" fmla="*/ 495 w 1179"/>
                <a:gd name="T105" fmla="*/ 741 h 1866"/>
                <a:gd name="T106" fmla="*/ 539 w 1179"/>
                <a:gd name="T107" fmla="*/ 816 h 1866"/>
                <a:gd name="T108" fmla="*/ 600 w 1179"/>
                <a:gd name="T109" fmla="*/ 858 h 1866"/>
                <a:gd name="T110" fmla="*/ 682 w 1179"/>
                <a:gd name="T111" fmla="*/ 882 h 18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79" h="1866">
                  <a:moveTo>
                    <a:pt x="756" y="885"/>
                  </a:moveTo>
                  <a:lnTo>
                    <a:pt x="752" y="893"/>
                  </a:lnTo>
                  <a:lnTo>
                    <a:pt x="741" y="919"/>
                  </a:lnTo>
                  <a:lnTo>
                    <a:pt x="729" y="944"/>
                  </a:lnTo>
                  <a:lnTo>
                    <a:pt x="718" y="971"/>
                  </a:lnTo>
                  <a:lnTo>
                    <a:pt x="705" y="998"/>
                  </a:lnTo>
                  <a:lnTo>
                    <a:pt x="694" y="1026"/>
                  </a:lnTo>
                  <a:lnTo>
                    <a:pt x="682" y="1054"/>
                  </a:lnTo>
                  <a:lnTo>
                    <a:pt x="671" y="1083"/>
                  </a:lnTo>
                  <a:lnTo>
                    <a:pt x="659" y="1112"/>
                  </a:lnTo>
                  <a:lnTo>
                    <a:pt x="624" y="1194"/>
                  </a:lnTo>
                  <a:lnTo>
                    <a:pt x="588" y="1280"/>
                  </a:lnTo>
                  <a:lnTo>
                    <a:pt x="569" y="1324"/>
                  </a:lnTo>
                  <a:lnTo>
                    <a:pt x="548" y="1368"/>
                  </a:lnTo>
                  <a:lnTo>
                    <a:pt x="527" y="1412"/>
                  </a:lnTo>
                  <a:lnTo>
                    <a:pt x="506" y="1457"/>
                  </a:lnTo>
                  <a:lnTo>
                    <a:pt x="482" y="1501"/>
                  </a:lnTo>
                  <a:lnTo>
                    <a:pt x="458" y="1547"/>
                  </a:lnTo>
                  <a:lnTo>
                    <a:pt x="432" y="1593"/>
                  </a:lnTo>
                  <a:lnTo>
                    <a:pt x="405" y="1639"/>
                  </a:lnTo>
                  <a:lnTo>
                    <a:pt x="375" y="1685"/>
                  </a:lnTo>
                  <a:lnTo>
                    <a:pt x="344" y="1731"/>
                  </a:lnTo>
                  <a:lnTo>
                    <a:pt x="312" y="1778"/>
                  </a:lnTo>
                  <a:lnTo>
                    <a:pt x="277" y="1824"/>
                  </a:lnTo>
                  <a:lnTo>
                    <a:pt x="272" y="1832"/>
                  </a:lnTo>
                  <a:lnTo>
                    <a:pt x="269" y="1840"/>
                  </a:lnTo>
                  <a:lnTo>
                    <a:pt x="269" y="1844"/>
                  </a:lnTo>
                  <a:lnTo>
                    <a:pt x="268" y="1847"/>
                  </a:lnTo>
                  <a:lnTo>
                    <a:pt x="269" y="1851"/>
                  </a:lnTo>
                  <a:lnTo>
                    <a:pt x="270" y="1854"/>
                  </a:lnTo>
                  <a:lnTo>
                    <a:pt x="272" y="1857"/>
                  </a:lnTo>
                  <a:lnTo>
                    <a:pt x="274" y="1859"/>
                  </a:lnTo>
                  <a:lnTo>
                    <a:pt x="276" y="1861"/>
                  </a:lnTo>
                  <a:lnTo>
                    <a:pt x="279" y="1863"/>
                  </a:lnTo>
                  <a:lnTo>
                    <a:pt x="287" y="1865"/>
                  </a:lnTo>
                  <a:lnTo>
                    <a:pt x="295" y="1866"/>
                  </a:lnTo>
                  <a:lnTo>
                    <a:pt x="306" y="1865"/>
                  </a:lnTo>
                  <a:lnTo>
                    <a:pt x="317" y="1862"/>
                  </a:lnTo>
                  <a:lnTo>
                    <a:pt x="327" y="1858"/>
                  </a:lnTo>
                  <a:lnTo>
                    <a:pt x="338" y="1852"/>
                  </a:lnTo>
                  <a:lnTo>
                    <a:pt x="350" y="1843"/>
                  </a:lnTo>
                  <a:lnTo>
                    <a:pt x="363" y="1834"/>
                  </a:lnTo>
                  <a:lnTo>
                    <a:pt x="375" y="1824"/>
                  </a:lnTo>
                  <a:lnTo>
                    <a:pt x="388" y="1813"/>
                  </a:lnTo>
                  <a:lnTo>
                    <a:pt x="401" y="1801"/>
                  </a:lnTo>
                  <a:lnTo>
                    <a:pt x="415" y="1786"/>
                  </a:lnTo>
                  <a:lnTo>
                    <a:pt x="429" y="1772"/>
                  </a:lnTo>
                  <a:lnTo>
                    <a:pt x="442" y="1757"/>
                  </a:lnTo>
                  <a:lnTo>
                    <a:pt x="471" y="1722"/>
                  </a:lnTo>
                  <a:lnTo>
                    <a:pt x="500" y="1684"/>
                  </a:lnTo>
                  <a:lnTo>
                    <a:pt x="531" y="1642"/>
                  </a:lnTo>
                  <a:lnTo>
                    <a:pt x="563" y="1596"/>
                  </a:lnTo>
                  <a:lnTo>
                    <a:pt x="594" y="1547"/>
                  </a:lnTo>
                  <a:lnTo>
                    <a:pt x="627" y="1494"/>
                  </a:lnTo>
                  <a:lnTo>
                    <a:pt x="661" y="1438"/>
                  </a:lnTo>
                  <a:lnTo>
                    <a:pt x="694" y="1379"/>
                  </a:lnTo>
                  <a:lnTo>
                    <a:pt x="728" y="1317"/>
                  </a:lnTo>
                  <a:lnTo>
                    <a:pt x="763" y="1250"/>
                  </a:lnTo>
                  <a:lnTo>
                    <a:pt x="797" y="1181"/>
                  </a:lnTo>
                  <a:lnTo>
                    <a:pt x="832" y="1110"/>
                  </a:lnTo>
                  <a:lnTo>
                    <a:pt x="858" y="1056"/>
                  </a:lnTo>
                  <a:lnTo>
                    <a:pt x="883" y="1008"/>
                  </a:lnTo>
                  <a:lnTo>
                    <a:pt x="906" y="964"/>
                  </a:lnTo>
                  <a:lnTo>
                    <a:pt x="930" y="923"/>
                  </a:lnTo>
                  <a:lnTo>
                    <a:pt x="951" y="886"/>
                  </a:lnTo>
                  <a:lnTo>
                    <a:pt x="972" y="852"/>
                  </a:lnTo>
                  <a:lnTo>
                    <a:pt x="992" y="822"/>
                  </a:lnTo>
                  <a:lnTo>
                    <a:pt x="1010" y="793"/>
                  </a:lnTo>
                  <a:lnTo>
                    <a:pt x="1029" y="768"/>
                  </a:lnTo>
                  <a:lnTo>
                    <a:pt x="1047" y="745"/>
                  </a:lnTo>
                  <a:lnTo>
                    <a:pt x="1063" y="724"/>
                  </a:lnTo>
                  <a:lnTo>
                    <a:pt x="1080" y="704"/>
                  </a:lnTo>
                  <a:lnTo>
                    <a:pt x="1110" y="670"/>
                  </a:lnTo>
                  <a:lnTo>
                    <a:pt x="1139" y="639"/>
                  </a:lnTo>
                  <a:lnTo>
                    <a:pt x="1152" y="625"/>
                  </a:lnTo>
                  <a:lnTo>
                    <a:pt x="1164" y="610"/>
                  </a:lnTo>
                  <a:lnTo>
                    <a:pt x="1169" y="606"/>
                  </a:lnTo>
                  <a:lnTo>
                    <a:pt x="1172" y="601"/>
                  </a:lnTo>
                  <a:lnTo>
                    <a:pt x="1175" y="597"/>
                  </a:lnTo>
                  <a:lnTo>
                    <a:pt x="1177" y="592"/>
                  </a:lnTo>
                  <a:lnTo>
                    <a:pt x="1178" y="588"/>
                  </a:lnTo>
                  <a:lnTo>
                    <a:pt x="1179" y="584"/>
                  </a:lnTo>
                  <a:lnTo>
                    <a:pt x="1179" y="580"/>
                  </a:lnTo>
                  <a:lnTo>
                    <a:pt x="1178" y="575"/>
                  </a:lnTo>
                  <a:lnTo>
                    <a:pt x="1175" y="569"/>
                  </a:lnTo>
                  <a:lnTo>
                    <a:pt x="1171" y="561"/>
                  </a:lnTo>
                  <a:lnTo>
                    <a:pt x="1164" y="555"/>
                  </a:lnTo>
                  <a:lnTo>
                    <a:pt x="1157" y="549"/>
                  </a:lnTo>
                  <a:lnTo>
                    <a:pt x="1148" y="543"/>
                  </a:lnTo>
                  <a:lnTo>
                    <a:pt x="1137" y="537"/>
                  </a:lnTo>
                  <a:lnTo>
                    <a:pt x="1125" y="532"/>
                  </a:lnTo>
                  <a:lnTo>
                    <a:pt x="1111" y="527"/>
                  </a:lnTo>
                  <a:lnTo>
                    <a:pt x="1092" y="521"/>
                  </a:lnTo>
                  <a:lnTo>
                    <a:pt x="1074" y="518"/>
                  </a:lnTo>
                  <a:lnTo>
                    <a:pt x="1065" y="517"/>
                  </a:lnTo>
                  <a:lnTo>
                    <a:pt x="1056" y="517"/>
                  </a:lnTo>
                  <a:lnTo>
                    <a:pt x="1049" y="517"/>
                  </a:lnTo>
                  <a:lnTo>
                    <a:pt x="1041" y="518"/>
                  </a:lnTo>
                  <a:lnTo>
                    <a:pt x="1034" y="520"/>
                  </a:lnTo>
                  <a:lnTo>
                    <a:pt x="1027" y="522"/>
                  </a:lnTo>
                  <a:lnTo>
                    <a:pt x="1020" y="525"/>
                  </a:lnTo>
                  <a:lnTo>
                    <a:pt x="1012" y="528"/>
                  </a:lnTo>
                  <a:lnTo>
                    <a:pt x="1006" y="532"/>
                  </a:lnTo>
                  <a:lnTo>
                    <a:pt x="1000" y="537"/>
                  </a:lnTo>
                  <a:lnTo>
                    <a:pt x="994" y="542"/>
                  </a:lnTo>
                  <a:lnTo>
                    <a:pt x="989" y="548"/>
                  </a:lnTo>
                  <a:lnTo>
                    <a:pt x="985" y="551"/>
                  </a:lnTo>
                  <a:lnTo>
                    <a:pt x="948" y="593"/>
                  </a:lnTo>
                  <a:lnTo>
                    <a:pt x="909" y="635"/>
                  </a:lnTo>
                  <a:lnTo>
                    <a:pt x="870" y="675"/>
                  </a:lnTo>
                  <a:lnTo>
                    <a:pt x="832" y="711"/>
                  </a:lnTo>
                  <a:lnTo>
                    <a:pt x="813" y="728"/>
                  </a:lnTo>
                  <a:lnTo>
                    <a:pt x="795" y="743"/>
                  </a:lnTo>
                  <a:lnTo>
                    <a:pt x="778" y="756"/>
                  </a:lnTo>
                  <a:lnTo>
                    <a:pt x="762" y="769"/>
                  </a:lnTo>
                  <a:lnTo>
                    <a:pt x="746" y="778"/>
                  </a:lnTo>
                  <a:lnTo>
                    <a:pt x="732" y="784"/>
                  </a:lnTo>
                  <a:lnTo>
                    <a:pt x="725" y="787"/>
                  </a:lnTo>
                  <a:lnTo>
                    <a:pt x="719" y="789"/>
                  </a:lnTo>
                  <a:lnTo>
                    <a:pt x="713" y="790"/>
                  </a:lnTo>
                  <a:lnTo>
                    <a:pt x="707" y="790"/>
                  </a:lnTo>
                  <a:lnTo>
                    <a:pt x="697" y="789"/>
                  </a:lnTo>
                  <a:lnTo>
                    <a:pt x="688" y="786"/>
                  </a:lnTo>
                  <a:lnTo>
                    <a:pt x="684" y="784"/>
                  </a:lnTo>
                  <a:lnTo>
                    <a:pt x="680" y="782"/>
                  </a:lnTo>
                  <a:lnTo>
                    <a:pt x="676" y="779"/>
                  </a:lnTo>
                  <a:lnTo>
                    <a:pt x="673" y="776"/>
                  </a:lnTo>
                  <a:lnTo>
                    <a:pt x="668" y="770"/>
                  </a:lnTo>
                  <a:lnTo>
                    <a:pt x="664" y="762"/>
                  </a:lnTo>
                  <a:lnTo>
                    <a:pt x="661" y="755"/>
                  </a:lnTo>
                  <a:lnTo>
                    <a:pt x="657" y="747"/>
                  </a:lnTo>
                  <a:lnTo>
                    <a:pt x="653" y="730"/>
                  </a:lnTo>
                  <a:lnTo>
                    <a:pt x="651" y="711"/>
                  </a:lnTo>
                  <a:lnTo>
                    <a:pt x="651" y="692"/>
                  </a:lnTo>
                  <a:lnTo>
                    <a:pt x="651" y="672"/>
                  </a:lnTo>
                  <a:lnTo>
                    <a:pt x="653" y="652"/>
                  </a:lnTo>
                  <a:lnTo>
                    <a:pt x="654" y="634"/>
                  </a:lnTo>
                  <a:lnTo>
                    <a:pt x="655" y="622"/>
                  </a:lnTo>
                  <a:lnTo>
                    <a:pt x="656" y="611"/>
                  </a:lnTo>
                  <a:lnTo>
                    <a:pt x="656" y="604"/>
                  </a:lnTo>
                  <a:lnTo>
                    <a:pt x="655" y="597"/>
                  </a:lnTo>
                  <a:lnTo>
                    <a:pt x="654" y="591"/>
                  </a:lnTo>
                  <a:lnTo>
                    <a:pt x="652" y="585"/>
                  </a:lnTo>
                  <a:lnTo>
                    <a:pt x="650" y="579"/>
                  </a:lnTo>
                  <a:lnTo>
                    <a:pt x="647" y="574"/>
                  </a:lnTo>
                  <a:lnTo>
                    <a:pt x="644" y="569"/>
                  </a:lnTo>
                  <a:lnTo>
                    <a:pt x="639" y="564"/>
                  </a:lnTo>
                  <a:lnTo>
                    <a:pt x="634" y="560"/>
                  </a:lnTo>
                  <a:lnTo>
                    <a:pt x="629" y="556"/>
                  </a:lnTo>
                  <a:lnTo>
                    <a:pt x="622" y="552"/>
                  </a:lnTo>
                  <a:lnTo>
                    <a:pt x="615" y="549"/>
                  </a:lnTo>
                  <a:lnTo>
                    <a:pt x="598" y="544"/>
                  </a:lnTo>
                  <a:lnTo>
                    <a:pt x="578" y="539"/>
                  </a:lnTo>
                  <a:lnTo>
                    <a:pt x="558" y="537"/>
                  </a:lnTo>
                  <a:lnTo>
                    <a:pt x="529" y="533"/>
                  </a:lnTo>
                  <a:lnTo>
                    <a:pt x="493" y="530"/>
                  </a:lnTo>
                  <a:lnTo>
                    <a:pt x="453" y="527"/>
                  </a:lnTo>
                  <a:lnTo>
                    <a:pt x="411" y="525"/>
                  </a:lnTo>
                  <a:lnTo>
                    <a:pt x="366" y="522"/>
                  </a:lnTo>
                  <a:lnTo>
                    <a:pt x="322" y="520"/>
                  </a:lnTo>
                  <a:lnTo>
                    <a:pt x="279" y="517"/>
                  </a:lnTo>
                  <a:lnTo>
                    <a:pt x="272" y="517"/>
                  </a:lnTo>
                  <a:lnTo>
                    <a:pt x="273" y="510"/>
                  </a:lnTo>
                  <a:lnTo>
                    <a:pt x="286" y="448"/>
                  </a:lnTo>
                  <a:lnTo>
                    <a:pt x="300" y="387"/>
                  </a:lnTo>
                  <a:lnTo>
                    <a:pt x="316" y="329"/>
                  </a:lnTo>
                  <a:lnTo>
                    <a:pt x="332" y="274"/>
                  </a:lnTo>
                  <a:lnTo>
                    <a:pt x="340" y="248"/>
                  </a:lnTo>
                  <a:lnTo>
                    <a:pt x="349" y="223"/>
                  </a:lnTo>
                  <a:lnTo>
                    <a:pt x="358" y="199"/>
                  </a:lnTo>
                  <a:lnTo>
                    <a:pt x="367" y="178"/>
                  </a:lnTo>
                  <a:lnTo>
                    <a:pt x="376" y="157"/>
                  </a:lnTo>
                  <a:lnTo>
                    <a:pt x="384" y="138"/>
                  </a:lnTo>
                  <a:lnTo>
                    <a:pt x="393" y="122"/>
                  </a:lnTo>
                  <a:lnTo>
                    <a:pt x="401" y="106"/>
                  </a:lnTo>
                  <a:lnTo>
                    <a:pt x="413" y="86"/>
                  </a:lnTo>
                  <a:lnTo>
                    <a:pt x="422" y="67"/>
                  </a:lnTo>
                  <a:lnTo>
                    <a:pt x="425" y="59"/>
                  </a:lnTo>
                  <a:lnTo>
                    <a:pt x="426" y="52"/>
                  </a:lnTo>
                  <a:lnTo>
                    <a:pt x="426" y="45"/>
                  </a:lnTo>
                  <a:lnTo>
                    <a:pt x="424" y="39"/>
                  </a:lnTo>
                  <a:lnTo>
                    <a:pt x="422" y="34"/>
                  </a:lnTo>
                  <a:lnTo>
                    <a:pt x="418" y="30"/>
                  </a:lnTo>
                  <a:lnTo>
                    <a:pt x="413" y="25"/>
                  </a:lnTo>
                  <a:lnTo>
                    <a:pt x="406" y="20"/>
                  </a:lnTo>
                  <a:lnTo>
                    <a:pt x="397" y="16"/>
                  </a:lnTo>
                  <a:lnTo>
                    <a:pt x="387" y="13"/>
                  </a:lnTo>
                  <a:lnTo>
                    <a:pt x="376" y="9"/>
                  </a:lnTo>
                  <a:lnTo>
                    <a:pt x="364" y="6"/>
                  </a:lnTo>
                  <a:lnTo>
                    <a:pt x="353" y="3"/>
                  </a:lnTo>
                  <a:lnTo>
                    <a:pt x="342" y="1"/>
                  </a:lnTo>
                  <a:lnTo>
                    <a:pt x="333" y="0"/>
                  </a:lnTo>
                  <a:lnTo>
                    <a:pt x="323" y="0"/>
                  </a:lnTo>
                  <a:lnTo>
                    <a:pt x="313" y="1"/>
                  </a:lnTo>
                  <a:lnTo>
                    <a:pt x="304" y="2"/>
                  </a:lnTo>
                  <a:lnTo>
                    <a:pt x="294" y="4"/>
                  </a:lnTo>
                  <a:lnTo>
                    <a:pt x="286" y="7"/>
                  </a:lnTo>
                  <a:lnTo>
                    <a:pt x="279" y="11"/>
                  </a:lnTo>
                  <a:lnTo>
                    <a:pt x="273" y="15"/>
                  </a:lnTo>
                  <a:lnTo>
                    <a:pt x="267" y="20"/>
                  </a:lnTo>
                  <a:lnTo>
                    <a:pt x="262" y="26"/>
                  </a:lnTo>
                  <a:lnTo>
                    <a:pt x="253" y="37"/>
                  </a:lnTo>
                  <a:lnTo>
                    <a:pt x="245" y="49"/>
                  </a:lnTo>
                  <a:lnTo>
                    <a:pt x="240" y="61"/>
                  </a:lnTo>
                  <a:lnTo>
                    <a:pt x="235" y="73"/>
                  </a:lnTo>
                  <a:lnTo>
                    <a:pt x="216" y="124"/>
                  </a:lnTo>
                  <a:lnTo>
                    <a:pt x="197" y="177"/>
                  </a:lnTo>
                  <a:lnTo>
                    <a:pt x="180" y="230"/>
                  </a:lnTo>
                  <a:lnTo>
                    <a:pt x="164" y="285"/>
                  </a:lnTo>
                  <a:lnTo>
                    <a:pt x="150" y="340"/>
                  </a:lnTo>
                  <a:lnTo>
                    <a:pt x="137" y="395"/>
                  </a:lnTo>
                  <a:lnTo>
                    <a:pt x="126" y="450"/>
                  </a:lnTo>
                  <a:lnTo>
                    <a:pt x="117" y="505"/>
                  </a:lnTo>
                  <a:lnTo>
                    <a:pt x="116" y="510"/>
                  </a:lnTo>
                  <a:lnTo>
                    <a:pt x="111" y="510"/>
                  </a:lnTo>
                  <a:lnTo>
                    <a:pt x="89" y="509"/>
                  </a:lnTo>
                  <a:lnTo>
                    <a:pt x="71" y="509"/>
                  </a:lnTo>
                  <a:lnTo>
                    <a:pt x="54" y="509"/>
                  </a:lnTo>
                  <a:lnTo>
                    <a:pt x="39" y="509"/>
                  </a:lnTo>
                  <a:lnTo>
                    <a:pt x="26" y="510"/>
                  </a:lnTo>
                  <a:lnTo>
                    <a:pt x="16" y="512"/>
                  </a:lnTo>
                  <a:lnTo>
                    <a:pt x="11" y="514"/>
                  </a:lnTo>
                  <a:lnTo>
                    <a:pt x="8" y="517"/>
                  </a:lnTo>
                  <a:lnTo>
                    <a:pt x="5" y="519"/>
                  </a:lnTo>
                  <a:lnTo>
                    <a:pt x="3" y="522"/>
                  </a:lnTo>
                  <a:lnTo>
                    <a:pt x="2" y="524"/>
                  </a:lnTo>
                  <a:lnTo>
                    <a:pt x="1" y="528"/>
                  </a:lnTo>
                  <a:lnTo>
                    <a:pt x="0" y="531"/>
                  </a:lnTo>
                  <a:lnTo>
                    <a:pt x="0" y="535"/>
                  </a:lnTo>
                  <a:lnTo>
                    <a:pt x="2" y="545"/>
                  </a:lnTo>
                  <a:lnTo>
                    <a:pt x="6" y="555"/>
                  </a:lnTo>
                  <a:lnTo>
                    <a:pt x="11" y="566"/>
                  </a:lnTo>
                  <a:lnTo>
                    <a:pt x="17" y="577"/>
                  </a:lnTo>
                  <a:lnTo>
                    <a:pt x="25" y="588"/>
                  </a:lnTo>
                  <a:lnTo>
                    <a:pt x="34" y="600"/>
                  </a:lnTo>
                  <a:lnTo>
                    <a:pt x="40" y="606"/>
                  </a:lnTo>
                  <a:lnTo>
                    <a:pt x="47" y="611"/>
                  </a:lnTo>
                  <a:lnTo>
                    <a:pt x="54" y="618"/>
                  </a:lnTo>
                  <a:lnTo>
                    <a:pt x="61" y="623"/>
                  </a:lnTo>
                  <a:lnTo>
                    <a:pt x="69" y="627"/>
                  </a:lnTo>
                  <a:lnTo>
                    <a:pt x="77" y="631"/>
                  </a:lnTo>
                  <a:lnTo>
                    <a:pt x="86" y="635"/>
                  </a:lnTo>
                  <a:lnTo>
                    <a:pt x="96" y="638"/>
                  </a:lnTo>
                  <a:lnTo>
                    <a:pt x="102" y="640"/>
                  </a:lnTo>
                  <a:lnTo>
                    <a:pt x="101" y="644"/>
                  </a:lnTo>
                  <a:lnTo>
                    <a:pt x="100" y="669"/>
                  </a:lnTo>
                  <a:lnTo>
                    <a:pt x="99" y="693"/>
                  </a:lnTo>
                  <a:lnTo>
                    <a:pt x="98" y="718"/>
                  </a:lnTo>
                  <a:lnTo>
                    <a:pt x="98" y="741"/>
                  </a:lnTo>
                  <a:lnTo>
                    <a:pt x="98" y="771"/>
                  </a:lnTo>
                  <a:lnTo>
                    <a:pt x="99" y="798"/>
                  </a:lnTo>
                  <a:lnTo>
                    <a:pt x="102" y="825"/>
                  </a:lnTo>
                  <a:lnTo>
                    <a:pt x="106" y="849"/>
                  </a:lnTo>
                  <a:lnTo>
                    <a:pt x="110" y="873"/>
                  </a:lnTo>
                  <a:lnTo>
                    <a:pt x="116" y="894"/>
                  </a:lnTo>
                  <a:lnTo>
                    <a:pt x="123" y="914"/>
                  </a:lnTo>
                  <a:lnTo>
                    <a:pt x="131" y="932"/>
                  </a:lnTo>
                  <a:lnTo>
                    <a:pt x="141" y="948"/>
                  </a:lnTo>
                  <a:lnTo>
                    <a:pt x="152" y="963"/>
                  </a:lnTo>
                  <a:lnTo>
                    <a:pt x="163" y="976"/>
                  </a:lnTo>
                  <a:lnTo>
                    <a:pt x="176" y="987"/>
                  </a:lnTo>
                  <a:lnTo>
                    <a:pt x="189" y="997"/>
                  </a:lnTo>
                  <a:lnTo>
                    <a:pt x="204" y="1004"/>
                  </a:lnTo>
                  <a:lnTo>
                    <a:pt x="220" y="1011"/>
                  </a:lnTo>
                  <a:lnTo>
                    <a:pt x="236" y="1016"/>
                  </a:lnTo>
                  <a:lnTo>
                    <a:pt x="242" y="1017"/>
                  </a:lnTo>
                  <a:lnTo>
                    <a:pt x="248" y="1017"/>
                  </a:lnTo>
                  <a:lnTo>
                    <a:pt x="259" y="1016"/>
                  </a:lnTo>
                  <a:lnTo>
                    <a:pt x="268" y="1014"/>
                  </a:lnTo>
                  <a:lnTo>
                    <a:pt x="273" y="1012"/>
                  </a:lnTo>
                  <a:lnTo>
                    <a:pt x="277" y="1010"/>
                  </a:lnTo>
                  <a:lnTo>
                    <a:pt x="280" y="1007"/>
                  </a:lnTo>
                  <a:lnTo>
                    <a:pt x="282" y="1004"/>
                  </a:lnTo>
                  <a:lnTo>
                    <a:pt x="284" y="999"/>
                  </a:lnTo>
                  <a:lnTo>
                    <a:pt x="284" y="994"/>
                  </a:lnTo>
                  <a:lnTo>
                    <a:pt x="282" y="989"/>
                  </a:lnTo>
                  <a:lnTo>
                    <a:pt x="279" y="982"/>
                  </a:lnTo>
                  <a:lnTo>
                    <a:pt x="271" y="966"/>
                  </a:lnTo>
                  <a:lnTo>
                    <a:pt x="265" y="948"/>
                  </a:lnTo>
                  <a:lnTo>
                    <a:pt x="259" y="929"/>
                  </a:lnTo>
                  <a:lnTo>
                    <a:pt x="254" y="909"/>
                  </a:lnTo>
                  <a:lnTo>
                    <a:pt x="251" y="888"/>
                  </a:lnTo>
                  <a:lnTo>
                    <a:pt x="247" y="866"/>
                  </a:lnTo>
                  <a:lnTo>
                    <a:pt x="245" y="843"/>
                  </a:lnTo>
                  <a:lnTo>
                    <a:pt x="244" y="820"/>
                  </a:lnTo>
                  <a:lnTo>
                    <a:pt x="243" y="796"/>
                  </a:lnTo>
                  <a:lnTo>
                    <a:pt x="243" y="773"/>
                  </a:lnTo>
                  <a:lnTo>
                    <a:pt x="244" y="748"/>
                  </a:lnTo>
                  <a:lnTo>
                    <a:pt x="245" y="725"/>
                  </a:lnTo>
                  <a:lnTo>
                    <a:pt x="249" y="678"/>
                  </a:lnTo>
                  <a:lnTo>
                    <a:pt x="254" y="633"/>
                  </a:lnTo>
                  <a:lnTo>
                    <a:pt x="255" y="629"/>
                  </a:lnTo>
                  <a:lnTo>
                    <a:pt x="259" y="628"/>
                  </a:lnTo>
                  <a:lnTo>
                    <a:pt x="282" y="625"/>
                  </a:lnTo>
                  <a:lnTo>
                    <a:pt x="307" y="622"/>
                  </a:lnTo>
                  <a:lnTo>
                    <a:pt x="332" y="618"/>
                  </a:lnTo>
                  <a:lnTo>
                    <a:pt x="357" y="615"/>
                  </a:lnTo>
                  <a:lnTo>
                    <a:pt x="381" y="612"/>
                  </a:lnTo>
                  <a:lnTo>
                    <a:pt x="406" y="610"/>
                  </a:lnTo>
                  <a:lnTo>
                    <a:pt x="428" y="608"/>
                  </a:lnTo>
                  <a:lnTo>
                    <a:pt x="448" y="607"/>
                  </a:lnTo>
                  <a:lnTo>
                    <a:pt x="450" y="607"/>
                  </a:lnTo>
                  <a:lnTo>
                    <a:pt x="459" y="608"/>
                  </a:lnTo>
                  <a:lnTo>
                    <a:pt x="466" y="610"/>
                  </a:lnTo>
                  <a:lnTo>
                    <a:pt x="472" y="612"/>
                  </a:lnTo>
                  <a:lnTo>
                    <a:pt x="477" y="617"/>
                  </a:lnTo>
                  <a:lnTo>
                    <a:pt x="479" y="620"/>
                  </a:lnTo>
                  <a:lnTo>
                    <a:pt x="481" y="623"/>
                  </a:lnTo>
                  <a:lnTo>
                    <a:pt x="482" y="626"/>
                  </a:lnTo>
                  <a:lnTo>
                    <a:pt x="483" y="630"/>
                  </a:lnTo>
                  <a:lnTo>
                    <a:pt x="483" y="637"/>
                  </a:lnTo>
                  <a:lnTo>
                    <a:pt x="483" y="645"/>
                  </a:lnTo>
                  <a:lnTo>
                    <a:pt x="483" y="657"/>
                  </a:lnTo>
                  <a:lnTo>
                    <a:pt x="483" y="674"/>
                  </a:lnTo>
                  <a:lnTo>
                    <a:pt x="485" y="693"/>
                  </a:lnTo>
                  <a:lnTo>
                    <a:pt x="489" y="717"/>
                  </a:lnTo>
                  <a:lnTo>
                    <a:pt x="492" y="728"/>
                  </a:lnTo>
                  <a:lnTo>
                    <a:pt x="495" y="741"/>
                  </a:lnTo>
                  <a:lnTo>
                    <a:pt x="500" y="753"/>
                  </a:lnTo>
                  <a:lnTo>
                    <a:pt x="506" y="766"/>
                  </a:lnTo>
                  <a:lnTo>
                    <a:pt x="513" y="779"/>
                  </a:lnTo>
                  <a:lnTo>
                    <a:pt x="520" y="791"/>
                  </a:lnTo>
                  <a:lnTo>
                    <a:pt x="529" y="803"/>
                  </a:lnTo>
                  <a:lnTo>
                    <a:pt x="539" y="816"/>
                  </a:lnTo>
                  <a:lnTo>
                    <a:pt x="548" y="824"/>
                  </a:lnTo>
                  <a:lnTo>
                    <a:pt x="558" y="832"/>
                  </a:lnTo>
                  <a:lnTo>
                    <a:pt x="568" y="840"/>
                  </a:lnTo>
                  <a:lnTo>
                    <a:pt x="578" y="846"/>
                  </a:lnTo>
                  <a:lnTo>
                    <a:pt x="589" y="853"/>
                  </a:lnTo>
                  <a:lnTo>
                    <a:pt x="600" y="858"/>
                  </a:lnTo>
                  <a:lnTo>
                    <a:pt x="613" y="865"/>
                  </a:lnTo>
                  <a:lnTo>
                    <a:pt x="626" y="869"/>
                  </a:lnTo>
                  <a:lnTo>
                    <a:pt x="639" y="873"/>
                  </a:lnTo>
                  <a:lnTo>
                    <a:pt x="652" y="877"/>
                  </a:lnTo>
                  <a:lnTo>
                    <a:pt x="668" y="879"/>
                  </a:lnTo>
                  <a:lnTo>
                    <a:pt x="682" y="882"/>
                  </a:lnTo>
                  <a:lnTo>
                    <a:pt x="697" y="883"/>
                  </a:lnTo>
                  <a:lnTo>
                    <a:pt x="714" y="884"/>
                  </a:lnTo>
                  <a:lnTo>
                    <a:pt x="730" y="885"/>
                  </a:lnTo>
                  <a:lnTo>
                    <a:pt x="747" y="885"/>
                  </a:lnTo>
                  <a:lnTo>
                    <a:pt x="756" y="8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8" name="Freeform 36"/>
            <p:cNvSpPr>
              <a:spLocks/>
            </p:cNvSpPr>
            <p:nvPr userDrawn="1"/>
          </p:nvSpPr>
          <p:spPr bwMode="auto">
            <a:xfrm>
              <a:off x="6460" y="648"/>
              <a:ext cx="42" cy="70"/>
            </a:xfrm>
            <a:custGeom>
              <a:avLst/>
              <a:gdLst>
                <a:gd name="T0" fmla="*/ 395 w 504"/>
                <a:gd name="T1" fmla="*/ 126 h 840"/>
                <a:gd name="T2" fmla="*/ 353 w 504"/>
                <a:gd name="T3" fmla="*/ 165 h 840"/>
                <a:gd name="T4" fmla="*/ 314 w 504"/>
                <a:gd name="T5" fmla="*/ 203 h 840"/>
                <a:gd name="T6" fmla="*/ 279 w 504"/>
                <a:gd name="T7" fmla="*/ 243 h 840"/>
                <a:gd name="T8" fmla="*/ 248 w 504"/>
                <a:gd name="T9" fmla="*/ 283 h 840"/>
                <a:gd name="T10" fmla="*/ 219 w 504"/>
                <a:gd name="T11" fmla="*/ 323 h 840"/>
                <a:gd name="T12" fmla="*/ 195 w 504"/>
                <a:gd name="T13" fmla="*/ 365 h 840"/>
                <a:gd name="T14" fmla="*/ 174 w 504"/>
                <a:gd name="T15" fmla="*/ 407 h 840"/>
                <a:gd name="T16" fmla="*/ 156 w 504"/>
                <a:gd name="T17" fmla="*/ 451 h 840"/>
                <a:gd name="T18" fmla="*/ 135 w 504"/>
                <a:gd name="T19" fmla="*/ 514 h 840"/>
                <a:gd name="T20" fmla="*/ 122 w 504"/>
                <a:gd name="T21" fmla="*/ 567 h 840"/>
                <a:gd name="T22" fmla="*/ 115 w 504"/>
                <a:gd name="T23" fmla="*/ 613 h 840"/>
                <a:gd name="T24" fmla="*/ 114 w 504"/>
                <a:gd name="T25" fmla="*/ 650 h 840"/>
                <a:gd name="T26" fmla="*/ 116 w 504"/>
                <a:gd name="T27" fmla="*/ 681 h 840"/>
                <a:gd name="T28" fmla="*/ 121 w 504"/>
                <a:gd name="T29" fmla="*/ 704 h 840"/>
                <a:gd name="T30" fmla="*/ 127 w 504"/>
                <a:gd name="T31" fmla="*/ 723 h 840"/>
                <a:gd name="T32" fmla="*/ 135 w 504"/>
                <a:gd name="T33" fmla="*/ 736 h 840"/>
                <a:gd name="T34" fmla="*/ 146 w 504"/>
                <a:gd name="T35" fmla="*/ 748 h 840"/>
                <a:gd name="T36" fmla="*/ 159 w 504"/>
                <a:gd name="T37" fmla="*/ 757 h 840"/>
                <a:gd name="T38" fmla="*/ 173 w 504"/>
                <a:gd name="T39" fmla="*/ 762 h 840"/>
                <a:gd name="T40" fmla="*/ 188 w 504"/>
                <a:gd name="T41" fmla="*/ 764 h 840"/>
                <a:gd name="T42" fmla="*/ 208 w 504"/>
                <a:gd name="T43" fmla="*/ 840 h 840"/>
                <a:gd name="T44" fmla="*/ 182 w 504"/>
                <a:gd name="T45" fmla="*/ 839 h 840"/>
                <a:gd name="T46" fmla="*/ 159 w 504"/>
                <a:gd name="T47" fmla="*/ 835 h 840"/>
                <a:gd name="T48" fmla="*/ 136 w 504"/>
                <a:gd name="T49" fmla="*/ 829 h 840"/>
                <a:gd name="T50" fmla="*/ 115 w 504"/>
                <a:gd name="T51" fmla="*/ 821 h 840"/>
                <a:gd name="T52" fmla="*/ 96 w 504"/>
                <a:gd name="T53" fmla="*/ 809 h 840"/>
                <a:gd name="T54" fmla="*/ 77 w 504"/>
                <a:gd name="T55" fmla="*/ 795 h 840"/>
                <a:gd name="T56" fmla="*/ 61 w 504"/>
                <a:gd name="T57" fmla="*/ 780 h 840"/>
                <a:gd name="T58" fmla="*/ 47 w 504"/>
                <a:gd name="T59" fmla="*/ 761 h 840"/>
                <a:gd name="T60" fmla="*/ 28 w 504"/>
                <a:gd name="T61" fmla="*/ 731 h 840"/>
                <a:gd name="T62" fmla="*/ 14 w 504"/>
                <a:gd name="T63" fmla="*/ 696 h 840"/>
                <a:gd name="T64" fmla="*/ 5 w 504"/>
                <a:gd name="T65" fmla="*/ 658 h 840"/>
                <a:gd name="T66" fmla="*/ 1 w 504"/>
                <a:gd name="T67" fmla="*/ 618 h 840"/>
                <a:gd name="T68" fmla="*/ 1 w 504"/>
                <a:gd name="T69" fmla="*/ 576 h 840"/>
                <a:gd name="T70" fmla="*/ 5 w 504"/>
                <a:gd name="T71" fmla="*/ 532 h 840"/>
                <a:gd name="T72" fmla="*/ 14 w 504"/>
                <a:gd name="T73" fmla="*/ 486 h 840"/>
                <a:gd name="T74" fmla="*/ 27 w 504"/>
                <a:gd name="T75" fmla="*/ 439 h 840"/>
                <a:gd name="T76" fmla="*/ 51 w 504"/>
                <a:gd name="T77" fmla="*/ 380 h 840"/>
                <a:gd name="T78" fmla="*/ 81 w 504"/>
                <a:gd name="T79" fmla="*/ 321 h 840"/>
                <a:gd name="T80" fmla="*/ 118 w 504"/>
                <a:gd name="T81" fmla="*/ 264 h 840"/>
                <a:gd name="T82" fmla="*/ 162 w 504"/>
                <a:gd name="T83" fmla="*/ 209 h 840"/>
                <a:gd name="T84" fmla="*/ 212 w 504"/>
                <a:gd name="T85" fmla="*/ 156 h 840"/>
                <a:gd name="T86" fmla="*/ 269 w 504"/>
                <a:gd name="T87" fmla="*/ 103 h 840"/>
                <a:gd name="T88" fmla="*/ 332 w 504"/>
                <a:gd name="T89" fmla="*/ 52 h 840"/>
                <a:gd name="T90" fmla="*/ 403 w 504"/>
                <a:gd name="T91" fmla="*/ 2 h 840"/>
                <a:gd name="T92" fmla="*/ 504 w 504"/>
                <a:gd name="T93" fmla="*/ 26 h 8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04" h="840">
                  <a:moveTo>
                    <a:pt x="406" y="118"/>
                  </a:moveTo>
                  <a:lnTo>
                    <a:pt x="395" y="126"/>
                  </a:lnTo>
                  <a:lnTo>
                    <a:pt x="374" y="146"/>
                  </a:lnTo>
                  <a:lnTo>
                    <a:pt x="353" y="165"/>
                  </a:lnTo>
                  <a:lnTo>
                    <a:pt x="333" y="184"/>
                  </a:lnTo>
                  <a:lnTo>
                    <a:pt x="314" y="203"/>
                  </a:lnTo>
                  <a:lnTo>
                    <a:pt x="295" y="223"/>
                  </a:lnTo>
                  <a:lnTo>
                    <a:pt x="279" y="243"/>
                  </a:lnTo>
                  <a:lnTo>
                    <a:pt x="263" y="262"/>
                  </a:lnTo>
                  <a:lnTo>
                    <a:pt x="248" y="283"/>
                  </a:lnTo>
                  <a:lnTo>
                    <a:pt x="233" y="303"/>
                  </a:lnTo>
                  <a:lnTo>
                    <a:pt x="219" y="323"/>
                  </a:lnTo>
                  <a:lnTo>
                    <a:pt x="207" y="344"/>
                  </a:lnTo>
                  <a:lnTo>
                    <a:pt x="195" y="365"/>
                  </a:lnTo>
                  <a:lnTo>
                    <a:pt x="184" y="386"/>
                  </a:lnTo>
                  <a:lnTo>
                    <a:pt x="174" y="407"/>
                  </a:lnTo>
                  <a:lnTo>
                    <a:pt x="165" y="430"/>
                  </a:lnTo>
                  <a:lnTo>
                    <a:pt x="156" y="451"/>
                  </a:lnTo>
                  <a:lnTo>
                    <a:pt x="145" y="484"/>
                  </a:lnTo>
                  <a:lnTo>
                    <a:pt x="135" y="514"/>
                  </a:lnTo>
                  <a:lnTo>
                    <a:pt x="128" y="542"/>
                  </a:lnTo>
                  <a:lnTo>
                    <a:pt x="122" y="567"/>
                  </a:lnTo>
                  <a:lnTo>
                    <a:pt x="118" y="591"/>
                  </a:lnTo>
                  <a:lnTo>
                    <a:pt x="115" y="613"/>
                  </a:lnTo>
                  <a:lnTo>
                    <a:pt x="114" y="633"/>
                  </a:lnTo>
                  <a:lnTo>
                    <a:pt x="114" y="650"/>
                  </a:lnTo>
                  <a:lnTo>
                    <a:pt x="114" y="666"/>
                  </a:lnTo>
                  <a:lnTo>
                    <a:pt x="116" y="681"/>
                  </a:lnTo>
                  <a:lnTo>
                    <a:pt x="118" y="693"/>
                  </a:lnTo>
                  <a:lnTo>
                    <a:pt x="121" y="704"/>
                  </a:lnTo>
                  <a:lnTo>
                    <a:pt x="124" y="714"/>
                  </a:lnTo>
                  <a:lnTo>
                    <a:pt x="127" y="723"/>
                  </a:lnTo>
                  <a:lnTo>
                    <a:pt x="131" y="730"/>
                  </a:lnTo>
                  <a:lnTo>
                    <a:pt x="135" y="736"/>
                  </a:lnTo>
                  <a:lnTo>
                    <a:pt x="140" y="742"/>
                  </a:lnTo>
                  <a:lnTo>
                    <a:pt x="146" y="748"/>
                  </a:lnTo>
                  <a:lnTo>
                    <a:pt x="152" y="753"/>
                  </a:lnTo>
                  <a:lnTo>
                    <a:pt x="159" y="757"/>
                  </a:lnTo>
                  <a:lnTo>
                    <a:pt x="166" y="760"/>
                  </a:lnTo>
                  <a:lnTo>
                    <a:pt x="173" y="762"/>
                  </a:lnTo>
                  <a:lnTo>
                    <a:pt x="180" y="763"/>
                  </a:lnTo>
                  <a:lnTo>
                    <a:pt x="188" y="764"/>
                  </a:lnTo>
                  <a:lnTo>
                    <a:pt x="230" y="801"/>
                  </a:lnTo>
                  <a:lnTo>
                    <a:pt x="208" y="840"/>
                  </a:lnTo>
                  <a:lnTo>
                    <a:pt x="195" y="840"/>
                  </a:lnTo>
                  <a:lnTo>
                    <a:pt x="182" y="839"/>
                  </a:lnTo>
                  <a:lnTo>
                    <a:pt x="170" y="838"/>
                  </a:lnTo>
                  <a:lnTo>
                    <a:pt x="159" y="835"/>
                  </a:lnTo>
                  <a:lnTo>
                    <a:pt x="148" y="833"/>
                  </a:lnTo>
                  <a:lnTo>
                    <a:pt x="136" y="829"/>
                  </a:lnTo>
                  <a:lnTo>
                    <a:pt x="125" y="825"/>
                  </a:lnTo>
                  <a:lnTo>
                    <a:pt x="115" y="821"/>
                  </a:lnTo>
                  <a:lnTo>
                    <a:pt x="105" y="814"/>
                  </a:lnTo>
                  <a:lnTo>
                    <a:pt x="96" y="809"/>
                  </a:lnTo>
                  <a:lnTo>
                    <a:pt x="86" y="802"/>
                  </a:lnTo>
                  <a:lnTo>
                    <a:pt x="77" y="795"/>
                  </a:lnTo>
                  <a:lnTo>
                    <a:pt x="69" y="788"/>
                  </a:lnTo>
                  <a:lnTo>
                    <a:pt x="61" y="780"/>
                  </a:lnTo>
                  <a:lnTo>
                    <a:pt x="54" y="771"/>
                  </a:lnTo>
                  <a:lnTo>
                    <a:pt x="47" y="761"/>
                  </a:lnTo>
                  <a:lnTo>
                    <a:pt x="36" y="746"/>
                  </a:lnTo>
                  <a:lnTo>
                    <a:pt x="28" y="731"/>
                  </a:lnTo>
                  <a:lnTo>
                    <a:pt x="21" y="713"/>
                  </a:lnTo>
                  <a:lnTo>
                    <a:pt x="14" y="696"/>
                  </a:lnTo>
                  <a:lnTo>
                    <a:pt x="9" y="678"/>
                  </a:lnTo>
                  <a:lnTo>
                    <a:pt x="5" y="658"/>
                  </a:lnTo>
                  <a:lnTo>
                    <a:pt x="2" y="639"/>
                  </a:lnTo>
                  <a:lnTo>
                    <a:pt x="1" y="618"/>
                  </a:lnTo>
                  <a:lnTo>
                    <a:pt x="0" y="597"/>
                  </a:lnTo>
                  <a:lnTo>
                    <a:pt x="1" y="576"/>
                  </a:lnTo>
                  <a:lnTo>
                    <a:pt x="2" y="554"/>
                  </a:lnTo>
                  <a:lnTo>
                    <a:pt x="5" y="532"/>
                  </a:lnTo>
                  <a:lnTo>
                    <a:pt x="9" y="509"/>
                  </a:lnTo>
                  <a:lnTo>
                    <a:pt x="14" y="486"/>
                  </a:lnTo>
                  <a:lnTo>
                    <a:pt x="20" y="462"/>
                  </a:lnTo>
                  <a:lnTo>
                    <a:pt x="27" y="439"/>
                  </a:lnTo>
                  <a:lnTo>
                    <a:pt x="38" y="409"/>
                  </a:lnTo>
                  <a:lnTo>
                    <a:pt x="51" y="380"/>
                  </a:lnTo>
                  <a:lnTo>
                    <a:pt x="66" y="350"/>
                  </a:lnTo>
                  <a:lnTo>
                    <a:pt x="81" y="321"/>
                  </a:lnTo>
                  <a:lnTo>
                    <a:pt x="99" y="293"/>
                  </a:lnTo>
                  <a:lnTo>
                    <a:pt x="118" y="264"/>
                  </a:lnTo>
                  <a:lnTo>
                    <a:pt x="139" y="237"/>
                  </a:lnTo>
                  <a:lnTo>
                    <a:pt x="162" y="209"/>
                  </a:lnTo>
                  <a:lnTo>
                    <a:pt x="185" y="183"/>
                  </a:lnTo>
                  <a:lnTo>
                    <a:pt x="212" y="156"/>
                  </a:lnTo>
                  <a:lnTo>
                    <a:pt x="239" y="130"/>
                  </a:lnTo>
                  <a:lnTo>
                    <a:pt x="269" y="103"/>
                  </a:lnTo>
                  <a:lnTo>
                    <a:pt x="300" y="77"/>
                  </a:lnTo>
                  <a:lnTo>
                    <a:pt x="332" y="52"/>
                  </a:lnTo>
                  <a:lnTo>
                    <a:pt x="367" y="26"/>
                  </a:lnTo>
                  <a:lnTo>
                    <a:pt x="403" y="2"/>
                  </a:lnTo>
                  <a:lnTo>
                    <a:pt x="406" y="0"/>
                  </a:lnTo>
                  <a:lnTo>
                    <a:pt x="504" y="26"/>
                  </a:lnTo>
                  <a:lnTo>
                    <a:pt x="406" y="1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9" name="Freeform 37"/>
            <p:cNvSpPr>
              <a:spLocks/>
            </p:cNvSpPr>
            <p:nvPr userDrawn="1"/>
          </p:nvSpPr>
          <p:spPr bwMode="auto">
            <a:xfrm>
              <a:off x="7081" y="570"/>
              <a:ext cx="66" cy="83"/>
            </a:xfrm>
            <a:custGeom>
              <a:avLst/>
              <a:gdLst>
                <a:gd name="T0" fmla="*/ 575 w 783"/>
                <a:gd name="T1" fmla="*/ 794 h 1004"/>
                <a:gd name="T2" fmla="*/ 584 w 783"/>
                <a:gd name="T3" fmla="*/ 863 h 1004"/>
                <a:gd name="T4" fmla="*/ 607 w 783"/>
                <a:gd name="T5" fmla="*/ 922 h 1004"/>
                <a:gd name="T6" fmla="*/ 643 w 783"/>
                <a:gd name="T7" fmla="*/ 967 h 1004"/>
                <a:gd name="T8" fmla="*/ 692 w 783"/>
                <a:gd name="T9" fmla="*/ 1000 h 1004"/>
                <a:gd name="T10" fmla="*/ 718 w 783"/>
                <a:gd name="T11" fmla="*/ 1004 h 1004"/>
                <a:gd name="T12" fmla="*/ 738 w 783"/>
                <a:gd name="T13" fmla="*/ 997 h 1004"/>
                <a:gd name="T14" fmla="*/ 741 w 783"/>
                <a:gd name="T15" fmla="*/ 978 h 1004"/>
                <a:gd name="T16" fmla="*/ 727 w 783"/>
                <a:gd name="T17" fmla="*/ 902 h 1004"/>
                <a:gd name="T18" fmla="*/ 728 w 783"/>
                <a:gd name="T19" fmla="*/ 819 h 1004"/>
                <a:gd name="T20" fmla="*/ 742 w 783"/>
                <a:gd name="T21" fmla="*/ 732 h 1004"/>
                <a:gd name="T22" fmla="*/ 767 w 783"/>
                <a:gd name="T23" fmla="*/ 642 h 1004"/>
                <a:gd name="T24" fmla="*/ 783 w 783"/>
                <a:gd name="T25" fmla="*/ 583 h 1004"/>
                <a:gd name="T26" fmla="*/ 779 w 783"/>
                <a:gd name="T27" fmla="*/ 550 h 1004"/>
                <a:gd name="T28" fmla="*/ 756 w 783"/>
                <a:gd name="T29" fmla="*/ 522 h 1004"/>
                <a:gd name="T30" fmla="*/ 702 w 783"/>
                <a:gd name="T31" fmla="*/ 494 h 1004"/>
                <a:gd name="T32" fmla="*/ 674 w 783"/>
                <a:gd name="T33" fmla="*/ 489 h 1004"/>
                <a:gd name="T34" fmla="*/ 651 w 783"/>
                <a:gd name="T35" fmla="*/ 493 h 1004"/>
                <a:gd name="T36" fmla="*/ 633 w 783"/>
                <a:gd name="T37" fmla="*/ 508 h 1004"/>
                <a:gd name="T38" fmla="*/ 603 w 783"/>
                <a:gd name="T39" fmla="*/ 553 h 1004"/>
                <a:gd name="T40" fmla="*/ 506 w 783"/>
                <a:gd name="T41" fmla="*/ 676 h 1004"/>
                <a:gd name="T42" fmla="*/ 401 w 783"/>
                <a:gd name="T43" fmla="*/ 783 h 1004"/>
                <a:gd name="T44" fmla="*/ 336 w 783"/>
                <a:gd name="T45" fmla="*/ 834 h 1004"/>
                <a:gd name="T46" fmla="*/ 286 w 783"/>
                <a:gd name="T47" fmla="*/ 860 h 1004"/>
                <a:gd name="T48" fmla="*/ 240 w 783"/>
                <a:gd name="T49" fmla="*/ 873 h 1004"/>
                <a:gd name="T50" fmla="*/ 209 w 783"/>
                <a:gd name="T51" fmla="*/ 871 h 1004"/>
                <a:gd name="T52" fmla="*/ 188 w 783"/>
                <a:gd name="T53" fmla="*/ 858 h 1004"/>
                <a:gd name="T54" fmla="*/ 170 w 783"/>
                <a:gd name="T55" fmla="*/ 836 h 1004"/>
                <a:gd name="T56" fmla="*/ 155 w 783"/>
                <a:gd name="T57" fmla="*/ 776 h 1004"/>
                <a:gd name="T58" fmla="*/ 159 w 783"/>
                <a:gd name="T59" fmla="*/ 665 h 1004"/>
                <a:gd name="T60" fmla="*/ 188 w 783"/>
                <a:gd name="T61" fmla="*/ 507 h 1004"/>
                <a:gd name="T62" fmla="*/ 234 w 783"/>
                <a:gd name="T63" fmla="*/ 341 h 1004"/>
                <a:gd name="T64" fmla="*/ 291 w 783"/>
                <a:gd name="T65" fmla="*/ 188 h 1004"/>
                <a:gd name="T66" fmla="*/ 345 w 783"/>
                <a:gd name="T67" fmla="*/ 81 h 1004"/>
                <a:gd name="T68" fmla="*/ 360 w 783"/>
                <a:gd name="T69" fmla="*/ 40 h 1004"/>
                <a:gd name="T70" fmla="*/ 354 w 783"/>
                <a:gd name="T71" fmla="*/ 15 h 1004"/>
                <a:gd name="T72" fmla="*/ 327 w 783"/>
                <a:gd name="T73" fmla="*/ 3 h 1004"/>
                <a:gd name="T74" fmla="*/ 291 w 783"/>
                <a:gd name="T75" fmla="*/ 0 h 1004"/>
                <a:gd name="T76" fmla="*/ 240 w 783"/>
                <a:gd name="T77" fmla="*/ 7 h 1004"/>
                <a:gd name="T78" fmla="*/ 203 w 783"/>
                <a:gd name="T79" fmla="*/ 25 h 1004"/>
                <a:gd name="T80" fmla="*/ 178 w 783"/>
                <a:gd name="T81" fmla="*/ 52 h 1004"/>
                <a:gd name="T82" fmla="*/ 135 w 783"/>
                <a:gd name="T83" fmla="*/ 146 h 1004"/>
                <a:gd name="T84" fmla="*/ 81 w 783"/>
                <a:gd name="T85" fmla="*/ 292 h 1004"/>
                <a:gd name="T86" fmla="*/ 34 w 783"/>
                <a:gd name="T87" fmla="*/ 458 h 1004"/>
                <a:gd name="T88" fmla="*/ 5 w 783"/>
                <a:gd name="T89" fmla="*/ 639 h 1004"/>
                <a:gd name="T90" fmla="*/ 1 w 783"/>
                <a:gd name="T91" fmla="*/ 756 h 1004"/>
                <a:gd name="T92" fmla="*/ 8 w 783"/>
                <a:gd name="T93" fmla="*/ 802 h 1004"/>
                <a:gd name="T94" fmla="*/ 25 w 783"/>
                <a:gd name="T95" fmla="*/ 845 h 1004"/>
                <a:gd name="T96" fmla="*/ 51 w 783"/>
                <a:gd name="T97" fmla="*/ 884 h 1004"/>
                <a:gd name="T98" fmla="*/ 91 w 783"/>
                <a:gd name="T99" fmla="*/ 923 h 1004"/>
                <a:gd name="T100" fmla="*/ 141 w 783"/>
                <a:gd name="T101" fmla="*/ 955 h 1004"/>
                <a:gd name="T102" fmla="*/ 189 w 783"/>
                <a:gd name="T103" fmla="*/ 975 h 1004"/>
                <a:gd name="T104" fmla="*/ 248 w 783"/>
                <a:gd name="T105" fmla="*/ 986 h 1004"/>
                <a:gd name="T106" fmla="*/ 294 w 783"/>
                <a:gd name="T107" fmla="*/ 979 h 1004"/>
                <a:gd name="T108" fmla="*/ 339 w 783"/>
                <a:gd name="T109" fmla="*/ 961 h 1004"/>
                <a:gd name="T110" fmla="*/ 426 w 783"/>
                <a:gd name="T111" fmla="*/ 901 h 1004"/>
                <a:gd name="T112" fmla="*/ 504 w 783"/>
                <a:gd name="T113" fmla="*/ 825 h 1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83" h="1004">
                  <a:moveTo>
                    <a:pt x="576" y="737"/>
                  </a:moveTo>
                  <a:lnTo>
                    <a:pt x="575" y="755"/>
                  </a:lnTo>
                  <a:lnTo>
                    <a:pt x="575" y="775"/>
                  </a:lnTo>
                  <a:lnTo>
                    <a:pt x="575" y="794"/>
                  </a:lnTo>
                  <a:lnTo>
                    <a:pt x="576" y="812"/>
                  </a:lnTo>
                  <a:lnTo>
                    <a:pt x="578" y="831"/>
                  </a:lnTo>
                  <a:lnTo>
                    <a:pt x="581" y="847"/>
                  </a:lnTo>
                  <a:lnTo>
                    <a:pt x="584" y="863"/>
                  </a:lnTo>
                  <a:lnTo>
                    <a:pt x="590" y="879"/>
                  </a:lnTo>
                  <a:lnTo>
                    <a:pt x="595" y="894"/>
                  </a:lnTo>
                  <a:lnTo>
                    <a:pt x="601" y="908"/>
                  </a:lnTo>
                  <a:lnTo>
                    <a:pt x="607" y="922"/>
                  </a:lnTo>
                  <a:lnTo>
                    <a:pt x="615" y="934"/>
                  </a:lnTo>
                  <a:lnTo>
                    <a:pt x="623" y="946"/>
                  </a:lnTo>
                  <a:lnTo>
                    <a:pt x="632" y="956"/>
                  </a:lnTo>
                  <a:lnTo>
                    <a:pt x="643" y="967"/>
                  </a:lnTo>
                  <a:lnTo>
                    <a:pt x="654" y="977"/>
                  </a:lnTo>
                  <a:lnTo>
                    <a:pt x="666" y="986"/>
                  </a:lnTo>
                  <a:lnTo>
                    <a:pt x="678" y="994"/>
                  </a:lnTo>
                  <a:lnTo>
                    <a:pt x="692" y="1000"/>
                  </a:lnTo>
                  <a:lnTo>
                    <a:pt x="699" y="1002"/>
                  </a:lnTo>
                  <a:lnTo>
                    <a:pt x="705" y="1003"/>
                  </a:lnTo>
                  <a:lnTo>
                    <a:pt x="712" y="1004"/>
                  </a:lnTo>
                  <a:lnTo>
                    <a:pt x="718" y="1004"/>
                  </a:lnTo>
                  <a:lnTo>
                    <a:pt x="724" y="1004"/>
                  </a:lnTo>
                  <a:lnTo>
                    <a:pt x="730" y="1003"/>
                  </a:lnTo>
                  <a:lnTo>
                    <a:pt x="735" y="1000"/>
                  </a:lnTo>
                  <a:lnTo>
                    <a:pt x="738" y="997"/>
                  </a:lnTo>
                  <a:lnTo>
                    <a:pt x="741" y="993"/>
                  </a:lnTo>
                  <a:lnTo>
                    <a:pt x="742" y="989"/>
                  </a:lnTo>
                  <a:lnTo>
                    <a:pt x="742" y="984"/>
                  </a:lnTo>
                  <a:lnTo>
                    <a:pt x="741" y="978"/>
                  </a:lnTo>
                  <a:lnTo>
                    <a:pt x="735" y="959"/>
                  </a:lnTo>
                  <a:lnTo>
                    <a:pt x="732" y="941"/>
                  </a:lnTo>
                  <a:lnTo>
                    <a:pt x="729" y="922"/>
                  </a:lnTo>
                  <a:lnTo>
                    <a:pt x="727" y="902"/>
                  </a:lnTo>
                  <a:lnTo>
                    <a:pt x="726" y="883"/>
                  </a:lnTo>
                  <a:lnTo>
                    <a:pt x="726" y="861"/>
                  </a:lnTo>
                  <a:lnTo>
                    <a:pt x="726" y="841"/>
                  </a:lnTo>
                  <a:lnTo>
                    <a:pt x="728" y="819"/>
                  </a:lnTo>
                  <a:lnTo>
                    <a:pt x="730" y="798"/>
                  </a:lnTo>
                  <a:lnTo>
                    <a:pt x="733" y="776"/>
                  </a:lnTo>
                  <a:lnTo>
                    <a:pt x="736" y="754"/>
                  </a:lnTo>
                  <a:lnTo>
                    <a:pt x="742" y="732"/>
                  </a:lnTo>
                  <a:lnTo>
                    <a:pt x="747" y="709"/>
                  </a:lnTo>
                  <a:lnTo>
                    <a:pt x="753" y="687"/>
                  </a:lnTo>
                  <a:lnTo>
                    <a:pt x="760" y="664"/>
                  </a:lnTo>
                  <a:lnTo>
                    <a:pt x="767" y="642"/>
                  </a:lnTo>
                  <a:lnTo>
                    <a:pt x="775" y="620"/>
                  </a:lnTo>
                  <a:lnTo>
                    <a:pt x="780" y="600"/>
                  </a:lnTo>
                  <a:lnTo>
                    <a:pt x="782" y="591"/>
                  </a:lnTo>
                  <a:lnTo>
                    <a:pt x="783" y="583"/>
                  </a:lnTo>
                  <a:lnTo>
                    <a:pt x="783" y="573"/>
                  </a:lnTo>
                  <a:lnTo>
                    <a:pt x="783" y="565"/>
                  </a:lnTo>
                  <a:lnTo>
                    <a:pt x="781" y="558"/>
                  </a:lnTo>
                  <a:lnTo>
                    <a:pt x="779" y="550"/>
                  </a:lnTo>
                  <a:lnTo>
                    <a:pt x="775" y="543"/>
                  </a:lnTo>
                  <a:lnTo>
                    <a:pt x="770" y="536"/>
                  </a:lnTo>
                  <a:lnTo>
                    <a:pt x="764" y="530"/>
                  </a:lnTo>
                  <a:lnTo>
                    <a:pt x="756" y="522"/>
                  </a:lnTo>
                  <a:lnTo>
                    <a:pt x="747" y="515"/>
                  </a:lnTo>
                  <a:lnTo>
                    <a:pt x="735" y="509"/>
                  </a:lnTo>
                  <a:lnTo>
                    <a:pt x="718" y="500"/>
                  </a:lnTo>
                  <a:lnTo>
                    <a:pt x="702" y="494"/>
                  </a:lnTo>
                  <a:lnTo>
                    <a:pt x="695" y="492"/>
                  </a:lnTo>
                  <a:lnTo>
                    <a:pt x="687" y="490"/>
                  </a:lnTo>
                  <a:lnTo>
                    <a:pt x="680" y="489"/>
                  </a:lnTo>
                  <a:lnTo>
                    <a:pt x="674" y="489"/>
                  </a:lnTo>
                  <a:lnTo>
                    <a:pt x="667" y="489"/>
                  </a:lnTo>
                  <a:lnTo>
                    <a:pt x="662" y="490"/>
                  </a:lnTo>
                  <a:lnTo>
                    <a:pt x="656" y="491"/>
                  </a:lnTo>
                  <a:lnTo>
                    <a:pt x="651" y="493"/>
                  </a:lnTo>
                  <a:lnTo>
                    <a:pt x="646" y="496"/>
                  </a:lnTo>
                  <a:lnTo>
                    <a:pt x="642" y="499"/>
                  </a:lnTo>
                  <a:lnTo>
                    <a:pt x="637" y="503"/>
                  </a:lnTo>
                  <a:lnTo>
                    <a:pt x="633" y="508"/>
                  </a:lnTo>
                  <a:lnTo>
                    <a:pt x="630" y="512"/>
                  </a:lnTo>
                  <a:lnTo>
                    <a:pt x="627" y="516"/>
                  </a:lnTo>
                  <a:lnTo>
                    <a:pt x="624" y="522"/>
                  </a:lnTo>
                  <a:lnTo>
                    <a:pt x="603" y="553"/>
                  </a:lnTo>
                  <a:lnTo>
                    <a:pt x="579" y="584"/>
                  </a:lnTo>
                  <a:lnTo>
                    <a:pt x="556" y="615"/>
                  </a:lnTo>
                  <a:lnTo>
                    <a:pt x="531" y="646"/>
                  </a:lnTo>
                  <a:lnTo>
                    <a:pt x="506" y="676"/>
                  </a:lnTo>
                  <a:lnTo>
                    <a:pt x="480" y="704"/>
                  </a:lnTo>
                  <a:lnTo>
                    <a:pt x="454" y="733"/>
                  </a:lnTo>
                  <a:lnTo>
                    <a:pt x="427" y="758"/>
                  </a:lnTo>
                  <a:lnTo>
                    <a:pt x="401" y="783"/>
                  </a:lnTo>
                  <a:lnTo>
                    <a:pt x="374" y="805"/>
                  </a:lnTo>
                  <a:lnTo>
                    <a:pt x="362" y="815"/>
                  </a:lnTo>
                  <a:lnTo>
                    <a:pt x="349" y="825"/>
                  </a:lnTo>
                  <a:lnTo>
                    <a:pt x="336" y="834"/>
                  </a:lnTo>
                  <a:lnTo>
                    <a:pt x="323" y="841"/>
                  </a:lnTo>
                  <a:lnTo>
                    <a:pt x="310" y="848"/>
                  </a:lnTo>
                  <a:lnTo>
                    <a:pt x="298" y="855"/>
                  </a:lnTo>
                  <a:lnTo>
                    <a:pt x="286" y="860"/>
                  </a:lnTo>
                  <a:lnTo>
                    <a:pt x="273" y="865"/>
                  </a:lnTo>
                  <a:lnTo>
                    <a:pt x="262" y="868"/>
                  </a:lnTo>
                  <a:lnTo>
                    <a:pt x="251" y="872"/>
                  </a:lnTo>
                  <a:lnTo>
                    <a:pt x="240" y="873"/>
                  </a:lnTo>
                  <a:lnTo>
                    <a:pt x="228" y="874"/>
                  </a:lnTo>
                  <a:lnTo>
                    <a:pt x="221" y="874"/>
                  </a:lnTo>
                  <a:lnTo>
                    <a:pt x="215" y="873"/>
                  </a:lnTo>
                  <a:lnTo>
                    <a:pt x="209" y="871"/>
                  </a:lnTo>
                  <a:lnTo>
                    <a:pt x="203" y="868"/>
                  </a:lnTo>
                  <a:lnTo>
                    <a:pt x="198" y="865"/>
                  </a:lnTo>
                  <a:lnTo>
                    <a:pt x="193" y="862"/>
                  </a:lnTo>
                  <a:lnTo>
                    <a:pt x="188" y="858"/>
                  </a:lnTo>
                  <a:lnTo>
                    <a:pt x="183" y="853"/>
                  </a:lnTo>
                  <a:lnTo>
                    <a:pt x="178" y="848"/>
                  </a:lnTo>
                  <a:lnTo>
                    <a:pt x="174" y="843"/>
                  </a:lnTo>
                  <a:lnTo>
                    <a:pt x="170" y="836"/>
                  </a:lnTo>
                  <a:lnTo>
                    <a:pt x="167" y="830"/>
                  </a:lnTo>
                  <a:lnTo>
                    <a:pt x="162" y="813"/>
                  </a:lnTo>
                  <a:lnTo>
                    <a:pt x="158" y="796"/>
                  </a:lnTo>
                  <a:lnTo>
                    <a:pt x="155" y="776"/>
                  </a:lnTo>
                  <a:lnTo>
                    <a:pt x="154" y="753"/>
                  </a:lnTo>
                  <a:lnTo>
                    <a:pt x="154" y="729"/>
                  </a:lnTo>
                  <a:lnTo>
                    <a:pt x="155" y="702"/>
                  </a:lnTo>
                  <a:lnTo>
                    <a:pt x="159" y="665"/>
                  </a:lnTo>
                  <a:lnTo>
                    <a:pt x="164" y="628"/>
                  </a:lnTo>
                  <a:lnTo>
                    <a:pt x="170" y="589"/>
                  </a:lnTo>
                  <a:lnTo>
                    <a:pt x="178" y="548"/>
                  </a:lnTo>
                  <a:lnTo>
                    <a:pt x="188" y="507"/>
                  </a:lnTo>
                  <a:lnTo>
                    <a:pt x="197" y="465"/>
                  </a:lnTo>
                  <a:lnTo>
                    <a:pt x="208" y="423"/>
                  </a:lnTo>
                  <a:lnTo>
                    <a:pt x="220" y="382"/>
                  </a:lnTo>
                  <a:lnTo>
                    <a:pt x="234" y="341"/>
                  </a:lnTo>
                  <a:lnTo>
                    <a:pt x="247" y="301"/>
                  </a:lnTo>
                  <a:lnTo>
                    <a:pt x="261" y="261"/>
                  </a:lnTo>
                  <a:lnTo>
                    <a:pt x="275" y="223"/>
                  </a:lnTo>
                  <a:lnTo>
                    <a:pt x="291" y="188"/>
                  </a:lnTo>
                  <a:lnTo>
                    <a:pt x="306" y="154"/>
                  </a:lnTo>
                  <a:lnTo>
                    <a:pt x="322" y="122"/>
                  </a:lnTo>
                  <a:lnTo>
                    <a:pt x="338" y="94"/>
                  </a:lnTo>
                  <a:lnTo>
                    <a:pt x="345" y="81"/>
                  </a:lnTo>
                  <a:lnTo>
                    <a:pt x="351" y="68"/>
                  </a:lnTo>
                  <a:lnTo>
                    <a:pt x="356" y="58"/>
                  </a:lnTo>
                  <a:lnTo>
                    <a:pt x="359" y="48"/>
                  </a:lnTo>
                  <a:lnTo>
                    <a:pt x="360" y="40"/>
                  </a:lnTo>
                  <a:lnTo>
                    <a:pt x="361" y="33"/>
                  </a:lnTo>
                  <a:lnTo>
                    <a:pt x="360" y="25"/>
                  </a:lnTo>
                  <a:lnTo>
                    <a:pt x="357" y="20"/>
                  </a:lnTo>
                  <a:lnTo>
                    <a:pt x="354" y="15"/>
                  </a:lnTo>
                  <a:lnTo>
                    <a:pt x="350" y="11"/>
                  </a:lnTo>
                  <a:lnTo>
                    <a:pt x="344" y="8"/>
                  </a:lnTo>
                  <a:lnTo>
                    <a:pt x="337" y="5"/>
                  </a:lnTo>
                  <a:lnTo>
                    <a:pt x="327" y="3"/>
                  </a:lnTo>
                  <a:lnTo>
                    <a:pt x="318" y="1"/>
                  </a:lnTo>
                  <a:lnTo>
                    <a:pt x="307" y="0"/>
                  </a:lnTo>
                  <a:lnTo>
                    <a:pt x="295" y="0"/>
                  </a:lnTo>
                  <a:lnTo>
                    <a:pt x="291" y="0"/>
                  </a:lnTo>
                  <a:lnTo>
                    <a:pt x="276" y="0"/>
                  </a:lnTo>
                  <a:lnTo>
                    <a:pt x="263" y="2"/>
                  </a:lnTo>
                  <a:lnTo>
                    <a:pt x="251" y="4"/>
                  </a:lnTo>
                  <a:lnTo>
                    <a:pt x="240" y="7"/>
                  </a:lnTo>
                  <a:lnTo>
                    <a:pt x="229" y="11"/>
                  </a:lnTo>
                  <a:lnTo>
                    <a:pt x="219" y="15"/>
                  </a:lnTo>
                  <a:lnTo>
                    <a:pt x="211" y="20"/>
                  </a:lnTo>
                  <a:lnTo>
                    <a:pt x="203" y="25"/>
                  </a:lnTo>
                  <a:lnTo>
                    <a:pt x="196" y="32"/>
                  </a:lnTo>
                  <a:lnTo>
                    <a:pt x="190" y="39"/>
                  </a:lnTo>
                  <a:lnTo>
                    <a:pt x="184" y="45"/>
                  </a:lnTo>
                  <a:lnTo>
                    <a:pt x="178" y="52"/>
                  </a:lnTo>
                  <a:lnTo>
                    <a:pt x="169" y="67"/>
                  </a:lnTo>
                  <a:lnTo>
                    <a:pt x="162" y="83"/>
                  </a:lnTo>
                  <a:lnTo>
                    <a:pt x="148" y="113"/>
                  </a:lnTo>
                  <a:lnTo>
                    <a:pt x="135" y="146"/>
                  </a:lnTo>
                  <a:lnTo>
                    <a:pt x="120" y="180"/>
                  </a:lnTo>
                  <a:lnTo>
                    <a:pt x="107" y="215"/>
                  </a:lnTo>
                  <a:lnTo>
                    <a:pt x="94" y="253"/>
                  </a:lnTo>
                  <a:lnTo>
                    <a:pt x="81" y="292"/>
                  </a:lnTo>
                  <a:lnTo>
                    <a:pt x="67" y="332"/>
                  </a:lnTo>
                  <a:lnTo>
                    <a:pt x="56" y="372"/>
                  </a:lnTo>
                  <a:lnTo>
                    <a:pt x="45" y="414"/>
                  </a:lnTo>
                  <a:lnTo>
                    <a:pt x="34" y="458"/>
                  </a:lnTo>
                  <a:lnTo>
                    <a:pt x="24" y="502"/>
                  </a:lnTo>
                  <a:lnTo>
                    <a:pt x="17" y="547"/>
                  </a:lnTo>
                  <a:lnTo>
                    <a:pt x="10" y="593"/>
                  </a:lnTo>
                  <a:lnTo>
                    <a:pt x="5" y="639"/>
                  </a:lnTo>
                  <a:lnTo>
                    <a:pt x="2" y="685"/>
                  </a:lnTo>
                  <a:lnTo>
                    <a:pt x="0" y="732"/>
                  </a:lnTo>
                  <a:lnTo>
                    <a:pt x="0" y="744"/>
                  </a:lnTo>
                  <a:lnTo>
                    <a:pt x="1" y="756"/>
                  </a:lnTo>
                  <a:lnTo>
                    <a:pt x="2" y="768"/>
                  </a:lnTo>
                  <a:lnTo>
                    <a:pt x="3" y="780"/>
                  </a:lnTo>
                  <a:lnTo>
                    <a:pt x="6" y="791"/>
                  </a:lnTo>
                  <a:lnTo>
                    <a:pt x="8" y="802"/>
                  </a:lnTo>
                  <a:lnTo>
                    <a:pt x="12" y="813"/>
                  </a:lnTo>
                  <a:lnTo>
                    <a:pt x="16" y="825"/>
                  </a:lnTo>
                  <a:lnTo>
                    <a:pt x="20" y="835"/>
                  </a:lnTo>
                  <a:lnTo>
                    <a:pt x="25" y="845"/>
                  </a:lnTo>
                  <a:lnTo>
                    <a:pt x="31" y="855"/>
                  </a:lnTo>
                  <a:lnTo>
                    <a:pt x="37" y="864"/>
                  </a:lnTo>
                  <a:lnTo>
                    <a:pt x="44" y="875"/>
                  </a:lnTo>
                  <a:lnTo>
                    <a:pt x="51" y="884"/>
                  </a:lnTo>
                  <a:lnTo>
                    <a:pt x="58" y="893"/>
                  </a:lnTo>
                  <a:lnTo>
                    <a:pt x="66" y="901"/>
                  </a:lnTo>
                  <a:lnTo>
                    <a:pt x="79" y="912"/>
                  </a:lnTo>
                  <a:lnTo>
                    <a:pt x="91" y="923"/>
                  </a:lnTo>
                  <a:lnTo>
                    <a:pt x="103" y="932"/>
                  </a:lnTo>
                  <a:lnTo>
                    <a:pt x="115" y="941"/>
                  </a:lnTo>
                  <a:lnTo>
                    <a:pt x="127" y="948"/>
                  </a:lnTo>
                  <a:lnTo>
                    <a:pt x="141" y="955"/>
                  </a:lnTo>
                  <a:lnTo>
                    <a:pt x="153" y="961"/>
                  </a:lnTo>
                  <a:lnTo>
                    <a:pt x="165" y="966"/>
                  </a:lnTo>
                  <a:lnTo>
                    <a:pt x="177" y="972"/>
                  </a:lnTo>
                  <a:lnTo>
                    <a:pt x="189" y="975"/>
                  </a:lnTo>
                  <a:lnTo>
                    <a:pt x="201" y="979"/>
                  </a:lnTo>
                  <a:lnTo>
                    <a:pt x="211" y="981"/>
                  </a:lnTo>
                  <a:lnTo>
                    <a:pt x="232" y="985"/>
                  </a:lnTo>
                  <a:lnTo>
                    <a:pt x="248" y="986"/>
                  </a:lnTo>
                  <a:lnTo>
                    <a:pt x="259" y="985"/>
                  </a:lnTo>
                  <a:lnTo>
                    <a:pt x="270" y="984"/>
                  </a:lnTo>
                  <a:lnTo>
                    <a:pt x="282" y="982"/>
                  </a:lnTo>
                  <a:lnTo>
                    <a:pt x="294" y="979"/>
                  </a:lnTo>
                  <a:lnTo>
                    <a:pt x="305" y="976"/>
                  </a:lnTo>
                  <a:lnTo>
                    <a:pt x="316" y="972"/>
                  </a:lnTo>
                  <a:lnTo>
                    <a:pt x="327" y="966"/>
                  </a:lnTo>
                  <a:lnTo>
                    <a:pt x="339" y="961"/>
                  </a:lnTo>
                  <a:lnTo>
                    <a:pt x="361" y="949"/>
                  </a:lnTo>
                  <a:lnTo>
                    <a:pt x="384" y="935"/>
                  </a:lnTo>
                  <a:lnTo>
                    <a:pt x="405" y="918"/>
                  </a:lnTo>
                  <a:lnTo>
                    <a:pt x="426" y="901"/>
                  </a:lnTo>
                  <a:lnTo>
                    <a:pt x="448" y="883"/>
                  </a:lnTo>
                  <a:lnTo>
                    <a:pt x="467" y="863"/>
                  </a:lnTo>
                  <a:lnTo>
                    <a:pt x="487" y="844"/>
                  </a:lnTo>
                  <a:lnTo>
                    <a:pt x="504" y="825"/>
                  </a:lnTo>
                  <a:lnTo>
                    <a:pt x="538" y="786"/>
                  </a:lnTo>
                  <a:lnTo>
                    <a:pt x="565" y="751"/>
                  </a:lnTo>
                  <a:lnTo>
                    <a:pt x="576" y="7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0" name="Freeform 38"/>
            <p:cNvSpPr>
              <a:spLocks/>
            </p:cNvSpPr>
            <p:nvPr userDrawn="1"/>
          </p:nvSpPr>
          <p:spPr bwMode="auto">
            <a:xfrm>
              <a:off x="6357" y="558"/>
              <a:ext cx="28" cy="94"/>
            </a:xfrm>
            <a:custGeom>
              <a:avLst/>
              <a:gdLst>
                <a:gd name="T0" fmla="*/ 211 w 340"/>
                <a:gd name="T1" fmla="*/ 0 h 1127"/>
                <a:gd name="T2" fmla="*/ 198 w 340"/>
                <a:gd name="T3" fmla="*/ 2 h 1127"/>
                <a:gd name="T4" fmla="*/ 187 w 340"/>
                <a:gd name="T5" fmla="*/ 6 h 1127"/>
                <a:gd name="T6" fmla="*/ 178 w 340"/>
                <a:gd name="T7" fmla="*/ 12 h 1127"/>
                <a:gd name="T8" fmla="*/ 167 w 340"/>
                <a:gd name="T9" fmla="*/ 24 h 1127"/>
                <a:gd name="T10" fmla="*/ 158 w 340"/>
                <a:gd name="T11" fmla="*/ 41 h 1127"/>
                <a:gd name="T12" fmla="*/ 151 w 340"/>
                <a:gd name="T13" fmla="*/ 66 h 1127"/>
                <a:gd name="T14" fmla="*/ 144 w 340"/>
                <a:gd name="T15" fmla="*/ 103 h 1127"/>
                <a:gd name="T16" fmla="*/ 134 w 340"/>
                <a:gd name="T17" fmla="*/ 147 h 1127"/>
                <a:gd name="T18" fmla="*/ 123 w 340"/>
                <a:gd name="T19" fmla="*/ 195 h 1127"/>
                <a:gd name="T20" fmla="*/ 101 w 340"/>
                <a:gd name="T21" fmla="*/ 292 h 1127"/>
                <a:gd name="T22" fmla="*/ 67 w 340"/>
                <a:gd name="T23" fmla="*/ 447 h 1127"/>
                <a:gd name="T24" fmla="*/ 35 w 340"/>
                <a:gd name="T25" fmla="*/ 608 h 1127"/>
                <a:gd name="T26" fmla="*/ 16 w 340"/>
                <a:gd name="T27" fmla="*/ 725 h 1127"/>
                <a:gd name="T28" fmla="*/ 7 w 340"/>
                <a:gd name="T29" fmla="*/ 797 h 1127"/>
                <a:gd name="T30" fmla="*/ 1 w 340"/>
                <a:gd name="T31" fmla="*/ 872 h 1127"/>
                <a:gd name="T32" fmla="*/ 0 w 340"/>
                <a:gd name="T33" fmla="*/ 941 h 1127"/>
                <a:gd name="T34" fmla="*/ 5 w 340"/>
                <a:gd name="T35" fmla="*/ 996 h 1127"/>
                <a:gd name="T36" fmla="*/ 14 w 340"/>
                <a:gd name="T37" fmla="*/ 1039 h 1127"/>
                <a:gd name="T38" fmla="*/ 27 w 340"/>
                <a:gd name="T39" fmla="*/ 1071 h 1127"/>
                <a:gd name="T40" fmla="*/ 43 w 340"/>
                <a:gd name="T41" fmla="*/ 1094 h 1127"/>
                <a:gd name="T42" fmla="*/ 62 w 340"/>
                <a:gd name="T43" fmla="*/ 1111 h 1127"/>
                <a:gd name="T44" fmla="*/ 82 w 340"/>
                <a:gd name="T45" fmla="*/ 1121 h 1127"/>
                <a:gd name="T46" fmla="*/ 102 w 340"/>
                <a:gd name="T47" fmla="*/ 1127 h 1127"/>
                <a:gd name="T48" fmla="*/ 116 w 340"/>
                <a:gd name="T49" fmla="*/ 1127 h 1127"/>
                <a:gd name="T50" fmla="*/ 122 w 340"/>
                <a:gd name="T51" fmla="*/ 1124 h 1127"/>
                <a:gd name="T52" fmla="*/ 129 w 340"/>
                <a:gd name="T53" fmla="*/ 1116 h 1127"/>
                <a:gd name="T54" fmla="*/ 134 w 340"/>
                <a:gd name="T55" fmla="*/ 1099 h 1127"/>
                <a:gd name="T56" fmla="*/ 134 w 340"/>
                <a:gd name="T57" fmla="*/ 1070 h 1127"/>
                <a:gd name="T58" fmla="*/ 137 w 340"/>
                <a:gd name="T59" fmla="*/ 1026 h 1127"/>
                <a:gd name="T60" fmla="*/ 145 w 340"/>
                <a:gd name="T61" fmla="*/ 948 h 1127"/>
                <a:gd name="T62" fmla="*/ 165 w 340"/>
                <a:gd name="T63" fmla="*/ 829 h 1127"/>
                <a:gd name="T64" fmla="*/ 191 w 340"/>
                <a:gd name="T65" fmla="*/ 696 h 1127"/>
                <a:gd name="T66" fmla="*/ 222 w 340"/>
                <a:gd name="T67" fmla="*/ 559 h 1127"/>
                <a:gd name="T68" fmla="*/ 253 w 340"/>
                <a:gd name="T69" fmla="*/ 425 h 1127"/>
                <a:gd name="T70" fmla="*/ 286 w 340"/>
                <a:gd name="T71" fmla="*/ 301 h 1127"/>
                <a:gd name="T72" fmla="*/ 316 w 340"/>
                <a:gd name="T73" fmla="*/ 195 h 1127"/>
                <a:gd name="T74" fmla="*/ 333 w 340"/>
                <a:gd name="T75" fmla="*/ 136 h 1127"/>
                <a:gd name="T76" fmla="*/ 338 w 340"/>
                <a:gd name="T77" fmla="*/ 110 h 1127"/>
                <a:gd name="T78" fmla="*/ 340 w 340"/>
                <a:gd name="T79" fmla="*/ 88 h 1127"/>
                <a:gd name="T80" fmla="*/ 337 w 340"/>
                <a:gd name="T81" fmla="*/ 70 h 1127"/>
                <a:gd name="T82" fmla="*/ 331 w 340"/>
                <a:gd name="T83" fmla="*/ 55 h 1127"/>
                <a:gd name="T84" fmla="*/ 321 w 340"/>
                <a:gd name="T85" fmla="*/ 42 h 1127"/>
                <a:gd name="T86" fmla="*/ 307 w 340"/>
                <a:gd name="T87" fmla="*/ 31 h 1127"/>
                <a:gd name="T88" fmla="*/ 292 w 340"/>
                <a:gd name="T89" fmla="*/ 22 h 1127"/>
                <a:gd name="T90" fmla="*/ 266 w 340"/>
                <a:gd name="T91" fmla="*/ 9 h 1127"/>
                <a:gd name="T92" fmla="*/ 233 w 340"/>
                <a:gd name="T93" fmla="*/ 1 h 1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40" h="1127">
                  <a:moveTo>
                    <a:pt x="218" y="0"/>
                  </a:moveTo>
                  <a:lnTo>
                    <a:pt x="211" y="0"/>
                  </a:lnTo>
                  <a:lnTo>
                    <a:pt x="204" y="1"/>
                  </a:lnTo>
                  <a:lnTo>
                    <a:pt x="198" y="2"/>
                  </a:lnTo>
                  <a:lnTo>
                    <a:pt x="192" y="4"/>
                  </a:lnTo>
                  <a:lnTo>
                    <a:pt x="187" y="6"/>
                  </a:lnTo>
                  <a:lnTo>
                    <a:pt x="182" y="9"/>
                  </a:lnTo>
                  <a:lnTo>
                    <a:pt x="178" y="12"/>
                  </a:lnTo>
                  <a:lnTo>
                    <a:pt x="174" y="16"/>
                  </a:lnTo>
                  <a:lnTo>
                    <a:pt x="167" y="24"/>
                  </a:lnTo>
                  <a:lnTo>
                    <a:pt x="162" y="33"/>
                  </a:lnTo>
                  <a:lnTo>
                    <a:pt x="158" y="41"/>
                  </a:lnTo>
                  <a:lnTo>
                    <a:pt x="154" y="51"/>
                  </a:lnTo>
                  <a:lnTo>
                    <a:pt x="151" y="66"/>
                  </a:lnTo>
                  <a:lnTo>
                    <a:pt x="148" y="84"/>
                  </a:lnTo>
                  <a:lnTo>
                    <a:pt x="144" y="103"/>
                  </a:lnTo>
                  <a:lnTo>
                    <a:pt x="139" y="125"/>
                  </a:lnTo>
                  <a:lnTo>
                    <a:pt x="134" y="147"/>
                  </a:lnTo>
                  <a:lnTo>
                    <a:pt x="129" y="171"/>
                  </a:lnTo>
                  <a:lnTo>
                    <a:pt x="123" y="195"/>
                  </a:lnTo>
                  <a:lnTo>
                    <a:pt x="118" y="222"/>
                  </a:lnTo>
                  <a:lnTo>
                    <a:pt x="101" y="292"/>
                  </a:lnTo>
                  <a:lnTo>
                    <a:pt x="84" y="369"/>
                  </a:lnTo>
                  <a:lnTo>
                    <a:pt x="67" y="447"/>
                  </a:lnTo>
                  <a:lnTo>
                    <a:pt x="50" y="528"/>
                  </a:lnTo>
                  <a:lnTo>
                    <a:pt x="35" y="608"/>
                  </a:lnTo>
                  <a:lnTo>
                    <a:pt x="22" y="687"/>
                  </a:lnTo>
                  <a:lnTo>
                    <a:pt x="16" y="725"/>
                  </a:lnTo>
                  <a:lnTo>
                    <a:pt x="11" y="762"/>
                  </a:lnTo>
                  <a:lnTo>
                    <a:pt x="7" y="797"/>
                  </a:lnTo>
                  <a:lnTo>
                    <a:pt x="3" y="832"/>
                  </a:lnTo>
                  <a:lnTo>
                    <a:pt x="1" y="872"/>
                  </a:lnTo>
                  <a:lnTo>
                    <a:pt x="0" y="909"/>
                  </a:lnTo>
                  <a:lnTo>
                    <a:pt x="0" y="941"/>
                  </a:lnTo>
                  <a:lnTo>
                    <a:pt x="1" y="971"/>
                  </a:lnTo>
                  <a:lnTo>
                    <a:pt x="5" y="996"/>
                  </a:lnTo>
                  <a:lnTo>
                    <a:pt x="9" y="1019"/>
                  </a:lnTo>
                  <a:lnTo>
                    <a:pt x="14" y="1039"/>
                  </a:lnTo>
                  <a:lnTo>
                    <a:pt x="20" y="1057"/>
                  </a:lnTo>
                  <a:lnTo>
                    <a:pt x="27" y="1071"/>
                  </a:lnTo>
                  <a:lnTo>
                    <a:pt x="35" y="1084"/>
                  </a:lnTo>
                  <a:lnTo>
                    <a:pt x="43" y="1094"/>
                  </a:lnTo>
                  <a:lnTo>
                    <a:pt x="52" y="1103"/>
                  </a:lnTo>
                  <a:lnTo>
                    <a:pt x="62" y="1111"/>
                  </a:lnTo>
                  <a:lnTo>
                    <a:pt x="72" y="1117"/>
                  </a:lnTo>
                  <a:lnTo>
                    <a:pt x="82" y="1121"/>
                  </a:lnTo>
                  <a:lnTo>
                    <a:pt x="93" y="1125"/>
                  </a:lnTo>
                  <a:lnTo>
                    <a:pt x="102" y="1127"/>
                  </a:lnTo>
                  <a:lnTo>
                    <a:pt x="112" y="1127"/>
                  </a:lnTo>
                  <a:lnTo>
                    <a:pt x="116" y="1127"/>
                  </a:lnTo>
                  <a:lnTo>
                    <a:pt x="119" y="1125"/>
                  </a:lnTo>
                  <a:lnTo>
                    <a:pt x="122" y="1124"/>
                  </a:lnTo>
                  <a:lnTo>
                    <a:pt x="125" y="1121"/>
                  </a:lnTo>
                  <a:lnTo>
                    <a:pt x="129" y="1116"/>
                  </a:lnTo>
                  <a:lnTo>
                    <a:pt x="132" y="1109"/>
                  </a:lnTo>
                  <a:lnTo>
                    <a:pt x="134" y="1099"/>
                  </a:lnTo>
                  <a:lnTo>
                    <a:pt x="134" y="1089"/>
                  </a:lnTo>
                  <a:lnTo>
                    <a:pt x="134" y="1070"/>
                  </a:lnTo>
                  <a:lnTo>
                    <a:pt x="135" y="1048"/>
                  </a:lnTo>
                  <a:lnTo>
                    <a:pt x="137" y="1026"/>
                  </a:lnTo>
                  <a:lnTo>
                    <a:pt x="139" y="1001"/>
                  </a:lnTo>
                  <a:lnTo>
                    <a:pt x="145" y="948"/>
                  </a:lnTo>
                  <a:lnTo>
                    <a:pt x="154" y="891"/>
                  </a:lnTo>
                  <a:lnTo>
                    <a:pt x="165" y="829"/>
                  </a:lnTo>
                  <a:lnTo>
                    <a:pt x="177" y="764"/>
                  </a:lnTo>
                  <a:lnTo>
                    <a:pt x="191" y="696"/>
                  </a:lnTo>
                  <a:lnTo>
                    <a:pt x="205" y="628"/>
                  </a:lnTo>
                  <a:lnTo>
                    <a:pt x="222" y="559"/>
                  </a:lnTo>
                  <a:lnTo>
                    <a:pt x="237" y="492"/>
                  </a:lnTo>
                  <a:lnTo>
                    <a:pt x="253" y="425"/>
                  </a:lnTo>
                  <a:lnTo>
                    <a:pt x="270" y="361"/>
                  </a:lnTo>
                  <a:lnTo>
                    <a:pt x="286" y="301"/>
                  </a:lnTo>
                  <a:lnTo>
                    <a:pt x="301" y="245"/>
                  </a:lnTo>
                  <a:lnTo>
                    <a:pt x="316" y="195"/>
                  </a:lnTo>
                  <a:lnTo>
                    <a:pt x="329" y="150"/>
                  </a:lnTo>
                  <a:lnTo>
                    <a:pt x="333" y="136"/>
                  </a:lnTo>
                  <a:lnTo>
                    <a:pt x="336" y="123"/>
                  </a:lnTo>
                  <a:lnTo>
                    <a:pt x="338" y="110"/>
                  </a:lnTo>
                  <a:lnTo>
                    <a:pt x="339" y="98"/>
                  </a:lnTo>
                  <a:lnTo>
                    <a:pt x="340" y="88"/>
                  </a:lnTo>
                  <a:lnTo>
                    <a:pt x="339" y="79"/>
                  </a:lnTo>
                  <a:lnTo>
                    <a:pt x="337" y="70"/>
                  </a:lnTo>
                  <a:lnTo>
                    <a:pt x="334" y="62"/>
                  </a:lnTo>
                  <a:lnTo>
                    <a:pt x="331" y="55"/>
                  </a:lnTo>
                  <a:lnTo>
                    <a:pt x="326" y="48"/>
                  </a:lnTo>
                  <a:lnTo>
                    <a:pt x="321" y="42"/>
                  </a:lnTo>
                  <a:lnTo>
                    <a:pt x="315" y="37"/>
                  </a:lnTo>
                  <a:lnTo>
                    <a:pt x="307" y="31"/>
                  </a:lnTo>
                  <a:lnTo>
                    <a:pt x="300" y="27"/>
                  </a:lnTo>
                  <a:lnTo>
                    <a:pt x="292" y="22"/>
                  </a:lnTo>
                  <a:lnTo>
                    <a:pt x="283" y="17"/>
                  </a:lnTo>
                  <a:lnTo>
                    <a:pt x="266" y="9"/>
                  </a:lnTo>
                  <a:lnTo>
                    <a:pt x="248" y="4"/>
                  </a:lnTo>
                  <a:lnTo>
                    <a:pt x="233" y="1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1" name="Freeform 39"/>
            <p:cNvSpPr>
              <a:spLocks/>
            </p:cNvSpPr>
            <p:nvPr userDrawn="1"/>
          </p:nvSpPr>
          <p:spPr bwMode="auto">
            <a:xfrm>
              <a:off x="7003" y="607"/>
              <a:ext cx="58" cy="42"/>
            </a:xfrm>
            <a:custGeom>
              <a:avLst/>
              <a:gdLst>
                <a:gd name="T0" fmla="*/ 50 w 695"/>
                <a:gd name="T1" fmla="*/ 38 h 503"/>
                <a:gd name="T2" fmla="*/ 37 w 695"/>
                <a:gd name="T3" fmla="*/ 44 h 503"/>
                <a:gd name="T4" fmla="*/ 31 w 695"/>
                <a:gd name="T5" fmla="*/ 54 h 503"/>
                <a:gd name="T6" fmla="*/ 30 w 695"/>
                <a:gd name="T7" fmla="*/ 70 h 503"/>
                <a:gd name="T8" fmla="*/ 37 w 695"/>
                <a:gd name="T9" fmla="*/ 108 h 503"/>
                <a:gd name="T10" fmla="*/ 39 w 695"/>
                <a:gd name="T11" fmla="*/ 159 h 503"/>
                <a:gd name="T12" fmla="*/ 35 w 695"/>
                <a:gd name="T13" fmla="*/ 214 h 503"/>
                <a:gd name="T14" fmla="*/ 17 w 695"/>
                <a:gd name="T15" fmla="*/ 323 h 503"/>
                <a:gd name="T16" fmla="*/ 4 w 695"/>
                <a:gd name="T17" fmla="*/ 384 h 503"/>
                <a:gd name="T18" fmla="*/ 0 w 695"/>
                <a:gd name="T19" fmla="*/ 414 h 503"/>
                <a:gd name="T20" fmla="*/ 6 w 695"/>
                <a:gd name="T21" fmla="*/ 438 h 503"/>
                <a:gd name="T22" fmla="*/ 17 w 695"/>
                <a:gd name="T23" fmla="*/ 455 h 503"/>
                <a:gd name="T24" fmla="*/ 32 w 695"/>
                <a:gd name="T25" fmla="*/ 470 h 503"/>
                <a:gd name="T26" fmla="*/ 74 w 695"/>
                <a:gd name="T27" fmla="*/ 494 h 503"/>
                <a:gd name="T28" fmla="*/ 114 w 695"/>
                <a:gd name="T29" fmla="*/ 503 h 503"/>
                <a:gd name="T30" fmla="*/ 134 w 695"/>
                <a:gd name="T31" fmla="*/ 500 h 503"/>
                <a:gd name="T32" fmla="*/ 152 w 695"/>
                <a:gd name="T33" fmla="*/ 486 h 503"/>
                <a:gd name="T34" fmla="*/ 171 w 695"/>
                <a:gd name="T35" fmla="*/ 441 h 503"/>
                <a:gd name="T36" fmla="*/ 212 w 695"/>
                <a:gd name="T37" fmla="*/ 349 h 503"/>
                <a:gd name="T38" fmla="*/ 241 w 695"/>
                <a:gd name="T39" fmla="*/ 301 h 503"/>
                <a:gd name="T40" fmla="*/ 278 w 695"/>
                <a:gd name="T41" fmla="*/ 253 h 503"/>
                <a:gd name="T42" fmla="*/ 322 w 695"/>
                <a:gd name="T43" fmla="*/ 208 h 503"/>
                <a:gd name="T44" fmla="*/ 374 w 695"/>
                <a:gd name="T45" fmla="*/ 167 h 503"/>
                <a:gd name="T46" fmla="*/ 435 w 695"/>
                <a:gd name="T47" fmla="*/ 131 h 503"/>
                <a:gd name="T48" fmla="*/ 505 w 695"/>
                <a:gd name="T49" fmla="*/ 102 h 503"/>
                <a:gd name="T50" fmla="*/ 585 w 695"/>
                <a:gd name="T51" fmla="*/ 82 h 503"/>
                <a:gd name="T52" fmla="*/ 677 w 695"/>
                <a:gd name="T53" fmla="*/ 72 h 503"/>
                <a:gd name="T54" fmla="*/ 686 w 695"/>
                <a:gd name="T55" fmla="*/ 69 h 503"/>
                <a:gd name="T56" fmla="*/ 692 w 695"/>
                <a:gd name="T57" fmla="*/ 62 h 503"/>
                <a:gd name="T58" fmla="*/ 695 w 695"/>
                <a:gd name="T59" fmla="*/ 51 h 503"/>
                <a:gd name="T60" fmla="*/ 690 w 695"/>
                <a:gd name="T61" fmla="*/ 34 h 503"/>
                <a:gd name="T62" fmla="*/ 674 w 695"/>
                <a:gd name="T63" fmla="*/ 18 h 503"/>
                <a:gd name="T64" fmla="*/ 648 w 695"/>
                <a:gd name="T65" fmla="*/ 8 h 503"/>
                <a:gd name="T66" fmla="*/ 604 w 695"/>
                <a:gd name="T67" fmla="*/ 1 h 503"/>
                <a:gd name="T68" fmla="*/ 536 w 695"/>
                <a:gd name="T69" fmla="*/ 2 h 503"/>
                <a:gd name="T70" fmla="*/ 469 w 695"/>
                <a:gd name="T71" fmla="*/ 13 h 503"/>
                <a:gd name="T72" fmla="*/ 397 w 695"/>
                <a:gd name="T73" fmla="*/ 33 h 503"/>
                <a:gd name="T74" fmla="*/ 328 w 695"/>
                <a:gd name="T75" fmla="*/ 60 h 503"/>
                <a:gd name="T76" fmla="*/ 262 w 695"/>
                <a:gd name="T77" fmla="*/ 94 h 503"/>
                <a:gd name="T78" fmla="*/ 214 w 695"/>
                <a:gd name="T79" fmla="*/ 124 h 503"/>
                <a:gd name="T80" fmla="*/ 200 w 695"/>
                <a:gd name="T81" fmla="*/ 101 h 503"/>
                <a:gd name="T82" fmla="*/ 160 w 695"/>
                <a:gd name="T83" fmla="*/ 66 h 503"/>
                <a:gd name="T84" fmla="*/ 124 w 695"/>
                <a:gd name="T85" fmla="*/ 46 h 503"/>
                <a:gd name="T86" fmla="*/ 96 w 695"/>
                <a:gd name="T87" fmla="*/ 38 h 503"/>
                <a:gd name="T88" fmla="*/ 71 w 695"/>
                <a:gd name="T89" fmla="*/ 35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95" h="503">
                  <a:moveTo>
                    <a:pt x="71" y="35"/>
                  </a:moveTo>
                  <a:lnTo>
                    <a:pt x="61" y="36"/>
                  </a:lnTo>
                  <a:lnTo>
                    <a:pt x="50" y="38"/>
                  </a:lnTo>
                  <a:lnTo>
                    <a:pt x="45" y="39"/>
                  </a:lnTo>
                  <a:lnTo>
                    <a:pt x="41" y="42"/>
                  </a:lnTo>
                  <a:lnTo>
                    <a:pt x="37" y="44"/>
                  </a:lnTo>
                  <a:lnTo>
                    <a:pt x="34" y="48"/>
                  </a:lnTo>
                  <a:lnTo>
                    <a:pt x="32" y="51"/>
                  </a:lnTo>
                  <a:lnTo>
                    <a:pt x="31" y="54"/>
                  </a:lnTo>
                  <a:lnTo>
                    <a:pt x="30" y="58"/>
                  </a:lnTo>
                  <a:lnTo>
                    <a:pt x="29" y="61"/>
                  </a:lnTo>
                  <a:lnTo>
                    <a:pt x="30" y="70"/>
                  </a:lnTo>
                  <a:lnTo>
                    <a:pt x="32" y="81"/>
                  </a:lnTo>
                  <a:lnTo>
                    <a:pt x="35" y="94"/>
                  </a:lnTo>
                  <a:lnTo>
                    <a:pt x="37" y="108"/>
                  </a:lnTo>
                  <a:lnTo>
                    <a:pt x="39" y="125"/>
                  </a:lnTo>
                  <a:lnTo>
                    <a:pt x="39" y="141"/>
                  </a:lnTo>
                  <a:lnTo>
                    <a:pt x="39" y="159"/>
                  </a:lnTo>
                  <a:lnTo>
                    <a:pt x="38" y="177"/>
                  </a:lnTo>
                  <a:lnTo>
                    <a:pt x="37" y="195"/>
                  </a:lnTo>
                  <a:lnTo>
                    <a:pt x="35" y="214"/>
                  </a:lnTo>
                  <a:lnTo>
                    <a:pt x="29" y="252"/>
                  </a:lnTo>
                  <a:lnTo>
                    <a:pt x="23" y="288"/>
                  </a:lnTo>
                  <a:lnTo>
                    <a:pt x="17" y="323"/>
                  </a:lnTo>
                  <a:lnTo>
                    <a:pt x="10" y="353"/>
                  </a:lnTo>
                  <a:lnTo>
                    <a:pt x="7" y="370"/>
                  </a:lnTo>
                  <a:lnTo>
                    <a:pt x="4" y="384"/>
                  </a:lnTo>
                  <a:lnTo>
                    <a:pt x="1" y="395"/>
                  </a:lnTo>
                  <a:lnTo>
                    <a:pt x="0" y="405"/>
                  </a:lnTo>
                  <a:lnTo>
                    <a:pt x="0" y="414"/>
                  </a:lnTo>
                  <a:lnTo>
                    <a:pt x="1" y="424"/>
                  </a:lnTo>
                  <a:lnTo>
                    <a:pt x="4" y="431"/>
                  </a:lnTo>
                  <a:lnTo>
                    <a:pt x="6" y="438"/>
                  </a:lnTo>
                  <a:lnTo>
                    <a:pt x="9" y="444"/>
                  </a:lnTo>
                  <a:lnTo>
                    <a:pt x="13" y="450"/>
                  </a:lnTo>
                  <a:lnTo>
                    <a:pt x="17" y="455"/>
                  </a:lnTo>
                  <a:lnTo>
                    <a:pt x="22" y="460"/>
                  </a:lnTo>
                  <a:lnTo>
                    <a:pt x="27" y="464"/>
                  </a:lnTo>
                  <a:lnTo>
                    <a:pt x="32" y="470"/>
                  </a:lnTo>
                  <a:lnTo>
                    <a:pt x="45" y="478"/>
                  </a:lnTo>
                  <a:lnTo>
                    <a:pt x="60" y="486"/>
                  </a:lnTo>
                  <a:lnTo>
                    <a:pt x="74" y="494"/>
                  </a:lnTo>
                  <a:lnTo>
                    <a:pt x="87" y="499"/>
                  </a:lnTo>
                  <a:lnTo>
                    <a:pt x="101" y="502"/>
                  </a:lnTo>
                  <a:lnTo>
                    <a:pt x="114" y="503"/>
                  </a:lnTo>
                  <a:lnTo>
                    <a:pt x="121" y="503"/>
                  </a:lnTo>
                  <a:lnTo>
                    <a:pt x="127" y="502"/>
                  </a:lnTo>
                  <a:lnTo>
                    <a:pt x="134" y="500"/>
                  </a:lnTo>
                  <a:lnTo>
                    <a:pt x="140" y="496"/>
                  </a:lnTo>
                  <a:lnTo>
                    <a:pt x="146" y="492"/>
                  </a:lnTo>
                  <a:lnTo>
                    <a:pt x="152" y="486"/>
                  </a:lnTo>
                  <a:lnTo>
                    <a:pt x="158" y="478"/>
                  </a:lnTo>
                  <a:lnTo>
                    <a:pt x="161" y="469"/>
                  </a:lnTo>
                  <a:lnTo>
                    <a:pt x="171" y="441"/>
                  </a:lnTo>
                  <a:lnTo>
                    <a:pt x="182" y="411"/>
                  </a:lnTo>
                  <a:lnTo>
                    <a:pt x="195" y="381"/>
                  </a:lnTo>
                  <a:lnTo>
                    <a:pt x="212" y="349"/>
                  </a:lnTo>
                  <a:lnTo>
                    <a:pt x="221" y="333"/>
                  </a:lnTo>
                  <a:lnTo>
                    <a:pt x="231" y="316"/>
                  </a:lnTo>
                  <a:lnTo>
                    <a:pt x="241" y="301"/>
                  </a:lnTo>
                  <a:lnTo>
                    <a:pt x="253" y="285"/>
                  </a:lnTo>
                  <a:lnTo>
                    <a:pt x="265" y="270"/>
                  </a:lnTo>
                  <a:lnTo>
                    <a:pt x="278" y="253"/>
                  </a:lnTo>
                  <a:lnTo>
                    <a:pt x="292" y="238"/>
                  </a:lnTo>
                  <a:lnTo>
                    <a:pt x="306" y="223"/>
                  </a:lnTo>
                  <a:lnTo>
                    <a:pt x="322" y="208"/>
                  </a:lnTo>
                  <a:lnTo>
                    <a:pt x="338" y="194"/>
                  </a:lnTo>
                  <a:lnTo>
                    <a:pt x="355" y="181"/>
                  </a:lnTo>
                  <a:lnTo>
                    <a:pt x="374" y="167"/>
                  </a:lnTo>
                  <a:lnTo>
                    <a:pt x="393" y="154"/>
                  </a:lnTo>
                  <a:lnTo>
                    <a:pt x="414" y="142"/>
                  </a:lnTo>
                  <a:lnTo>
                    <a:pt x="435" y="131"/>
                  </a:lnTo>
                  <a:lnTo>
                    <a:pt x="457" y="120"/>
                  </a:lnTo>
                  <a:lnTo>
                    <a:pt x="480" y="111"/>
                  </a:lnTo>
                  <a:lnTo>
                    <a:pt x="505" y="102"/>
                  </a:lnTo>
                  <a:lnTo>
                    <a:pt x="531" y="94"/>
                  </a:lnTo>
                  <a:lnTo>
                    <a:pt x="557" y="88"/>
                  </a:lnTo>
                  <a:lnTo>
                    <a:pt x="585" y="82"/>
                  </a:lnTo>
                  <a:lnTo>
                    <a:pt x="614" y="78"/>
                  </a:lnTo>
                  <a:lnTo>
                    <a:pt x="645" y="75"/>
                  </a:lnTo>
                  <a:lnTo>
                    <a:pt x="677" y="72"/>
                  </a:lnTo>
                  <a:lnTo>
                    <a:pt x="680" y="72"/>
                  </a:lnTo>
                  <a:lnTo>
                    <a:pt x="683" y="70"/>
                  </a:lnTo>
                  <a:lnTo>
                    <a:pt x="686" y="69"/>
                  </a:lnTo>
                  <a:lnTo>
                    <a:pt x="688" y="67"/>
                  </a:lnTo>
                  <a:lnTo>
                    <a:pt x="691" y="65"/>
                  </a:lnTo>
                  <a:lnTo>
                    <a:pt x="692" y="62"/>
                  </a:lnTo>
                  <a:lnTo>
                    <a:pt x="694" y="59"/>
                  </a:lnTo>
                  <a:lnTo>
                    <a:pt x="694" y="56"/>
                  </a:lnTo>
                  <a:lnTo>
                    <a:pt x="695" y="51"/>
                  </a:lnTo>
                  <a:lnTo>
                    <a:pt x="694" y="45"/>
                  </a:lnTo>
                  <a:lnTo>
                    <a:pt x="693" y="40"/>
                  </a:lnTo>
                  <a:lnTo>
                    <a:pt x="690" y="34"/>
                  </a:lnTo>
                  <a:lnTo>
                    <a:pt x="686" y="29"/>
                  </a:lnTo>
                  <a:lnTo>
                    <a:pt x="681" y="24"/>
                  </a:lnTo>
                  <a:lnTo>
                    <a:pt x="674" y="18"/>
                  </a:lnTo>
                  <a:lnTo>
                    <a:pt x="667" y="14"/>
                  </a:lnTo>
                  <a:lnTo>
                    <a:pt x="657" y="11"/>
                  </a:lnTo>
                  <a:lnTo>
                    <a:pt x="648" y="8"/>
                  </a:lnTo>
                  <a:lnTo>
                    <a:pt x="638" y="6"/>
                  </a:lnTo>
                  <a:lnTo>
                    <a:pt x="628" y="4"/>
                  </a:lnTo>
                  <a:lnTo>
                    <a:pt x="604" y="1"/>
                  </a:lnTo>
                  <a:lnTo>
                    <a:pt x="579" y="0"/>
                  </a:lnTo>
                  <a:lnTo>
                    <a:pt x="558" y="0"/>
                  </a:lnTo>
                  <a:lnTo>
                    <a:pt x="536" y="2"/>
                  </a:lnTo>
                  <a:lnTo>
                    <a:pt x="515" y="5"/>
                  </a:lnTo>
                  <a:lnTo>
                    <a:pt x="491" y="8"/>
                  </a:lnTo>
                  <a:lnTo>
                    <a:pt x="469" y="13"/>
                  </a:lnTo>
                  <a:lnTo>
                    <a:pt x="445" y="19"/>
                  </a:lnTo>
                  <a:lnTo>
                    <a:pt x="422" y="26"/>
                  </a:lnTo>
                  <a:lnTo>
                    <a:pt x="397" y="33"/>
                  </a:lnTo>
                  <a:lnTo>
                    <a:pt x="374" y="41"/>
                  </a:lnTo>
                  <a:lnTo>
                    <a:pt x="350" y="50"/>
                  </a:lnTo>
                  <a:lnTo>
                    <a:pt x="328" y="60"/>
                  </a:lnTo>
                  <a:lnTo>
                    <a:pt x="305" y="70"/>
                  </a:lnTo>
                  <a:lnTo>
                    <a:pt x="283" y="82"/>
                  </a:lnTo>
                  <a:lnTo>
                    <a:pt x="262" y="94"/>
                  </a:lnTo>
                  <a:lnTo>
                    <a:pt x="240" y="106"/>
                  </a:lnTo>
                  <a:lnTo>
                    <a:pt x="221" y="119"/>
                  </a:lnTo>
                  <a:lnTo>
                    <a:pt x="214" y="124"/>
                  </a:lnTo>
                  <a:lnTo>
                    <a:pt x="212" y="116"/>
                  </a:lnTo>
                  <a:lnTo>
                    <a:pt x="209" y="110"/>
                  </a:lnTo>
                  <a:lnTo>
                    <a:pt x="200" y="101"/>
                  </a:lnTo>
                  <a:lnTo>
                    <a:pt x="190" y="91"/>
                  </a:lnTo>
                  <a:lnTo>
                    <a:pt x="176" y="79"/>
                  </a:lnTo>
                  <a:lnTo>
                    <a:pt x="160" y="66"/>
                  </a:lnTo>
                  <a:lnTo>
                    <a:pt x="142" y="55"/>
                  </a:lnTo>
                  <a:lnTo>
                    <a:pt x="133" y="50"/>
                  </a:lnTo>
                  <a:lnTo>
                    <a:pt x="124" y="46"/>
                  </a:lnTo>
                  <a:lnTo>
                    <a:pt x="114" y="42"/>
                  </a:lnTo>
                  <a:lnTo>
                    <a:pt x="104" y="40"/>
                  </a:lnTo>
                  <a:lnTo>
                    <a:pt x="96" y="38"/>
                  </a:lnTo>
                  <a:lnTo>
                    <a:pt x="87" y="36"/>
                  </a:lnTo>
                  <a:lnTo>
                    <a:pt x="79" y="36"/>
                  </a:lnTo>
                  <a:lnTo>
                    <a:pt x="71" y="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2" name="Freeform 40"/>
            <p:cNvSpPr>
              <a:spLocks/>
            </p:cNvSpPr>
            <p:nvPr userDrawn="1"/>
          </p:nvSpPr>
          <p:spPr bwMode="auto">
            <a:xfrm>
              <a:off x="6388" y="599"/>
              <a:ext cx="74" cy="49"/>
            </a:xfrm>
            <a:custGeom>
              <a:avLst/>
              <a:gdLst>
                <a:gd name="T0" fmla="*/ 144 w 883"/>
                <a:gd name="T1" fmla="*/ 3 h 595"/>
                <a:gd name="T2" fmla="*/ 125 w 883"/>
                <a:gd name="T3" fmla="*/ 13 h 595"/>
                <a:gd name="T4" fmla="*/ 100 w 883"/>
                <a:gd name="T5" fmla="*/ 49 h 595"/>
                <a:gd name="T6" fmla="*/ 55 w 883"/>
                <a:gd name="T7" fmla="*/ 183 h 595"/>
                <a:gd name="T8" fmla="*/ 10 w 883"/>
                <a:gd name="T9" fmla="*/ 382 h 595"/>
                <a:gd name="T10" fmla="*/ 0 w 883"/>
                <a:gd name="T11" fmla="*/ 465 h 595"/>
                <a:gd name="T12" fmla="*/ 7 w 883"/>
                <a:gd name="T13" fmla="*/ 503 h 595"/>
                <a:gd name="T14" fmla="*/ 25 w 883"/>
                <a:gd name="T15" fmla="*/ 532 h 595"/>
                <a:gd name="T16" fmla="*/ 77 w 883"/>
                <a:gd name="T17" fmla="*/ 571 h 595"/>
                <a:gd name="T18" fmla="*/ 122 w 883"/>
                <a:gd name="T19" fmla="*/ 590 h 595"/>
                <a:gd name="T20" fmla="*/ 164 w 883"/>
                <a:gd name="T21" fmla="*/ 595 h 595"/>
                <a:gd name="T22" fmla="*/ 201 w 883"/>
                <a:gd name="T23" fmla="*/ 585 h 595"/>
                <a:gd name="T24" fmla="*/ 234 w 883"/>
                <a:gd name="T25" fmla="*/ 555 h 595"/>
                <a:gd name="T26" fmla="*/ 295 w 883"/>
                <a:gd name="T27" fmla="*/ 487 h 595"/>
                <a:gd name="T28" fmla="*/ 404 w 883"/>
                <a:gd name="T29" fmla="*/ 369 h 595"/>
                <a:gd name="T30" fmla="*/ 491 w 883"/>
                <a:gd name="T31" fmla="*/ 296 h 595"/>
                <a:gd name="T32" fmla="*/ 514 w 883"/>
                <a:gd name="T33" fmla="*/ 299 h 595"/>
                <a:gd name="T34" fmla="*/ 534 w 883"/>
                <a:gd name="T35" fmla="*/ 336 h 595"/>
                <a:gd name="T36" fmla="*/ 568 w 883"/>
                <a:gd name="T37" fmla="*/ 405 h 595"/>
                <a:gd name="T38" fmla="*/ 605 w 883"/>
                <a:gd name="T39" fmla="*/ 459 h 595"/>
                <a:gd name="T40" fmla="*/ 644 w 883"/>
                <a:gd name="T41" fmla="*/ 500 h 595"/>
                <a:gd name="T42" fmla="*/ 693 w 883"/>
                <a:gd name="T43" fmla="*/ 535 h 595"/>
                <a:gd name="T44" fmla="*/ 767 w 883"/>
                <a:gd name="T45" fmla="*/ 561 h 595"/>
                <a:gd name="T46" fmla="*/ 828 w 883"/>
                <a:gd name="T47" fmla="*/ 565 h 595"/>
                <a:gd name="T48" fmla="*/ 868 w 883"/>
                <a:gd name="T49" fmla="*/ 555 h 595"/>
                <a:gd name="T50" fmla="*/ 883 w 883"/>
                <a:gd name="T51" fmla="*/ 533 h 595"/>
                <a:gd name="T52" fmla="*/ 880 w 883"/>
                <a:gd name="T53" fmla="*/ 518 h 595"/>
                <a:gd name="T54" fmla="*/ 868 w 883"/>
                <a:gd name="T55" fmla="*/ 512 h 595"/>
                <a:gd name="T56" fmla="*/ 840 w 883"/>
                <a:gd name="T57" fmla="*/ 510 h 595"/>
                <a:gd name="T58" fmla="*/ 808 w 883"/>
                <a:gd name="T59" fmla="*/ 501 h 595"/>
                <a:gd name="T60" fmla="*/ 781 w 883"/>
                <a:gd name="T61" fmla="*/ 483 h 595"/>
                <a:gd name="T62" fmla="*/ 751 w 883"/>
                <a:gd name="T63" fmla="*/ 440 h 595"/>
                <a:gd name="T64" fmla="*/ 722 w 883"/>
                <a:gd name="T65" fmla="*/ 358 h 595"/>
                <a:gd name="T66" fmla="*/ 694 w 883"/>
                <a:gd name="T67" fmla="*/ 231 h 595"/>
                <a:gd name="T68" fmla="*/ 679 w 883"/>
                <a:gd name="T69" fmla="*/ 197 h 595"/>
                <a:gd name="T70" fmla="*/ 655 w 883"/>
                <a:gd name="T71" fmla="*/ 168 h 595"/>
                <a:gd name="T72" fmla="*/ 622 w 883"/>
                <a:gd name="T73" fmla="*/ 145 h 595"/>
                <a:gd name="T74" fmla="*/ 580 w 883"/>
                <a:gd name="T75" fmla="*/ 127 h 595"/>
                <a:gd name="T76" fmla="*/ 537 w 883"/>
                <a:gd name="T77" fmla="*/ 122 h 595"/>
                <a:gd name="T78" fmla="*/ 494 w 883"/>
                <a:gd name="T79" fmla="*/ 140 h 595"/>
                <a:gd name="T80" fmla="*/ 409 w 883"/>
                <a:gd name="T81" fmla="*/ 209 h 595"/>
                <a:gd name="T82" fmla="*/ 308 w 883"/>
                <a:gd name="T83" fmla="*/ 309 h 595"/>
                <a:gd name="T84" fmla="*/ 207 w 883"/>
                <a:gd name="T85" fmla="*/ 410 h 595"/>
                <a:gd name="T86" fmla="*/ 179 w 883"/>
                <a:gd name="T87" fmla="*/ 427 h 595"/>
                <a:gd name="T88" fmla="*/ 201 w 883"/>
                <a:gd name="T89" fmla="*/ 322 h 595"/>
                <a:gd name="T90" fmla="*/ 255 w 883"/>
                <a:gd name="T91" fmla="*/ 149 h 595"/>
                <a:gd name="T92" fmla="*/ 277 w 883"/>
                <a:gd name="T93" fmla="*/ 89 h 595"/>
                <a:gd name="T94" fmla="*/ 276 w 883"/>
                <a:gd name="T95" fmla="*/ 67 h 595"/>
                <a:gd name="T96" fmla="*/ 261 w 883"/>
                <a:gd name="T97" fmla="*/ 42 h 595"/>
                <a:gd name="T98" fmla="*/ 226 w 883"/>
                <a:gd name="T99" fmla="*/ 18 h 595"/>
                <a:gd name="T100" fmla="*/ 174 w 883"/>
                <a:gd name="T101" fmla="*/ 1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83" h="595">
                  <a:moveTo>
                    <a:pt x="162" y="0"/>
                  </a:moveTo>
                  <a:lnTo>
                    <a:pt x="156" y="0"/>
                  </a:lnTo>
                  <a:lnTo>
                    <a:pt x="150" y="1"/>
                  </a:lnTo>
                  <a:lnTo>
                    <a:pt x="144" y="3"/>
                  </a:lnTo>
                  <a:lnTo>
                    <a:pt x="139" y="4"/>
                  </a:lnTo>
                  <a:lnTo>
                    <a:pt x="134" y="7"/>
                  </a:lnTo>
                  <a:lnTo>
                    <a:pt x="129" y="10"/>
                  </a:lnTo>
                  <a:lnTo>
                    <a:pt x="125" y="13"/>
                  </a:lnTo>
                  <a:lnTo>
                    <a:pt x="121" y="17"/>
                  </a:lnTo>
                  <a:lnTo>
                    <a:pt x="113" y="26"/>
                  </a:lnTo>
                  <a:lnTo>
                    <a:pt x="106" y="37"/>
                  </a:lnTo>
                  <a:lnTo>
                    <a:pt x="100" y="49"/>
                  </a:lnTo>
                  <a:lnTo>
                    <a:pt x="94" y="63"/>
                  </a:lnTo>
                  <a:lnTo>
                    <a:pt x="82" y="97"/>
                  </a:lnTo>
                  <a:lnTo>
                    <a:pt x="68" y="137"/>
                  </a:lnTo>
                  <a:lnTo>
                    <a:pt x="55" y="183"/>
                  </a:lnTo>
                  <a:lnTo>
                    <a:pt x="43" y="232"/>
                  </a:lnTo>
                  <a:lnTo>
                    <a:pt x="31" y="282"/>
                  </a:lnTo>
                  <a:lnTo>
                    <a:pt x="19" y="333"/>
                  </a:lnTo>
                  <a:lnTo>
                    <a:pt x="10" y="382"/>
                  </a:lnTo>
                  <a:lnTo>
                    <a:pt x="3" y="429"/>
                  </a:lnTo>
                  <a:lnTo>
                    <a:pt x="1" y="442"/>
                  </a:lnTo>
                  <a:lnTo>
                    <a:pt x="0" y="454"/>
                  </a:lnTo>
                  <a:lnTo>
                    <a:pt x="0" y="465"/>
                  </a:lnTo>
                  <a:lnTo>
                    <a:pt x="1" y="477"/>
                  </a:lnTo>
                  <a:lnTo>
                    <a:pt x="2" y="486"/>
                  </a:lnTo>
                  <a:lnTo>
                    <a:pt x="4" y="495"/>
                  </a:lnTo>
                  <a:lnTo>
                    <a:pt x="7" y="503"/>
                  </a:lnTo>
                  <a:lnTo>
                    <a:pt x="10" y="511"/>
                  </a:lnTo>
                  <a:lnTo>
                    <a:pt x="14" y="518"/>
                  </a:lnTo>
                  <a:lnTo>
                    <a:pt x="19" y="526"/>
                  </a:lnTo>
                  <a:lnTo>
                    <a:pt x="25" y="532"/>
                  </a:lnTo>
                  <a:lnTo>
                    <a:pt x="32" y="539"/>
                  </a:lnTo>
                  <a:lnTo>
                    <a:pt x="47" y="551"/>
                  </a:lnTo>
                  <a:lnTo>
                    <a:pt x="65" y="564"/>
                  </a:lnTo>
                  <a:lnTo>
                    <a:pt x="77" y="571"/>
                  </a:lnTo>
                  <a:lnTo>
                    <a:pt x="89" y="577"/>
                  </a:lnTo>
                  <a:lnTo>
                    <a:pt x="100" y="582"/>
                  </a:lnTo>
                  <a:lnTo>
                    <a:pt x="111" y="587"/>
                  </a:lnTo>
                  <a:lnTo>
                    <a:pt x="122" y="590"/>
                  </a:lnTo>
                  <a:lnTo>
                    <a:pt x="133" y="592"/>
                  </a:lnTo>
                  <a:lnTo>
                    <a:pt x="144" y="594"/>
                  </a:lnTo>
                  <a:lnTo>
                    <a:pt x="154" y="595"/>
                  </a:lnTo>
                  <a:lnTo>
                    <a:pt x="164" y="595"/>
                  </a:lnTo>
                  <a:lnTo>
                    <a:pt x="174" y="593"/>
                  </a:lnTo>
                  <a:lnTo>
                    <a:pt x="184" y="591"/>
                  </a:lnTo>
                  <a:lnTo>
                    <a:pt x="192" y="589"/>
                  </a:lnTo>
                  <a:lnTo>
                    <a:pt x="201" y="585"/>
                  </a:lnTo>
                  <a:lnTo>
                    <a:pt x="208" y="580"/>
                  </a:lnTo>
                  <a:lnTo>
                    <a:pt x="216" y="575"/>
                  </a:lnTo>
                  <a:lnTo>
                    <a:pt x="222" y="567"/>
                  </a:lnTo>
                  <a:lnTo>
                    <a:pt x="234" y="555"/>
                  </a:lnTo>
                  <a:lnTo>
                    <a:pt x="245" y="542"/>
                  </a:lnTo>
                  <a:lnTo>
                    <a:pt x="257" y="530"/>
                  </a:lnTo>
                  <a:lnTo>
                    <a:pt x="268" y="516"/>
                  </a:lnTo>
                  <a:lnTo>
                    <a:pt x="295" y="487"/>
                  </a:lnTo>
                  <a:lnTo>
                    <a:pt x="321" y="456"/>
                  </a:lnTo>
                  <a:lnTo>
                    <a:pt x="349" y="427"/>
                  </a:lnTo>
                  <a:lnTo>
                    <a:pt x="376" y="397"/>
                  </a:lnTo>
                  <a:lnTo>
                    <a:pt x="404" y="369"/>
                  </a:lnTo>
                  <a:lnTo>
                    <a:pt x="431" y="343"/>
                  </a:lnTo>
                  <a:lnTo>
                    <a:pt x="458" y="320"/>
                  </a:lnTo>
                  <a:lnTo>
                    <a:pt x="484" y="300"/>
                  </a:lnTo>
                  <a:lnTo>
                    <a:pt x="491" y="296"/>
                  </a:lnTo>
                  <a:lnTo>
                    <a:pt x="497" y="295"/>
                  </a:lnTo>
                  <a:lnTo>
                    <a:pt x="503" y="295"/>
                  </a:lnTo>
                  <a:lnTo>
                    <a:pt x="509" y="296"/>
                  </a:lnTo>
                  <a:lnTo>
                    <a:pt x="514" y="299"/>
                  </a:lnTo>
                  <a:lnTo>
                    <a:pt x="519" y="303"/>
                  </a:lnTo>
                  <a:lnTo>
                    <a:pt x="523" y="309"/>
                  </a:lnTo>
                  <a:lnTo>
                    <a:pt x="527" y="316"/>
                  </a:lnTo>
                  <a:lnTo>
                    <a:pt x="534" y="336"/>
                  </a:lnTo>
                  <a:lnTo>
                    <a:pt x="543" y="355"/>
                  </a:lnTo>
                  <a:lnTo>
                    <a:pt x="551" y="372"/>
                  </a:lnTo>
                  <a:lnTo>
                    <a:pt x="560" y="390"/>
                  </a:lnTo>
                  <a:lnTo>
                    <a:pt x="568" y="405"/>
                  </a:lnTo>
                  <a:lnTo>
                    <a:pt x="577" y="420"/>
                  </a:lnTo>
                  <a:lnTo>
                    <a:pt x="586" y="434"/>
                  </a:lnTo>
                  <a:lnTo>
                    <a:pt x="596" y="447"/>
                  </a:lnTo>
                  <a:lnTo>
                    <a:pt x="605" y="459"/>
                  </a:lnTo>
                  <a:lnTo>
                    <a:pt x="615" y="470"/>
                  </a:lnTo>
                  <a:lnTo>
                    <a:pt x="624" y="481"/>
                  </a:lnTo>
                  <a:lnTo>
                    <a:pt x="634" y="491"/>
                  </a:lnTo>
                  <a:lnTo>
                    <a:pt x="644" y="500"/>
                  </a:lnTo>
                  <a:lnTo>
                    <a:pt x="654" y="508"/>
                  </a:lnTo>
                  <a:lnTo>
                    <a:pt x="663" y="515"/>
                  </a:lnTo>
                  <a:lnTo>
                    <a:pt x="673" y="523"/>
                  </a:lnTo>
                  <a:lnTo>
                    <a:pt x="693" y="535"/>
                  </a:lnTo>
                  <a:lnTo>
                    <a:pt x="712" y="545"/>
                  </a:lnTo>
                  <a:lnTo>
                    <a:pt x="731" y="552"/>
                  </a:lnTo>
                  <a:lnTo>
                    <a:pt x="749" y="558"/>
                  </a:lnTo>
                  <a:lnTo>
                    <a:pt x="767" y="561"/>
                  </a:lnTo>
                  <a:lnTo>
                    <a:pt x="783" y="564"/>
                  </a:lnTo>
                  <a:lnTo>
                    <a:pt x="799" y="565"/>
                  </a:lnTo>
                  <a:lnTo>
                    <a:pt x="813" y="566"/>
                  </a:lnTo>
                  <a:lnTo>
                    <a:pt x="828" y="565"/>
                  </a:lnTo>
                  <a:lnTo>
                    <a:pt x="843" y="564"/>
                  </a:lnTo>
                  <a:lnTo>
                    <a:pt x="853" y="562"/>
                  </a:lnTo>
                  <a:lnTo>
                    <a:pt x="861" y="559"/>
                  </a:lnTo>
                  <a:lnTo>
                    <a:pt x="868" y="555"/>
                  </a:lnTo>
                  <a:lnTo>
                    <a:pt x="874" y="550"/>
                  </a:lnTo>
                  <a:lnTo>
                    <a:pt x="878" y="545"/>
                  </a:lnTo>
                  <a:lnTo>
                    <a:pt x="881" y="539"/>
                  </a:lnTo>
                  <a:lnTo>
                    <a:pt x="883" y="533"/>
                  </a:lnTo>
                  <a:lnTo>
                    <a:pt x="883" y="528"/>
                  </a:lnTo>
                  <a:lnTo>
                    <a:pt x="883" y="524"/>
                  </a:lnTo>
                  <a:lnTo>
                    <a:pt x="882" y="520"/>
                  </a:lnTo>
                  <a:lnTo>
                    <a:pt x="880" y="518"/>
                  </a:lnTo>
                  <a:lnTo>
                    <a:pt x="878" y="515"/>
                  </a:lnTo>
                  <a:lnTo>
                    <a:pt x="875" y="514"/>
                  </a:lnTo>
                  <a:lnTo>
                    <a:pt x="872" y="512"/>
                  </a:lnTo>
                  <a:lnTo>
                    <a:pt x="868" y="512"/>
                  </a:lnTo>
                  <a:lnTo>
                    <a:pt x="864" y="511"/>
                  </a:lnTo>
                  <a:lnTo>
                    <a:pt x="860" y="511"/>
                  </a:lnTo>
                  <a:lnTo>
                    <a:pt x="851" y="511"/>
                  </a:lnTo>
                  <a:lnTo>
                    <a:pt x="840" y="510"/>
                  </a:lnTo>
                  <a:lnTo>
                    <a:pt x="832" y="509"/>
                  </a:lnTo>
                  <a:lnTo>
                    <a:pt x="823" y="507"/>
                  </a:lnTo>
                  <a:lnTo>
                    <a:pt x="815" y="504"/>
                  </a:lnTo>
                  <a:lnTo>
                    <a:pt x="808" y="501"/>
                  </a:lnTo>
                  <a:lnTo>
                    <a:pt x="801" y="497"/>
                  </a:lnTo>
                  <a:lnTo>
                    <a:pt x="794" y="493"/>
                  </a:lnTo>
                  <a:lnTo>
                    <a:pt x="787" y="488"/>
                  </a:lnTo>
                  <a:lnTo>
                    <a:pt x="781" y="483"/>
                  </a:lnTo>
                  <a:lnTo>
                    <a:pt x="775" y="477"/>
                  </a:lnTo>
                  <a:lnTo>
                    <a:pt x="770" y="469"/>
                  </a:lnTo>
                  <a:lnTo>
                    <a:pt x="760" y="455"/>
                  </a:lnTo>
                  <a:lnTo>
                    <a:pt x="751" y="440"/>
                  </a:lnTo>
                  <a:lnTo>
                    <a:pt x="743" y="421"/>
                  </a:lnTo>
                  <a:lnTo>
                    <a:pt x="735" y="402"/>
                  </a:lnTo>
                  <a:lnTo>
                    <a:pt x="728" y="381"/>
                  </a:lnTo>
                  <a:lnTo>
                    <a:pt x="722" y="358"/>
                  </a:lnTo>
                  <a:lnTo>
                    <a:pt x="711" y="309"/>
                  </a:lnTo>
                  <a:lnTo>
                    <a:pt x="700" y="255"/>
                  </a:lnTo>
                  <a:lnTo>
                    <a:pt x="697" y="240"/>
                  </a:lnTo>
                  <a:lnTo>
                    <a:pt x="694" y="231"/>
                  </a:lnTo>
                  <a:lnTo>
                    <a:pt x="692" y="222"/>
                  </a:lnTo>
                  <a:lnTo>
                    <a:pt x="687" y="213"/>
                  </a:lnTo>
                  <a:lnTo>
                    <a:pt x="683" y="205"/>
                  </a:lnTo>
                  <a:lnTo>
                    <a:pt x="679" y="197"/>
                  </a:lnTo>
                  <a:lnTo>
                    <a:pt x="674" y="189"/>
                  </a:lnTo>
                  <a:lnTo>
                    <a:pt x="668" y="182"/>
                  </a:lnTo>
                  <a:lnTo>
                    <a:pt x="662" y="174"/>
                  </a:lnTo>
                  <a:lnTo>
                    <a:pt x="655" y="168"/>
                  </a:lnTo>
                  <a:lnTo>
                    <a:pt x="648" y="161"/>
                  </a:lnTo>
                  <a:lnTo>
                    <a:pt x="639" y="155"/>
                  </a:lnTo>
                  <a:lnTo>
                    <a:pt x="631" y="150"/>
                  </a:lnTo>
                  <a:lnTo>
                    <a:pt x="622" y="145"/>
                  </a:lnTo>
                  <a:lnTo>
                    <a:pt x="613" y="140"/>
                  </a:lnTo>
                  <a:lnTo>
                    <a:pt x="603" y="135"/>
                  </a:lnTo>
                  <a:lnTo>
                    <a:pt x="592" y="131"/>
                  </a:lnTo>
                  <a:lnTo>
                    <a:pt x="580" y="127"/>
                  </a:lnTo>
                  <a:lnTo>
                    <a:pt x="569" y="124"/>
                  </a:lnTo>
                  <a:lnTo>
                    <a:pt x="559" y="122"/>
                  </a:lnTo>
                  <a:lnTo>
                    <a:pt x="549" y="121"/>
                  </a:lnTo>
                  <a:lnTo>
                    <a:pt x="537" y="122"/>
                  </a:lnTo>
                  <a:lnTo>
                    <a:pt x="527" y="124"/>
                  </a:lnTo>
                  <a:lnTo>
                    <a:pt x="518" y="128"/>
                  </a:lnTo>
                  <a:lnTo>
                    <a:pt x="510" y="131"/>
                  </a:lnTo>
                  <a:lnTo>
                    <a:pt x="494" y="140"/>
                  </a:lnTo>
                  <a:lnTo>
                    <a:pt x="478" y="150"/>
                  </a:lnTo>
                  <a:lnTo>
                    <a:pt x="457" y="167"/>
                  </a:lnTo>
                  <a:lnTo>
                    <a:pt x="433" y="187"/>
                  </a:lnTo>
                  <a:lnTo>
                    <a:pt x="409" y="209"/>
                  </a:lnTo>
                  <a:lnTo>
                    <a:pt x="383" y="233"/>
                  </a:lnTo>
                  <a:lnTo>
                    <a:pt x="358" y="258"/>
                  </a:lnTo>
                  <a:lnTo>
                    <a:pt x="332" y="284"/>
                  </a:lnTo>
                  <a:lnTo>
                    <a:pt x="308" y="309"/>
                  </a:lnTo>
                  <a:lnTo>
                    <a:pt x="284" y="334"/>
                  </a:lnTo>
                  <a:lnTo>
                    <a:pt x="246" y="372"/>
                  </a:lnTo>
                  <a:lnTo>
                    <a:pt x="218" y="400"/>
                  </a:lnTo>
                  <a:lnTo>
                    <a:pt x="207" y="410"/>
                  </a:lnTo>
                  <a:lnTo>
                    <a:pt x="199" y="417"/>
                  </a:lnTo>
                  <a:lnTo>
                    <a:pt x="192" y="423"/>
                  </a:lnTo>
                  <a:lnTo>
                    <a:pt x="188" y="425"/>
                  </a:lnTo>
                  <a:lnTo>
                    <a:pt x="179" y="427"/>
                  </a:lnTo>
                  <a:lnTo>
                    <a:pt x="180" y="417"/>
                  </a:lnTo>
                  <a:lnTo>
                    <a:pt x="185" y="392"/>
                  </a:lnTo>
                  <a:lnTo>
                    <a:pt x="192" y="360"/>
                  </a:lnTo>
                  <a:lnTo>
                    <a:pt x="201" y="322"/>
                  </a:lnTo>
                  <a:lnTo>
                    <a:pt x="211" y="283"/>
                  </a:lnTo>
                  <a:lnTo>
                    <a:pt x="224" y="239"/>
                  </a:lnTo>
                  <a:lnTo>
                    <a:pt x="239" y="194"/>
                  </a:lnTo>
                  <a:lnTo>
                    <a:pt x="255" y="149"/>
                  </a:lnTo>
                  <a:lnTo>
                    <a:pt x="272" y="105"/>
                  </a:lnTo>
                  <a:lnTo>
                    <a:pt x="275" y="100"/>
                  </a:lnTo>
                  <a:lnTo>
                    <a:pt x="276" y="94"/>
                  </a:lnTo>
                  <a:lnTo>
                    <a:pt x="277" y="89"/>
                  </a:lnTo>
                  <a:lnTo>
                    <a:pt x="278" y="84"/>
                  </a:lnTo>
                  <a:lnTo>
                    <a:pt x="278" y="78"/>
                  </a:lnTo>
                  <a:lnTo>
                    <a:pt x="277" y="72"/>
                  </a:lnTo>
                  <a:lnTo>
                    <a:pt x="276" y="67"/>
                  </a:lnTo>
                  <a:lnTo>
                    <a:pt x="274" y="62"/>
                  </a:lnTo>
                  <a:lnTo>
                    <a:pt x="271" y="55"/>
                  </a:lnTo>
                  <a:lnTo>
                    <a:pt x="266" y="48"/>
                  </a:lnTo>
                  <a:lnTo>
                    <a:pt x="261" y="42"/>
                  </a:lnTo>
                  <a:lnTo>
                    <a:pt x="254" y="36"/>
                  </a:lnTo>
                  <a:lnTo>
                    <a:pt x="246" y="30"/>
                  </a:lnTo>
                  <a:lnTo>
                    <a:pt x="237" y="23"/>
                  </a:lnTo>
                  <a:lnTo>
                    <a:pt x="226" y="18"/>
                  </a:lnTo>
                  <a:lnTo>
                    <a:pt x="215" y="13"/>
                  </a:lnTo>
                  <a:lnTo>
                    <a:pt x="201" y="7"/>
                  </a:lnTo>
                  <a:lnTo>
                    <a:pt x="187" y="3"/>
                  </a:lnTo>
                  <a:lnTo>
                    <a:pt x="174" y="1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3" name="Freeform 41"/>
            <p:cNvSpPr>
              <a:spLocks/>
            </p:cNvSpPr>
            <p:nvPr userDrawn="1"/>
          </p:nvSpPr>
          <p:spPr bwMode="auto">
            <a:xfrm>
              <a:off x="6666" y="603"/>
              <a:ext cx="60" cy="44"/>
            </a:xfrm>
            <a:custGeom>
              <a:avLst/>
              <a:gdLst>
                <a:gd name="T0" fmla="*/ 518 w 721"/>
                <a:gd name="T1" fmla="*/ 321 h 522"/>
                <a:gd name="T2" fmla="*/ 536 w 721"/>
                <a:gd name="T3" fmla="*/ 387 h 522"/>
                <a:gd name="T4" fmla="*/ 575 w 721"/>
                <a:gd name="T5" fmla="*/ 455 h 522"/>
                <a:gd name="T6" fmla="*/ 622 w 721"/>
                <a:gd name="T7" fmla="*/ 498 h 522"/>
                <a:gd name="T8" fmla="*/ 664 w 721"/>
                <a:gd name="T9" fmla="*/ 519 h 522"/>
                <a:gd name="T10" fmla="*/ 699 w 721"/>
                <a:gd name="T11" fmla="*/ 522 h 522"/>
                <a:gd name="T12" fmla="*/ 719 w 721"/>
                <a:gd name="T13" fmla="*/ 510 h 522"/>
                <a:gd name="T14" fmla="*/ 717 w 721"/>
                <a:gd name="T15" fmla="*/ 488 h 522"/>
                <a:gd name="T16" fmla="*/ 698 w 721"/>
                <a:gd name="T17" fmla="*/ 444 h 522"/>
                <a:gd name="T18" fmla="*/ 682 w 721"/>
                <a:gd name="T19" fmla="*/ 342 h 522"/>
                <a:gd name="T20" fmla="*/ 685 w 721"/>
                <a:gd name="T21" fmla="*/ 242 h 522"/>
                <a:gd name="T22" fmla="*/ 697 w 721"/>
                <a:gd name="T23" fmla="*/ 155 h 522"/>
                <a:gd name="T24" fmla="*/ 699 w 721"/>
                <a:gd name="T25" fmla="*/ 112 h 522"/>
                <a:gd name="T26" fmla="*/ 687 w 721"/>
                <a:gd name="T27" fmla="*/ 82 h 522"/>
                <a:gd name="T28" fmla="*/ 664 w 721"/>
                <a:gd name="T29" fmla="*/ 59 h 522"/>
                <a:gd name="T30" fmla="*/ 622 w 721"/>
                <a:gd name="T31" fmla="*/ 34 h 522"/>
                <a:gd name="T32" fmla="*/ 574 w 721"/>
                <a:gd name="T33" fmla="*/ 25 h 522"/>
                <a:gd name="T34" fmla="*/ 553 w 721"/>
                <a:gd name="T35" fmla="*/ 38 h 522"/>
                <a:gd name="T36" fmla="*/ 510 w 721"/>
                <a:gd name="T37" fmla="*/ 116 h 522"/>
                <a:gd name="T38" fmla="*/ 432 w 721"/>
                <a:gd name="T39" fmla="*/ 216 h 522"/>
                <a:gd name="T40" fmla="*/ 343 w 721"/>
                <a:gd name="T41" fmla="*/ 300 h 522"/>
                <a:gd name="T42" fmla="*/ 291 w 721"/>
                <a:gd name="T43" fmla="*/ 334 h 522"/>
                <a:gd name="T44" fmla="*/ 254 w 721"/>
                <a:gd name="T45" fmla="*/ 345 h 522"/>
                <a:gd name="T46" fmla="*/ 222 w 721"/>
                <a:gd name="T47" fmla="*/ 342 h 522"/>
                <a:gd name="T48" fmla="*/ 197 w 721"/>
                <a:gd name="T49" fmla="*/ 326 h 522"/>
                <a:gd name="T50" fmla="*/ 183 w 721"/>
                <a:gd name="T51" fmla="*/ 290 h 522"/>
                <a:gd name="T52" fmla="*/ 183 w 721"/>
                <a:gd name="T53" fmla="*/ 242 h 522"/>
                <a:gd name="T54" fmla="*/ 195 w 721"/>
                <a:gd name="T55" fmla="*/ 187 h 522"/>
                <a:gd name="T56" fmla="*/ 225 w 721"/>
                <a:gd name="T57" fmla="*/ 111 h 522"/>
                <a:gd name="T58" fmla="*/ 231 w 721"/>
                <a:gd name="T59" fmla="*/ 83 h 522"/>
                <a:gd name="T60" fmla="*/ 225 w 721"/>
                <a:gd name="T61" fmla="*/ 58 h 522"/>
                <a:gd name="T62" fmla="*/ 205 w 721"/>
                <a:gd name="T63" fmla="*/ 36 h 522"/>
                <a:gd name="T64" fmla="*/ 163 w 721"/>
                <a:gd name="T65" fmla="*/ 12 h 522"/>
                <a:gd name="T66" fmla="*/ 123 w 721"/>
                <a:gd name="T67" fmla="*/ 1 h 522"/>
                <a:gd name="T68" fmla="*/ 91 w 721"/>
                <a:gd name="T69" fmla="*/ 5 h 522"/>
                <a:gd name="T70" fmla="*/ 68 w 721"/>
                <a:gd name="T71" fmla="*/ 26 h 522"/>
                <a:gd name="T72" fmla="*/ 42 w 721"/>
                <a:gd name="T73" fmla="*/ 90 h 522"/>
                <a:gd name="T74" fmla="*/ 9 w 721"/>
                <a:gd name="T75" fmla="*/ 214 h 522"/>
                <a:gd name="T76" fmla="*/ 0 w 721"/>
                <a:gd name="T77" fmla="*/ 279 h 522"/>
                <a:gd name="T78" fmla="*/ 5 w 721"/>
                <a:gd name="T79" fmla="*/ 313 h 522"/>
                <a:gd name="T80" fmla="*/ 34 w 721"/>
                <a:gd name="T81" fmla="*/ 375 h 522"/>
                <a:gd name="T82" fmla="*/ 73 w 721"/>
                <a:gd name="T83" fmla="*/ 418 h 522"/>
                <a:gd name="T84" fmla="*/ 112 w 721"/>
                <a:gd name="T85" fmla="*/ 446 h 522"/>
                <a:gd name="T86" fmla="*/ 155 w 721"/>
                <a:gd name="T87" fmla="*/ 466 h 522"/>
                <a:gd name="T88" fmla="*/ 198 w 721"/>
                <a:gd name="T89" fmla="*/ 475 h 522"/>
                <a:gd name="T90" fmla="*/ 251 w 721"/>
                <a:gd name="T91" fmla="*/ 469 h 522"/>
                <a:gd name="T92" fmla="*/ 316 w 721"/>
                <a:gd name="T93" fmla="*/ 440 h 522"/>
                <a:gd name="T94" fmla="*/ 394 w 721"/>
                <a:gd name="T95" fmla="*/ 388 h 522"/>
                <a:gd name="T96" fmla="*/ 483 w 721"/>
                <a:gd name="T97" fmla="*/ 313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21" h="522">
                  <a:moveTo>
                    <a:pt x="515" y="282"/>
                  </a:moveTo>
                  <a:lnTo>
                    <a:pt x="516" y="294"/>
                  </a:lnTo>
                  <a:lnTo>
                    <a:pt x="516" y="307"/>
                  </a:lnTo>
                  <a:lnTo>
                    <a:pt x="518" y="321"/>
                  </a:lnTo>
                  <a:lnTo>
                    <a:pt x="520" y="332"/>
                  </a:lnTo>
                  <a:lnTo>
                    <a:pt x="522" y="344"/>
                  </a:lnTo>
                  <a:lnTo>
                    <a:pt x="528" y="367"/>
                  </a:lnTo>
                  <a:lnTo>
                    <a:pt x="536" y="387"/>
                  </a:lnTo>
                  <a:lnTo>
                    <a:pt x="544" y="406"/>
                  </a:lnTo>
                  <a:lnTo>
                    <a:pt x="553" y="424"/>
                  </a:lnTo>
                  <a:lnTo>
                    <a:pt x="564" y="440"/>
                  </a:lnTo>
                  <a:lnTo>
                    <a:pt x="575" y="455"/>
                  </a:lnTo>
                  <a:lnTo>
                    <a:pt x="587" y="468"/>
                  </a:lnTo>
                  <a:lnTo>
                    <a:pt x="599" y="480"/>
                  </a:lnTo>
                  <a:lnTo>
                    <a:pt x="610" y="490"/>
                  </a:lnTo>
                  <a:lnTo>
                    <a:pt x="622" y="498"/>
                  </a:lnTo>
                  <a:lnTo>
                    <a:pt x="634" y="505"/>
                  </a:lnTo>
                  <a:lnTo>
                    <a:pt x="645" y="511"/>
                  </a:lnTo>
                  <a:lnTo>
                    <a:pt x="655" y="516"/>
                  </a:lnTo>
                  <a:lnTo>
                    <a:pt x="664" y="519"/>
                  </a:lnTo>
                  <a:lnTo>
                    <a:pt x="673" y="521"/>
                  </a:lnTo>
                  <a:lnTo>
                    <a:pt x="683" y="522"/>
                  </a:lnTo>
                  <a:lnTo>
                    <a:pt x="692" y="522"/>
                  </a:lnTo>
                  <a:lnTo>
                    <a:pt x="699" y="522"/>
                  </a:lnTo>
                  <a:lnTo>
                    <a:pt x="706" y="520"/>
                  </a:lnTo>
                  <a:lnTo>
                    <a:pt x="712" y="518"/>
                  </a:lnTo>
                  <a:lnTo>
                    <a:pt x="716" y="515"/>
                  </a:lnTo>
                  <a:lnTo>
                    <a:pt x="719" y="510"/>
                  </a:lnTo>
                  <a:lnTo>
                    <a:pt x="721" y="505"/>
                  </a:lnTo>
                  <a:lnTo>
                    <a:pt x="721" y="500"/>
                  </a:lnTo>
                  <a:lnTo>
                    <a:pt x="720" y="494"/>
                  </a:lnTo>
                  <a:lnTo>
                    <a:pt x="717" y="488"/>
                  </a:lnTo>
                  <a:lnTo>
                    <a:pt x="711" y="478"/>
                  </a:lnTo>
                  <a:lnTo>
                    <a:pt x="706" y="467"/>
                  </a:lnTo>
                  <a:lnTo>
                    <a:pt x="702" y="455"/>
                  </a:lnTo>
                  <a:lnTo>
                    <a:pt x="698" y="444"/>
                  </a:lnTo>
                  <a:lnTo>
                    <a:pt x="692" y="420"/>
                  </a:lnTo>
                  <a:lnTo>
                    <a:pt x="687" y="394"/>
                  </a:lnTo>
                  <a:lnTo>
                    <a:pt x="684" y="368"/>
                  </a:lnTo>
                  <a:lnTo>
                    <a:pt x="682" y="342"/>
                  </a:lnTo>
                  <a:lnTo>
                    <a:pt x="682" y="315"/>
                  </a:lnTo>
                  <a:lnTo>
                    <a:pt x="682" y="290"/>
                  </a:lnTo>
                  <a:lnTo>
                    <a:pt x="683" y="265"/>
                  </a:lnTo>
                  <a:lnTo>
                    <a:pt x="685" y="242"/>
                  </a:lnTo>
                  <a:lnTo>
                    <a:pt x="687" y="221"/>
                  </a:lnTo>
                  <a:lnTo>
                    <a:pt x="690" y="202"/>
                  </a:lnTo>
                  <a:lnTo>
                    <a:pt x="694" y="172"/>
                  </a:lnTo>
                  <a:lnTo>
                    <a:pt x="697" y="155"/>
                  </a:lnTo>
                  <a:lnTo>
                    <a:pt x="699" y="143"/>
                  </a:lnTo>
                  <a:lnTo>
                    <a:pt x="700" y="132"/>
                  </a:lnTo>
                  <a:lnTo>
                    <a:pt x="700" y="122"/>
                  </a:lnTo>
                  <a:lnTo>
                    <a:pt x="699" y="112"/>
                  </a:lnTo>
                  <a:lnTo>
                    <a:pt x="697" y="103"/>
                  </a:lnTo>
                  <a:lnTo>
                    <a:pt x="695" y="96"/>
                  </a:lnTo>
                  <a:lnTo>
                    <a:pt x="691" y="89"/>
                  </a:lnTo>
                  <a:lnTo>
                    <a:pt x="687" y="82"/>
                  </a:lnTo>
                  <a:lnTo>
                    <a:pt x="682" y="76"/>
                  </a:lnTo>
                  <a:lnTo>
                    <a:pt x="676" y="69"/>
                  </a:lnTo>
                  <a:lnTo>
                    <a:pt x="671" y="64"/>
                  </a:lnTo>
                  <a:lnTo>
                    <a:pt x="664" y="59"/>
                  </a:lnTo>
                  <a:lnTo>
                    <a:pt x="651" y="50"/>
                  </a:lnTo>
                  <a:lnTo>
                    <a:pt x="638" y="42"/>
                  </a:lnTo>
                  <a:lnTo>
                    <a:pt x="636" y="41"/>
                  </a:lnTo>
                  <a:lnTo>
                    <a:pt x="622" y="34"/>
                  </a:lnTo>
                  <a:lnTo>
                    <a:pt x="609" y="29"/>
                  </a:lnTo>
                  <a:lnTo>
                    <a:pt x="596" y="26"/>
                  </a:lnTo>
                  <a:lnTo>
                    <a:pt x="584" y="24"/>
                  </a:lnTo>
                  <a:lnTo>
                    <a:pt x="574" y="25"/>
                  </a:lnTo>
                  <a:lnTo>
                    <a:pt x="565" y="28"/>
                  </a:lnTo>
                  <a:lnTo>
                    <a:pt x="561" y="30"/>
                  </a:lnTo>
                  <a:lnTo>
                    <a:pt x="557" y="34"/>
                  </a:lnTo>
                  <a:lnTo>
                    <a:pt x="553" y="38"/>
                  </a:lnTo>
                  <a:lnTo>
                    <a:pt x="551" y="43"/>
                  </a:lnTo>
                  <a:lnTo>
                    <a:pt x="540" y="66"/>
                  </a:lnTo>
                  <a:lnTo>
                    <a:pt x="526" y="91"/>
                  </a:lnTo>
                  <a:lnTo>
                    <a:pt x="510" y="116"/>
                  </a:lnTo>
                  <a:lnTo>
                    <a:pt x="493" y="142"/>
                  </a:lnTo>
                  <a:lnTo>
                    <a:pt x="473" y="167"/>
                  </a:lnTo>
                  <a:lnTo>
                    <a:pt x="453" y="192"/>
                  </a:lnTo>
                  <a:lnTo>
                    <a:pt x="432" y="216"/>
                  </a:lnTo>
                  <a:lnTo>
                    <a:pt x="409" y="240"/>
                  </a:lnTo>
                  <a:lnTo>
                    <a:pt x="388" y="262"/>
                  </a:lnTo>
                  <a:lnTo>
                    <a:pt x="365" y="282"/>
                  </a:lnTo>
                  <a:lnTo>
                    <a:pt x="343" y="300"/>
                  </a:lnTo>
                  <a:lnTo>
                    <a:pt x="322" y="315"/>
                  </a:lnTo>
                  <a:lnTo>
                    <a:pt x="310" y="323"/>
                  </a:lnTo>
                  <a:lnTo>
                    <a:pt x="300" y="329"/>
                  </a:lnTo>
                  <a:lnTo>
                    <a:pt x="291" y="334"/>
                  </a:lnTo>
                  <a:lnTo>
                    <a:pt x="281" y="338"/>
                  </a:lnTo>
                  <a:lnTo>
                    <a:pt x="272" y="341"/>
                  </a:lnTo>
                  <a:lnTo>
                    <a:pt x="262" y="344"/>
                  </a:lnTo>
                  <a:lnTo>
                    <a:pt x="254" y="345"/>
                  </a:lnTo>
                  <a:lnTo>
                    <a:pt x="246" y="346"/>
                  </a:lnTo>
                  <a:lnTo>
                    <a:pt x="238" y="345"/>
                  </a:lnTo>
                  <a:lnTo>
                    <a:pt x="230" y="344"/>
                  </a:lnTo>
                  <a:lnTo>
                    <a:pt x="222" y="342"/>
                  </a:lnTo>
                  <a:lnTo>
                    <a:pt x="214" y="339"/>
                  </a:lnTo>
                  <a:lnTo>
                    <a:pt x="208" y="336"/>
                  </a:lnTo>
                  <a:lnTo>
                    <a:pt x="202" y="331"/>
                  </a:lnTo>
                  <a:lnTo>
                    <a:pt x="197" y="326"/>
                  </a:lnTo>
                  <a:lnTo>
                    <a:pt x="193" y="320"/>
                  </a:lnTo>
                  <a:lnTo>
                    <a:pt x="188" y="310"/>
                  </a:lnTo>
                  <a:lnTo>
                    <a:pt x="185" y="301"/>
                  </a:lnTo>
                  <a:lnTo>
                    <a:pt x="183" y="290"/>
                  </a:lnTo>
                  <a:lnTo>
                    <a:pt x="181" y="279"/>
                  </a:lnTo>
                  <a:lnTo>
                    <a:pt x="181" y="267"/>
                  </a:lnTo>
                  <a:lnTo>
                    <a:pt x="181" y="255"/>
                  </a:lnTo>
                  <a:lnTo>
                    <a:pt x="183" y="242"/>
                  </a:lnTo>
                  <a:lnTo>
                    <a:pt x="185" y="229"/>
                  </a:lnTo>
                  <a:lnTo>
                    <a:pt x="187" y="214"/>
                  </a:lnTo>
                  <a:lnTo>
                    <a:pt x="191" y="201"/>
                  </a:lnTo>
                  <a:lnTo>
                    <a:pt x="195" y="187"/>
                  </a:lnTo>
                  <a:lnTo>
                    <a:pt x="199" y="174"/>
                  </a:lnTo>
                  <a:lnTo>
                    <a:pt x="209" y="146"/>
                  </a:lnTo>
                  <a:lnTo>
                    <a:pt x="221" y="120"/>
                  </a:lnTo>
                  <a:lnTo>
                    <a:pt x="225" y="111"/>
                  </a:lnTo>
                  <a:lnTo>
                    <a:pt x="227" y="104"/>
                  </a:lnTo>
                  <a:lnTo>
                    <a:pt x="229" y="97"/>
                  </a:lnTo>
                  <a:lnTo>
                    <a:pt x="231" y="90"/>
                  </a:lnTo>
                  <a:lnTo>
                    <a:pt x="231" y="83"/>
                  </a:lnTo>
                  <a:lnTo>
                    <a:pt x="231" y="77"/>
                  </a:lnTo>
                  <a:lnTo>
                    <a:pt x="229" y="71"/>
                  </a:lnTo>
                  <a:lnTo>
                    <a:pt x="228" y="64"/>
                  </a:lnTo>
                  <a:lnTo>
                    <a:pt x="225" y="58"/>
                  </a:lnTo>
                  <a:lnTo>
                    <a:pt x="221" y="52"/>
                  </a:lnTo>
                  <a:lnTo>
                    <a:pt x="216" y="47"/>
                  </a:lnTo>
                  <a:lnTo>
                    <a:pt x="211" y="42"/>
                  </a:lnTo>
                  <a:lnTo>
                    <a:pt x="205" y="36"/>
                  </a:lnTo>
                  <a:lnTo>
                    <a:pt x="198" y="31"/>
                  </a:lnTo>
                  <a:lnTo>
                    <a:pt x="190" y="26"/>
                  </a:lnTo>
                  <a:lnTo>
                    <a:pt x="181" y="20"/>
                  </a:lnTo>
                  <a:lnTo>
                    <a:pt x="163" y="12"/>
                  </a:lnTo>
                  <a:lnTo>
                    <a:pt x="146" y="5"/>
                  </a:lnTo>
                  <a:lnTo>
                    <a:pt x="138" y="3"/>
                  </a:lnTo>
                  <a:lnTo>
                    <a:pt x="130" y="2"/>
                  </a:lnTo>
                  <a:lnTo>
                    <a:pt x="123" y="1"/>
                  </a:lnTo>
                  <a:lnTo>
                    <a:pt x="115" y="0"/>
                  </a:lnTo>
                  <a:lnTo>
                    <a:pt x="106" y="1"/>
                  </a:lnTo>
                  <a:lnTo>
                    <a:pt x="98" y="2"/>
                  </a:lnTo>
                  <a:lnTo>
                    <a:pt x="91" y="5"/>
                  </a:lnTo>
                  <a:lnTo>
                    <a:pt x="84" y="8"/>
                  </a:lnTo>
                  <a:lnTo>
                    <a:pt x="78" y="13"/>
                  </a:lnTo>
                  <a:lnTo>
                    <a:pt x="73" y="18"/>
                  </a:lnTo>
                  <a:lnTo>
                    <a:pt x="68" y="26"/>
                  </a:lnTo>
                  <a:lnTo>
                    <a:pt x="63" y="33"/>
                  </a:lnTo>
                  <a:lnTo>
                    <a:pt x="57" y="48"/>
                  </a:lnTo>
                  <a:lnTo>
                    <a:pt x="50" y="66"/>
                  </a:lnTo>
                  <a:lnTo>
                    <a:pt x="42" y="90"/>
                  </a:lnTo>
                  <a:lnTo>
                    <a:pt x="34" y="116"/>
                  </a:lnTo>
                  <a:lnTo>
                    <a:pt x="25" y="146"/>
                  </a:lnTo>
                  <a:lnTo>
                    <a:pt x="17" y="179"/>
                  </a:lnTo>
                  <a:lnTo>
                    <a:pt x="9" y="214"/>
                  </a:lnTo>
                  <a:lnTo>
                    <a:pt x="2" y="252"/>
                  </a:lnTo>
                  <a:lnTo>
                    <a:pt x="1" y="260"/>
                  </a:lnTo>
                  <a:lnTo>
                    <a:pt x="0" y="270"/>
                  </a:lnTo>
                  <a:lnTo>
                    <a:pt x="0" y="279"/>
                  </a:lnTo>
                  <a:lnTo>
                    <a:pt x="1" y="287"/>
                  </a:lnTo>
                  <a:lnTo>
                    <a:pt x="2" y="296"/>
                  </a:lnTo>
                  <a:lnTo>
                    <a:pt x="3" y="305"/>
                  </a:lnTo>
                  <a:lnTo>
                    <a:pt x="5" y="313"/>
                  </a:lnTo>
                  <a:lnTo>
                    <a:pt x="8" y="323"/>
                  </a:lnTo>
                  <a:lnTo>
                    <a:pt x="14" y="340"/>
                  </a:lnTo>
                  <a:lnTo>
                    <a:pt x="24" y="357"/>
                  </a:lnTo>
                  <a:lnTo>
                    <a:pt x="34" y="375"/>
                  </a:lnTo>
                  <a:lnTo>
                    <a:pt x="46" y="391"/>
                  </a:lnTo>
                  <a:lnTo>
                    <a:pt x="55" y="400"/>
                  </a:lnTo>
                  <a:lnTo>
                    <a:pt x="63" y="408"/>
                  </a:lnTo>
                  <a:lnTo>
                    <a:pt x="73" y="418"/>
                  </a:lnTo>
                  <a:lnTo>
                    <a:pt x="83" y="425"/>
                  </a:lnTo>
                  <a:lnTo>
                    <a:pt x="92" y="433"/>
                  </a:lnTo>
                  <a:lnTo>
                    <a:pt x="102" y="440"/>
                  </a:lnTo>
                  <a:lnTo>
                    <a:pt x="112" y="446"/>
                  </a:lnTo>
                  <a:lnTo>
                    <a:pt x="124" y="452"/>
                  </a:lnTo>
                  <a:lnTo>
                    <a:pt x="134" y="457"/>
                  </a:lnTo>
                  <a:lnTo>
                    <a:pt x="145" y="461"/>
                  </a:lnTo>
                  <a:lnTo>
                    <a:pt x="155" y="466"/>
                  </a:lnTo>
                  <a:lnTo>
                    <a:pt x="166" y="469"/>
                  </a:lnTo>
                  <a:lnTo>
                    <a:pt x="177" y="472"/>
                  </a:lnTo>
                  <a:lnTo>
                    <a:pt x="188" y="474"/>
                  </a:lnTo>
                  <a:lnTo>
                    <a:pt x="198" y="475"/>
                  </a:lnTo>
                  <a:lnTo>
                    <a:pt x="208" y="475"/>
                  </a:lnTo>
                  <a:lnTo>
                    <a:pt x="222" y="475"/>
                  </a:lnTo>
                  <a:lnTo>
                    <a:pt x="236" y="473"/>
                  </a:lnTo>
                  <a:lnTo>
                    <a:pt x="251" y="469"/>
                  </a:lnTo>
                  <a:lnTo>
                    <a:pt x="266" y="463"/>
                  </a:lnTo>
                  <a:lnTo>
                    <a:pt x="283" y="457"/>
                  </a:lnTo>
                  <a:lnTo>
                    <a:pt x="299" y="449"/>
                  </a:lnTo>
                  <a:lnTo>
                    <a:pt x="316" y="440"/>
                  </a:lnTo>
                  <a:lnTo>
                    <a:pt x="335" y="430"/>
                  </a:lnTo>
                  <a:lnTo>
                    <a:pt x="354" y="418"/>
                  </a:lnTo>
                  <a:lnTo>
                    <a:pt x="374" y="403"/>
                  </a:lnTo>
                  <a:lnTo>
                    <a:pt x="394" y="388"/>
                  </a:lnTo>
                  <a:lnTo>
                    <a:pt x="414" y="372"/>
                  </a:lnTo>
                  <a:lnTo>
                    <a:pt x="437" y="353"/>
                  </a:lnTo>
                  <a:lnTo>
                    <a:pt x="459" y="334"/>
                  </a:lnTo>
                  <a:lnTo>
                    <a:pt x="483" y="313"/>
                  </a:lnTo>
                  <a:lnTo>
                    <a:pt x="506" y="291"/>
                  </a:lnTo>
                  <a:lnTo>
                    <a:pt x="515" y="2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4" name="Freeform 42"/>
            <p:cNvSpPr>
              <a:spLocks/>
            </p:cNvSpPr>
            <p:nvPr userDrawn="1"/>
          </p:nvSpPr>
          <p:spPr bwMode="auto">
            <a:xfrm>
              <a:off x="6739" y="604"/>
              <a:ext cx="18" cy="42"/>
            </a:xfrm>
            <a:custGeom>
              <a:avLst/>
              <a:gdLst>
                <a:gd name="T0" fmla="*/ 85 w 214"/>
                <a:gd name="T1" fmla="*/ 0 h 504"/>
                <a:gd name="T2" fmla="*/ 74 w 214"/>
                <a:gd name="T3" fmla="*/ 2 h 504"/>
                <a:gd name="T4" fmla="*/ 65 w 214"/>
                <a:gd name="T5" fmla="*/ 6 h 504"/>
                <a:gd name="T6" fmla="*/ 56 w 214"/>
                <a:gd name="T7" fmla="*/ 13 h 504"/>
                <a:gd name="T8" fmla="*/ 44 w 214"/>
                <a:gd name="T9" fmla="*/ 29 h 504"/>
                <a:gd name="T10" fmla="*/ 31 w 214"/>
                <a:gd name="T11" fmla="*/ 57 h 504"/>
                <a:gd name="T12" fmla="*/ 19 w 214"/>
                <a:gd name="T13" fmla="*/ 102 h 504"/>
                <a:gd name="T14" fmla="*/ 9 w 214"/>
                <a:gd name="T15" fmla="*/ 155 h 504"/>
                <a:gd name="T16" fmla="*/ 2 w 214"/>
                <a:gd name="T17" fmla="*/ 206 h 504"/>
                <a:gd name="T18" fmla="*/ 0 w 214"/>
                <a:gd name="T19" fmla="*/ 254 h 504"/>
                <a:gd name="T20" fmla="*/ 2 w 214"/>
                <a:gd name="T21" fmla="*/ 299 h 504"/>
                <a:gd name="T22" fmla="*/ 9 w 214"/>
                <a:gd name="T23" fmla="*/ 341 h 504"/>
                <a:gd name="T24" fmla="*/ 19 w 214"/>
                <a:gd name="T25" fmla="*/ 380 h 504"/>
                <a:gd name="T26" fmla="*/ 33 w 214"/>
                <a:gd name="T27" fmla="*/ 413 h 504"/>
                <a:gd name="T28" fmla="*/ 51 w 214"/>
                <a:gd name="T29" fmla="*/ 443 h 504"/>
                <a:gd name="T30" fmla="*/ 74 w 214"/>
                <a:gd name="T31" fmla="*/ 468 h 504"/>
                <a:gd name="T32" fmla="*/ 100 w 214"/>
                <a:gd name="T33" fmla="*/ 486 h 504"/>
                <a:gd name="T34" fmla="*/ 130 w 214"/>
                <a:gd name="T35" fmla="*/ 498 h 504"/>
                <a:gd name="T36" fmla="*/ 154 w 214"/>
                <a:gd name="T37" fmla="*/ 504 h 504"/>
                <a:gd name="T38" fmla="*/ 171 w 214"/>
                <a:gd name="T39" fmla="*/ 504 h 504"/>
                <a:gd name="T40" fmla="*/ 184 w 214"/>
                <a:gd name="T41" fmla="*/ 502 h 504"/>
                <a:gd name="T42" fmla="*/ 194 w 214"/>
                <a:gd name="T43" fmla="*/ 497 h 504"/>
                <a:gd name="T44" fmla="*/ 199 w 214"/>
                <a:gd name="T45" fmla="*/ 488 h 504"/>
                <a:gd name="T46" fmla="*/ 199 w 214"/>
                <a:gd name="T47" fmla="*/ 479 h 504"/>
                <a:gd name="T48" fmla="*/ 191 w 214"/>
                <a:gd name="T49" fmla="*/ 459 h 504"/>
                <a:gd name="T50" fmla="*/ 180 w 214"/>
                <a:gd name="T51" fmla="*/ 424 h 504"/>
                <a:gd name="T52" fmla="*/ 172 w 214"/>
                <a:gd name="T53" fmla="*/ 384 h 504"/>
                <a:gd name="T54" fmla="*/ 167 w 214"/>
                <a:gd name="T55" fmla="*/ 341 h 504"/>
                <a:gd name="T56" fmla="*/ 167 w 214"/>
                <a:gd name="T57" fmla="*/ 295 h 504"/>
                <a:gd name="T58" fmla="*/ 170 w 214"/>
                <a:gd name="T59" fmla="*/ 249 h 504"/>
                <a:gd name="T60" fmla="*/ 179 w 214"/>
                <a:gd name="T61" fmla="*/ 202 h 504"/>
                <a:gd name="T62" fmla="*/ 192 w 214"/>
                <a:gd name="T63" fmla="*/ 157 h 504"/>
                <a:gd name="T64" fmla="*/ 205 w 214"/>
                <a:gd name="T65" fmla="*/ 125 h 504"/>
                <a:gd name="T66" fmla="*/ 212 w 214"/>
                <a:gd name="T67" fmla="*/ 104 h 504"/>
                <a:gd name="T68" fmla="*/ 214 w 214"/>
                <a:gd name="T69" fmla="*/ 87 h 504"/>
                <a:gd name="T70" fmla="*/ 212 w 214"/>
                <a:gd name="T71" fmla="*/ 72 h 504"/>
                <a:gd name="T72" fmla="*/ 206 w 214"/>
                <a:gd name="T73" fmla="*/ 57 h 504"/>
                <a:gd name="T74" fmla="*/ 196 w 214"/>
                <a:gd name="T75" fmla="*/ 45 h 504"/>
                <a:gd name="T76" fmla="*/ 183 w 214"/>
                <a:gd name="T77" fmla="*/ 34 h 504"/>
                <a:gd name="T78" fmla="*/ 165 w 214"/>
                <a:gd name="T79" fmla="*/ 23 h 504"/>
                <a:gd name="T80" fmla="*/ 136 w 214"/>
                <a:gd name="T81" fmla="*/ 9 h 504"/>
                <a:gd name="T82" fmla="*/ 104 w 214"/>
                <a:gd name="T83" fmla="*/ 1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14" h="504">
                  <a:moveTo>
                    <a:pt x="91" y="0"/>
                  </a:moveTo>
                  <a:lnTo>
                    <a:pt x="85" y="0"/>
                  </a:lnTo>
                  <a:lnTo>
                    <a:pt x="80" y="1"/>
                  </a:lnTo>
                  <a:lnTo>
                    <a:pt x="74" y="2"/>
                  </a:lnTo>
                  <a:lnTo>
                    <a:pt x="69" y="4"/>
                  </a:lnTo>
                  <a:lnTo>
                    <a:pt x="65" y="6"/>
                  </a:lnTo>
                  <a:lnTo>
                    <a:pt x="60" y="9"/>
                  </a:lnTo>
                  <a:lnTo>
                    <a:pt x="56" y="13"/>
                  </a:lnTo>
                  <a:lnTo>
                    <a:pt x="51" y="17"/>
                  </a:lnTo>
                  <a:lnTo>
                    <a:pt x="44" y="29"/>
                  </a:lnTo>
                  <a:lnTo>
                    <a:pt x="37" y="41"/>
                  </a:lnTo>
                  <a:lnTo>
                    <a:pt x="31" y="57"/>
                  </a:lnTo>
                  <a:lnTo>
                    <a:pt x="26" y="76"/>
                  </a:lnTo>
                  <a:lnTo>
                    <a:pt x="19" y="102"/>
                  </a:lnTo>
                  <a:lnTo>
                    <a:pt x="13" y="130"/>
                  </a:lnTo>
                  <a:lnTo>
                    <a:pt x="9" y="155"/>
                  </a:lnTo>
                  <a:lnTo>
                    <a:pt x="5" y="181"/>
                  </a:lnTo>
                  <a:lnTo>
                    <a:pt x="2" y="206"/>
                  </a:lnTo>
                  <a:lnTo>
                    <a:pt x="0" y="231"/>
                  </a:lnTo>
                  <a:lnTo>
                    <a:pt x="0" y="254"/>
                  </a:lnTo>
                  <a:lnTo>
                    <a:pt x="0" y="278"/>
                  </a:lnTo>
                  <a:lnTo>
                    <a:pt x="2" y="299"/>
                  </a:lnTo>
                  <a:lnTo>
                    <a:pt x="5" y="321"/>
                  </a:lnTo>
                  <a:lnTo>
                    <a:pt x="9" y="341"/>
                  </a:lnTo>
                  <a:lnTo>
                    <a:pt x="14" y="360"/>
                  </a:lnTo>
                  <a:lnTo>
                    <a:pt x="19" y="380"/>
                  </a:lnTo>
                  <a:lnTo>
                    <a:pt x="26" y="397"/>
                  </a:lnTo>
                  <a:lnTo>
                    <a:pt x="33" y="413"/>
                  </a:lnTo>
                  <a:lnTo>
                    <a:pt x="42" y="429"/>
                  </a:lnTo>
                  <a:lnTo>
                    <a:pt x="51" y="443"/>
                  </a:lnTo>
                  <a:lnTo>
                    <a:pt x="63" y="456"/>
                  </a:lnTo>
                  <a:lnTo>
                    <a:pt x="74" y="468"/>
                  </a:lnTo>
                  <a:lnTo>
                    <a:pt x="87" y="478"/>
                  </a:lnTo>
                  <a:lnTo>
                    <a:pt x="100" y="486"/>
                  </a:lnTo>
                  <a:lnTo>
                    <a:pt x="115" y="493"/>
                  </a:lnTo>
                  <a:lnTo>
                    <a:pt x="130" y="498"/>
                  </a:lnTo>
                  <a:lnTo>
                    <a:pt x="145" y="502"/>
                  </a:lnTo>
                  <a:lnTo>
                    <a:pt x="154" y="504"/>
                  </a:lnTo>
                  <a:lnTo>
                    <a:pt x="164" y="504"/>
                  </a:lnTo>
                  <a:lnTo>
                    <a:pt x="171" y="504"/>
                  </a:lnTo>
                  <a:lnTo>
                    <a:pt x="178" y="503"/>
                  </a:lnTo>
                  <a:lnTo>
                    <a:pt x="184" y="502"/>
                  </a:lnTo>
                  <a:lnTo>
                    <a:pt x="190" y="500"/>
                  </a:lnTo>
                  <a:lnTo>
                    <a:pt x="194" y="497"/>
                  </a:lnTo>
                  <a:lnTo>
                    <a:pt x="197" y="493"/>
                  </a:lnTo>
                  <a:lnTo>
                    <a:pt x="199" y="488"/>
                  </a:lnTo>
                  <a:lnTo>
                    <a:pt x="199" y="484"/>
                  </a:lnTo>
                  <a:lnTo>
                    <a:pt x="199" y="479"/>
                  </a:lnTo>
                  <a:lnTo>
                    <a:pt x="197" y="475"/>
                  </a:lnTo>
                  <a:lnTo>
                    <a:pt x="191" y="459"/>
                  </a:lnTo>
                  <a:lnTo>
                    <a:pt x="185" y="442"/>
                  </a:lnTo>
                  <a:lnTo>
                    <a:pt x="180" y="424"/>
                  </a:lnTo>
                  <a:lnTo>
                    <a:pt x="175" y="404"/>
                  </a:lnTo>
                  <a:lnTo>
                    <a:pt x="172" y="384"/>
                  </a:lnTo>
                  <a:lnTo>
                    <a:pt x="169" y="362"/>
                  </a:lnTo>
                  <a:lnTo>
                    <a:pt x="167" y="341"/>
                  </a:lnTo>
                  <a:lnTo>
                    <a:pt x="167" y="319"/>
                  </a:lnTo>
                  <a:lnTo>
                    <a:pt x="167" y="295"/>
                  </a:lnTo>
                  <a:lnTo>
                    <a:pt x="168" y="273"/>
                  </a:lnTo>
                  <a:lnTo>
                    <a:pt x="170" y="249"/>
                  </a:lnTo>
                  <a:lnTo>
                    <a:pt x="174" y="226"/>
                  </a:lnTo>
                  <a:lnTo>
                    <a:pt x="179" y="202"/>
                  </a:lnTo>
                  <a:lnTo>
                    <a:pt x="185" y="180"/>
                  </a:lnTo>
                  <a:lnTo>
                    <a:pt x="192" y="157"/>
                  </a:lnTo>
                  <a:lnTo>
                    <a:pt x="200" y="135"/>
                  </a:lnTo>
                  <a:lnTo>
                    <a:pt x="205" y="125"/>
                  </a:lnTo>
                  <a:lnTo>
                    <a:pt x="209" y="114"/>
                  </a:lnTo>
                  <a:lnTo>
                    <a:pt x="212" y="104"/>
                  </a:lnTo>
                  <a:lnTo>
                    <a:pt x="213" y="96"/>
                  </a:lnTo>
                  <a:lnTo>
                    <a:pt x="214" y="87"/>
                  </a:lnTo>
                  <a:lnTo>
                    <a:pt x="214" y="79"/>
                  </a:lnTo>
                  <a:lnTo>
                    <a:pt x="212" y="72"/>
                  </a:lnTo>
                  <a:lnTo>
                    <a:pt x="210" y="64"/>
                  </a:lnTo>
                  <a:lnTo>
                    <a:pt x="206" y="57"/>
                  </a:lnTo>
                  <a:lnTo>
                    <a:pt x="202" y="51"/>
                  </a:lnTo>
                  <a:lnTo>
                    <a:pt x="196" y="45"/>
                  </a:lnTo>
                  <a:lnTo>
                    <a:pt x="190" y="39"/>
                  </a:lnTo>
                  <a:lnTo>
                    <a:pt x="183" y="34"/>
                  </a:lnTo>
                  <a:lnTo>
                    <a:pt x="175" y="28"/>
                  </a:lnTo>
                  <a:lnTo>
                    <a:pt x="165" y="23"/>
                  </a:lnTo>
                  <a:lnTo>
                    <a:pt x="154" y="17"/>
                  </a:lnTo>
                  <a:lnTo>
                    <a:pt x="136" y="9"/>
                  </a:lnTo>
                  <a:lnTo>
                    <a:pt x="119" y="4"/>
                  </a:lnTo>
                  <a:lnTo>
                    <a:pt x="104" y="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5" name="Freeform 43"/>
            <p:cNvSpPr>
              <a:spLocks/>
            </p:cNvSpPr>
            <p:nvPr userDrawn="1"/>
          </p:nvSpPr>
          <p:spPr bwMode="auto">
            <a:xfrm>
              <a:off x="6966" y="608"/>
              <a:ext cx="26" cy="41"/>
            </a:xfrm>
            <a:custGeom>
              <a:avLst/>
              <a:gdLst>
                <a:gd name="T0" fmla="*/ 91 w 315"/>
                <a:gd name="T1" fmla="*/ 120 h 486"/>
                <a:gd name="T2" fmla="*/ 110 w 315"/>
                <a:gd name="T3" fmla="*/ 124 h 486"/>
                <a:gd name="T4" fmla="*/ 128 w 315"/>
                <a:gd name="T5" fmla="*/ 132 h 486"/>
                <a:gd name="T6" fmla="*/ 144 w 315"/>
                <a:gd name="T7" fmla="*/ 143 h 486"/>
                <a:gd name="T8" fmla="*/ 160 w 315"/>
                <a:gd name="T9" fmla="*/ 161 h 486"/>
                <a:gd name="T10" fmla="*/ 172 w 315"/>
                <a:gd name="T11" fmla="*/ 183 h 486"/>
                <a:gd name="T12" fmla="*/ 180 w 315"/>
                <a:gd name="T13" fmla="*/ 206 h 486"/>
                <a:gd name="T14" fmla="*/ 183 w 315"/>
                <a:gd name="T15" fmla="*/ 228 h 486"/>
                <a:gd name="T16" fmla="*/ 181 w 315"/>
                <a:gd name="T17" fmla="*/ 251 h 486"/>
                <a:gd name="T18" fmla="*/ 174 w 315"/>
                <a:gd name="T19" fmla="*/ 279 h 486"/>
                <a:gd name="T20" fmla="*/ 161 w 315"/>
                <a:gd name="T21" fmla="*/ 304 h 486"/>
                <a:gd name="T22" fmla="*/ 144 w 315"/>
                <a:gd name="T23" fmla="*/ 327 h 486"/>
                <a:gd name="T24" fmla="*/ 123 w 315"/>
                <a:gd name="T25" fmla="*/ 347 h 486"/>
                <a:gd name="T26" fmla="*/ 100 w 315"/>
                <a:gd name="T27" fmla="*/ 363 h 486"/>
                <a:gd name="T28" fmla="*/ 74 w 315"/>
                <a:gd name="T29" fmla="*/ 374 h 486"/>
                <a:gd name="T30" fmla="*/ 47 w 315"/>
                <a:gd name="T31" fmla="*/ 380 h 486"/>
                <a:gd name="T32" fmla="*/ 0 w 315"/>
                <a:gd name="T33" fmla="*/ 434 h 486"/>
                <a:gd name="T34" fmla="*/ 74 w 315"/>
                <a:gd name="T35" fmla="*/ 486 h 486"/>
                <a:gd name="T36" fmla="*/ 97 w 315"/>
                <a:gd name="T37" fmla="*/ 484 h 486"/>
                <a:gd name="T38" fmla="*/ 129 w 315"/>
                <a:gd name="T39" fmla="*/ 476 h 486"/>
                <a:gd name="T40" fmla="*/ 172 w 315"/>
                <a:gd name="T41" fmla="*/ 460 h 486"/>
                <a:gd name="T42" fmla="*/ 213 w 315"/>
                <a:gd name="T43" fmla="*/ 435 h 486"/>
                <a:gd name="T44" fmla="*/ 250 w 315"/>
                <a:gd name="T45" fmla="*/ 406 h 486"/>
                <a:gd name="T46" fmla="*/ 273 w 315"/>
                <a:gd name="T47" fmla="*/ 379 h 486"/>
                <a:gd name="T48" fmla="*/ 286 w 315"/>
                <a:gd name="T49" fmla="*/ 361 h 486"/>
                <a:gd name="T50" fmla="*/ 297 w 315"/>
                <a:gd name="T51" fmla="*/ 340 h 486"/>
                <a:gd name="T52" fmla="*/ 306 w 315"/>
                <a:gd name="T53" fmla="*/ 320 h 486"/>
                <a:gd name="T54" fmla="*/ 312 w 315"/>
                <a:gd name="T55" fmla="*/ 297 h 486"/>
                <a:gd name="T56" fmla="*/ 315 w 315"/>
                <a:gd name="T57" fmla="*/ 275 h 486"/>
                <a:gd name="T58" fmla="*/ 315 w 315"/>
                <a:gd name="T59" fmla="*/ 249 h 486"/>
                <a:gd name="T60" fmla="*/ 312 w 315"/>
                <a:gd name="T61" fmla="*/ 221 h 486"/>
                <a:gd name="T62" fmla="*/ 306 w 315"/>
                <a:gd name="T63" fmla="*/ 194 h 486"/>
                <a:gd name="T64" fmla="*/ 298 w 315"/>
                <a:gd name="T65" fmla="*/ 169 h 486"/>
                <a:gd name="T66" fmla="*/ 287 w 315"/>
                <a:gd name="T67" fmla="*/ 144 h 486"/>
                <a:gd name="T68" fmla="*/ 274 w 315"/>
                <a:gd name="T69" fmla="*/ 122 h 486"/>
                <a:gd name="T70" fmla="*/ 259 w 315"/>
                <a:gd name="T71" fmla="*/ 101 h 486"/>
                <a:gd name="T72" fmla="*/ 243 w 315"/>
                <a:gd name="T73" fmla="*/ 82 h 486"/>
                <a:gd name="T74" fmla="*/ 224 w 315"/>
                <a:gd name="T75" fmla="*/ 65 h 486"/>
                <a:gd name="T76" fmla="*/ 205 w 315"/>
                <a:gd name="T77" fmla="*/ 49 h 486"/>
                <a:gd name="T78" fmla="*/ 184 w 315"/>
                <a:gd name="T79" fmla="*/ 36 h 486"/>
                <a:gd name="T80" fmla="*/ 163 w 315"/>
                <a:gd name="T81" fmla="*/ 25 h 486"/>
                <a:gd name="T82" fmla="*/ 141 w 315"/>
                <a:gd name="T83" fmla="*/ 15 h 486"/>
                <a:gd name="T84" fmla="*/ 118 w 315"/>
                <a:gd name="T85" fmla="*/ 7 h 486"/>
                <a:gd name="T86" fmla="*/ 95 w 315"/>
                <a:gd name="T87" fmla="*/ 3 h 486"/>
                <a:gd name="T88" fmla="*/ 72 w 315"/>
                <a:gd name="T89" fmla="*/ 0 h 486"/>
                <a:gd name="T90" fmla="*/ 21 w 315"/>
                <a:gd name="T91" fmla="*/ 68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15" h="486">
                  <a:moveTo>
                    <a:pt x="80" y="120"/>
                  </a:moveTo>
                  <a:lnTo>
                    <a:pt x="91" y="120"/>
                  </a:lnTo>
                  <a:lnTo>
                    <a:pt x="101" y="122"/>
                  </a:lnTo>
                  <a:lnTo>
                    <a:pt x="110" y="124"/>
                  </a:lnTo>
                  <a:lnTo>
                    <a:pt x="119" y="128"/>
                  </a:lnTo>
                  <a:lnTo>
                    <a:pt x="128" y="132"/>
                  </a:lnTo>
                  <a:lnTo>
                    <a:pt x="136" y="137"/>
                  </a:lnTo>
                  <a:lnTo>
                    <a:pt x="144" y="143"/>
                  </a:lnTo>
                  <a:lnTo>
                    <a:pt x="151" y="150"/>
                  </a:lnTo>
                  <a:lnTo>
                    <a:pt x="160" y="161"/>
                  </a:lnTo>
                  <a:lnTo>
                    <a:pt x="167" y="172"/>
                  </a:lnTo>
                  <a:lnTo>
                    <a:pt x="172" y="183"/>
                  </a:lnTo>
                  <a:lnTo>
                    <a:pt x="177" y="194"/>
                  </a:lnTo>
                  <a:lnTo>
                    <a:pt x="180" y="206"/>
                  </a:lnTo>
                  <a:lnTo>
                    <a:pt x="182" y="218"/>
                  </a:lnTo>
                  <a:lnTo>
                    <a:pt x="183" y="228"/>
                  </a:lnTo>
                  <a:lnTo>
                    <a:pt x="183" y="237"/>
                  </a:lnTo>
                  <a:lnTo>
                    <a:pt x="181" y="251"/>
                  </a:lnTo>
                  <a:lnTo>
                    <a:pt x="178" y="266"/>
                  </a:lnTo>
                  <a:lnTo>
                    <a:pt x="174" y="279"/>
                  </a:lnTo>
                  <a:lnTo>
                    <a:pt x="168" y="292"/>
                  </a:lnTo>
                  <a:lnTo>
                    <a:pt x="161" y="304"/>
                  </a:lnTo>
                  <a:lnTo>
                    <a:pt x="153" y="317"/>
                  </a:lnTo>
                  <a:lnTo>
                    <a:pt x="144" y="327"/>
                  </a:lnTo>
                  <a:lnTo>
                    <a:pt x="134" y="338"/>
                  </a:lnTo>
                  <a:lnTo>
                    <a:pt x="123" y="347"/>
                  </a:lnTo>
                  <a:lnTo>
                    <a:pt x="112" y="355"/>
                  </a:lnTo>
                  <a:lnTo>
                    <a:pt x="100" y="363"/>
                  </a:lnTo>
                  <a:lnTo>
                    <a:pt x="87" y="369"/>
                  </a:lnTo>
                  <a:lnTo>
                    <a:pt x="74" y="374"/>
                  </a:lnTo>
                  <a:lnTo>
                    <a:pt x="61" y="378"/>
                  </a:lnTo>
                  <a:lnTo>
                    <a:pt x="47" y="380"/>
                  </a:lnTo>
                  <a:lnTo>
                    <a:pt x="33" y="381"/>
                  </a:lnTo>
                  <a:lnTo>
                    <a:pt x="0" y="434"/>
                  </a:lnTo>
                  <a:lnTo>
                    <a:pt x="64" y="486"/>
                  </a:lnTo>
                  <a:lnTo>
                    <a:pt x="74" y="486"/>
                  </a:lnTo>
                  <a:lnTo>
                    <a:pt x="85" y="485"/>
                  </a:lnTo>
                  <a:lnTo>
                    <a:pt x="97" y="484"/>
                  </a:lnTo>
                  <a:lnTo>
                    <a:pt x="107" y="482"/>
                  </a:lnTo>
                  <a:lnTo>
                    <a:pt x="129" y="476"/>
                  </a:lnTo>
                  <a:lnTo>
                    <a:pt x="151" y="469"/>
                  </a:lnTo>
                  <a:lnTo>
                    <a:pt x="172" y="460"/>
                  </a:lnTo>
                  <a:lnTo>
                    <a:pt x="194" y="448"/>
                  </a:lnTo>
                  <a:lnTo>
                    <a:pt x="213" y="435"/>
                  </a:lnTo>
                  <a:lnTo>
                    <a:pt x="232" y="421"/>
                  </a:lnTo>
                  <a:lnTo>
                    <a:pt x="250" y="406"/>
                  </a:lnTo>
                  <a:lnTo>
                    <a:pt x="266" y="388"/>
                  </a:lnTo>
                  <a:lnTo>
                    <a:pt x="273" y="379"/>
                  </a:lnTo>
                  <a:lnTo>
                    <a:pt x="279" y="370"/>
                  </a:lnTo>
                  <a:lnTo>
                    <a:pt x="286" y="361"/>
                  </a:lnTo>
                  <a:lnTo>
                    <a:pt x="291" y="350"/>
                  </a:lnTo>
                  <a:lnTo>
                    <a:pt x="297" y="340"/>
                  </a:lnTo>
                  <a:lnTo>
                    <a:pt x="302" y="330"/>
                  </a:lnTo>
                  <a:lnTo>
                    <a:pt x="306" y="320"/>
                  </a:lnTo>
                  <a:lnTo>
                    <a:pt x="309" y="309"/>
                  </a:lnTo>
                  <a:lnTo>
                    <a:pt x="312" y="297"/>
                  </a:lnTo>
                  <a:lnTo>
                    <a:pt x="314" y="287"/>
                  </a:lnTo>
                  <a:lnTo>
                    <a:pt x="315" y="275"/>
                  </a:lnTo>
                  <a:lnTo>
                    <a:pt x="315" y="264"/>
                  </a:lnTo>
                  <a:lnTo>
                    <a:pt x="315" y="249"/>
                  </a:lnTo>
                  <a:lnTo>
                    <a:pt x="314" y="235"/>
                  </a:lnTo>
                  <a:lnTo>
                    <a:pt x="312" y="221"/>
                  </a:lnTo>
                  <a:lnTo>
                    <a:pt x="309" y="207"/>
                  </a:lnTo>
                  <a:lnTo>
                    <a:pt x="306" y="194"/>
                  </a:lnTo>
                  <a:lnTo>
                    <a:pt x="302" y="181"/>
                  </a:lnTo>
                  <a:lnTo>
                    <a:pt x="298" y="169"/>
                  </a:lnTo>
                  <a:lnTo>
                    <a:pt x="293" y="156"/>
                  </a:lnTo>
                  <a:lnTo>
                    <a:pt x="287" y="144"/>
                  </a:lnTo>
                  <a:lnTo>
                    <a:pt x="280" y="133"/>
                  </a:lnTo>
                  <a:lnTo>
                    <a:pt x="274" y="122"/>
                  </a:lnTo>
                  <a:lnTo>
                    <a:pt x="267" y="112"/>
                  </a:lnTo>
                  <a:lnTo>
                    <a:pt x="259" y="101"/>
                  </a:lnTo>
                  <a:lnTo>
                    <a:pt x="251" y="91"/>
                  </a:lnTo>
                  <a:lnTo>
                    <a:pt x="243" y="82"/>
                  </a:lnTo>
                  <a:lnTo>
                    <a:pt x="233" y="73"/>
                  </a:lnTo>
                  <a:lnTo>
                    <a:pt x="224" y="65"/>
                  </a:lnTo>
                  <a:lnTo>
                    <a:pt x="215" y="56"/>
                  </a:lnTo>
                  <a:lnTo>
                    <a:pt x="205" y="49"/>
                  </a:lnTo>
                  <a:lnTo>
                    <a:pt x="195" y="42"/>
                  </a:lnTo>
                  <a:lnTo>
                    <a:pt x="184" y="36"/>
                  </a:lnTo>
                  <a:lnTo>
                    <a:pt x="174" y="30"/>
                  </a:lnTo>
                  <a:lnTo>
                    <a:pt x="163" y="25"/>
                  </a:lnTo>
                  <a:lnTo>
                    <a:pt x="152" y="20"/>
                  </a:lnTo>
                  <a:lnTo>
                    <a:pt x="141" y="15"/>
                  </a:lnTo>
                  <a:lnTo>
                    <a:pt x="129" y="12"/>
                  </a:lnTo>
                  <a:lnTo>
                    <a:pt x="118" y="7"/>
                  </a:lnTo>
                  <a:lnTo>
                    <a:pt x="107" y="5"/>
                  </a:lnTo>
                  <a:lnTo>
                    <a:pt x="95" y="3"/>
                  </a:lnTo>
                  <a:lnTo>
                    <a:pt x="83" y="1"/>
                  </a:lnTo>
                  <a:lnTo>
                    <a:pt x="72" y="0"/>
                  </a:lnTo>
                  <a:lnTo>
                    <a:pt x="60" y="0"/>
                  </a:lnTo>
                  <a:lnTo>
                    <a:pt x="21" y="68"/>
                  </a:lnTo>
                  <a:lnTo>
                    <a:pt x="80" y="1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6" name="Freeform 44"/>
            <p:cNvSpPr>
              <a:spLocks/>
            </p:cNvSpPr>
            <p:nvPr userDrawn="1"/>
          </p:nvSpPr>
          <p:spPr bwMode="auto">
            <a:xfrm>
              <a:off x="6884" y="562"/>
              <a:ext cx="92" cy="118"/>
            </a:xfrm>
            <a:custGeom>
              <a:avLst/>
              <a:gdLst>
                <a:gd name="T0" fmla="*/ 1007 w 1095"/>
                <a:gd name="T1" fmla="*/ 693 h 1421"/>
                <a:gd name="T2" fmla="*/ 952 w 1095"/>
                <a:gd name="T3" fmla="*/ 735 h 1421"/>
                <a:gd name="T4" fmla="*/ 915 w 1095"/>
                <a:gd name="T5" fmla="*/ 791 h 1421"/>
                <a:gd name="T6" fmla="*/ 906 w 1095"/>
                <a:gd name="T7" fmla="*/ 852 h 1421"/>
                <a:gd name="T8" fmla="*/ 929 w 1095"/>
                <a:gd name="T9" fmla="*/ 906 h 1421"/>
                <a:gd name="T10" fmla="*/ 974 w 1095"/>
                <a:gd name="T11" fmla="*/ 937 h 1421"/>
                <a:gd name="T12" fmla="*/ 1040 w 1095"/>
                <a:gd name="T13" fmla="*/ 1047 h 1421"/>
                <a:gd name="T14" fmla="*/ 955 w 1095"/>
                <a:gd name="T15" fmla="*/ 1038 h 1421"/>
                <a:gd name="T16" fmla="*/ 881 w 1095"/>
                <a:gd name="T17" fmla="*/ 1012 h 1421"/>
                <a:gd name="T18" fmla="*/ 821 w 1095"/>
                <a:gd name="T19" fmla="*/ 976 h 1421"/>
                <a:gd name="T20" fmla="*/ 774 w 1095"/>
                <a:gd name="T21" fmla="*/ 931 h 1421"/>
                <a:gd name="T22" fmla="*/ 741 w 1095"/>
                <a:gd name="T23" fmla="*/ 883 h 1421"/>
                <a:gd name="T24" fmla="*/ 726 w 1095"/>
                <a:gd name="T25" fmla="*/ 835 h 1421"/>
                <a:gd name="T26" fmla="*/ 728 w 1095"/>
                <a:gd name="T27" fmla="*/ 774 h 1421"/>
                <a:gd name="T28" fmla="*/ 749 w 1095"/>
                <a:gd name="T29" fmla="*/ 723 h 1421"/>
                <a:gd name="T30" fmla="*/ 650 w 1095"/>
                <a:gd name="T31" fmla="*/ 723 h 1421"/>
                <a:gd name="T32" fmla="*/ 491 w 1095"/>
                <a:gd name="T33" fmla="*/ 745 h 1421"/>
                <a:gd name="T34" fmla="*/ 462 w 1095"/>
                <a:gd name="T35" fmla="*/ 886 h 1421"/>
                <a:gd name="T36" fmla="*/ 435 w 1095"/>
                <a:gd name="T37" fmla="*/ 1103 h 1421"/>
                <a:gd name="T38" fmla="*/ 427 w 1095"/>
                <a:gd name="T39" fmla="*/ 1291 h 1421"/>
                <a:gd name="T40" fmla="*/ 431 w 1095"/>
                <a:gd name="T41" fmla="*/ 1398 h 1421"/>
                <a:gd name="T42" fmla="*/ 416 w 1095"/>
                <a:gd name="T43" fmla="*/ 1418 h 1421"/>
                <a:gd name="T44" fmla="*/ 378 w 1095"/>
                <a:gd name="T45" fmla="*/ 1418 h 1421"/>
                <a:gd name="T46" fmla="*/ 337 w 1095"/>
                <a:gd name="T47" fmla="*/ 1390 h 1421"/>
                <a:gd name="T48" fmla="*/ 310 w 1095"/>
                <a:gd name="T49" fmla="*/ 1337 h 1421"/>
                <a:gd name="T50" fmla="*/ 293 w 1095"/>
                <a:gd name="T51" fmla="*/ 1256 h 1421"/>
                <a:gd name="T52" fmla="*/ 288 w 1095"/>
                <a:gd name="T53" fmla="*/ 1109 h 1421"/>
                <a:gd name="T54" fmla="*/ 313 w 1095"/>
                <a:gd name="T55" fmla="*/ 843 h 1421"/>
                <a:gd name="T56" fmla="*/ 226 w 1095"/>
                <a:gd name="T57" fmla="*/ 803 h 1421"/>
                <a:gd name="T58" fmla="*/ 161 w 1095"/>
                <a:gd name="T59" fmla="*/ 831 h 1421"/>
                <a:gd name="T60" fmla="*/ 125 w 1095"/>
                <a:gd name="T61" fmla="*/ 840 h 1421"/>
                <a:gd name="T62" fmla="*/ 86 w 1095"/>
                <a:gd name="T63" fmla="*/ 834 h 1421"/>
                <a:gd name="T64" fmla="*/ 24 w 1095"/>
                <a:gd name="T65" fmla="*/ 796 h 1421"/>
                <a:gd name="T66" fmla="*/ 0 w 1095"/>
                <a:gd name="T67" fmla="*/ 762 h 1421"/>
                <a:gd name="T68" fmla="*/ 8 w 1095"/>
                <a:gd name="T69" fmla="*/ 740 h 1421"/>
                <a:gd name="T70" fmla="*/ 62 w 1095"/>
                <a:gd name="T71" fmla="*/ 713 h 1421"/>
                <a:gd name="T72" fmla="*/ 251 w 1095"/>
                <a:gd name="T73" fmla="*/ 663 h 1421"/>
                <a:gd name="T74" fmla="*/ 364 w 1095"/>
                <a:gd name="T75" fmla="*/ 577 h 1421"/>
                <a:gd name="T76" fmla="*/ 431 w 1095"/>
                <a:gd name="T77" fmla="*/ 350 h 1421"/>
                <a:gd name="T78" fmla="*/ 514 w 1095"/>
                <a:gd name="T79" fmla="*/ 162 h 1421"/>
                <a:gd name="T80" fmla="*/ 599 w 1095"/>
                <a:gd name="T81" fmla="*/ 34 h 1421"/>
                <a:gd name="T82" fmla="*/ 669 w 1095"/>
                <a:gd name="T83" fmla="*/ 1 h 1421"/>
                <a:gd name="T84" fmla="*/ 732 w 1095"/>
                <a:gd name="T85" fmla="*/ 7 h 1421"/>
                <a:gd name="T86" fmla="*/ 799 w 1095"/>
                <a:gd name="T87" fmla="*/ 37 h 1421"/>
                <a:gd name="T88" fmla="*/ 852 w 1095"/>
                <a:gd name="T89" fmla="*/ 97 h 1421"/>
                <a:gd name="T90" fmla="*/ 866 w 1095"/>
                <a:gd name="T91" fmla="*/ 159 h 1421"/>
                <a:gd name="T92" fmla="*/ 852 w 1095"/>
                <a:gd name="T93" fmla="*/ 204 h 1421"/>
                <a:gd name="T94" fmla="*/ 824 w 1095"/>
                <a:gd name="T95" fmla="*/ 224 h 1421"/>
                <a:gd name="T96" fmla="*/ 807 w 1095"/>
                <a:gd name="T97" fmla="*/ 220 h 1421"/>
                <a:gd name="T98" fmla="*/ 778 w 1095"/>
                <a:gd name="T99" fmla="*/ 172 h 1421"/>
                <a:gd name="T100" fmla="*/ 731 w 1095"/>
                <a:gd name="T101" fmla="*/ 149 h 1421"/>
                <a:gd name="T102" fmla="*/ 697 w 1095"/>
                <a:gd name="T103" fmla="*/ 160 h 1421"/>
                <a:gd name="T104" fmla="*/ 660 w 1095"/>
                <a:gd name="T105" fmla="*/ 210 h 1421"/>
                <a:gd name="T106" fmla="*/ 601 w 1095"/>
                <a:gd name="T107" fmla="*/ 339 h 1421"/>
                <a:gd name="T108" fmla="*/ 514 w 1095"/>
                <a:gd name="T109" fmla="*/ 627 h 1421"/>
                <a:gd name="T110" fmla="*/ 618 w 1095"/>
                <a:gd name="T111" fmla="*/ 629 h 1421"/>
                <a:gd name="T112" fmla="*/ 798 w 1095"/>
                <a:gd name="T113" fmla="*/ 626 h 1421"/>
                <a:gd name="T114" fmla="*/ 892 w 1095"/>
                <a:gd name="T115" fmla="*/ 627 h 1421"/>
                <a:gd name="T116" fmla="*/ 961 w 1095"/>
                <a:gd name="T117" fmla="*/ 578 h 1421"/>
                <a:gd name="T118" fmla="*/ 1027 w 1095"/>
                <a:gd name="T119" fmla="*/ 561 h 1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95" h="1421">
                  <a:moveTo>
                    <a:pt x="1056" y="681"/>
                  </a:moveTo>
                  <a:lnTo>
                    <a:pt x="1044" y="682"/>
                  </a:lnTo>
                  <a:lnTo>
                    <a:pt x="1032" y="684"/>
                  </a:lnTo>
                  <a:lnTo>
                    <a:pt x="1020" y="688"/>
                  </a:lnTo>
                  <a:lnTo>
                    <a:pt x="1007" y="693"/>
                  </a:lnTo>
                  <a:lnTo>
                    <a:pt x="995" y="699"/>
                  </a:lnTo>
                  <a:lnTo>
                    <a:pt x="984" y="707"/>
                  </a:lnTo>
                  <a:lnTo>
                    <a:pt x="973" y="715"/>
                  </a:lnTo>
                  <a:lnTo>
                    <a:pt x="961" y="725"/>
                  </a:lnTo>
                  <a:lnTo>
                    <a:pt x="952" y="735"/>
                  </a:lnTo>
                  <a:lnTo>
                    <a:pt x="943" y="745"/>
                  </a:lnTo>
                  <a:lnTo>
                    <a:pt x="934" y="756"/>
                  </a:lnTo>
                  <a:lnTo>
                    <a:pt x="927" y="767"/>
                  </a:lnTo>
                  <a:lnTo>
                    <a:pt x="921" y="779"/>
                  </a:lnTo>
                  <a:lnTo>
                    <a:pt x="915" y="791"/>
                  </a:lnTo>
                  <a:lnTo>
                    <a:pt x="910" y="802"/>
                  </a:lnTo>
                  <a:lnTo>
                    <a:pt x="908" y="813"/>
                  </a:lnTo>
                  <a:lnTo>
                    <a:pt x="906" y="827"/>
                  </a:lnTo>
                  <a:lnTo>
                    <a:pt x="905" y="839"/>
                  </a:lnTo>
                  <a:lnTo>
                    <a:pt x="906" y="852"/>
                  </a:lnTo>
                  <a:lnTo>
                    <a:pt x="908" y="863"/>
                  </a:lnTo>
                  <a:lnTo>
                    <a:pt x="912" y="876"/>
                  </a:lnTo>
                  <a:lnTo>
                    <a:pt x="917" y="886"/>
                  </a:lnTo>
                  <a:lnTo>
                    <a:pt x="922" y="897"/>
                  </a:lnTo>
                  <a:lnTo>
                    <a:pt x="929" y="906"/>
                  </a:lnTo>
                  <a:lnTo>
                    <a:pt x="936" y="914"/>
                  </a:lnTo>
                  <a:lnTo>
                    <a:pt x="945" y="922"/>
                  </a:lnTo>
                  <a:lnTo>
                    <a:pt x="953" y="928"/>
                  </a:lnTo>
                  <a:lnTo>
                    <a:pt x="964" y="933"/>
                  </a:lnTo>
                  <a:lnTo>
                    <a:pt x="974" y="937"/>
                  </a:lnTo>
                  <a:lnTo>
                    <a:pt x="985" y="940"/>
                  </a:lnTo>
                  <a:lnTo>
                    <a:pt x="997" y="941"/>
                  </a:lnTo>
                  <a:lnTo>
                    <a:pt x="1009" y="942"/>
                  </a:lnTo>
                  <a:lnTo>
                    <a:pt x="1073" y="984"/>
                  </a:lnTo>
                  <a:lnTo>
                    <a:pt x="1040" y="1047"/>
                  </a:lnTo>
                  <a:lnTo>
                    <a:pt x="1022" y="1047"/>
                  </a:lnTo>
                  <a:lnTo>
                    <a:pt x="1004" y="1046"/>
                  </a:lnTo>
                  <a:lnTo>
                    <a:pt x="988" y="1044"/>
                  </a:lnTo>
                  <a:lnTo>
                    <a:pt x="971" y="1041"/>
                  </a:lnTo>
                  <a:lnTo>
                    <a:pt x="955" y="1038"/>
                  </a:lnTo>
                  <a:lnTo>
                    <a:pt x="939" y="1034"/>
                  </a:lnTo>
                  <a:lnTo>
                    <a:pt x="924" y="1030"/>
                  </a:lnTo>
                  <a:lnTo>
                    <a:pt x="909" y="1025"/>
                  </a:lnTo>
                  <a:lnTo>
                    <a:pt x="895" y="1019"/>
                  </a:lnTo>
                  <a:lnTo>
                    <a:pt x="881" y="1012"/>
                  </a:lnTo>
                  <a:lnTo>
                    <a:pt x="869" y="1006"/>
                  </a:lnTo>
                  <a:lnTo>
                    <a:pt x="855" y="999"/>
                  </a:lnTo>
                  <a:lnTo>
                    <a:pt x="843" y="992"/>
                  </a:lnTo>
                  <a:lnTo>
                    <a:pt x="832" y="984"/>
                  </a:lnTo>
                  <a:lnTo>
                    <a:pt x="821" y="976"/>
                  </a:lnTo>
                  <a:lnTo>
                    <a:pt x="810" y="968"/>
                  </a:lnTo>
                  <a:lnTo>
                    <a:pt x="800" y="958"/>
                  </a:lnTo>
                  <a:lnTo>
                    <a:pt x="790" y="949"/>
                  </a:lnTo>
                  <a:lnTo>
                    <a:pt x="782" y="940"/>
                  </a:lnTo>
                  <a:lnTo>
                    <a:pt x="774" y="931"/>
                  </a:lnTo>
                  <a:lnTo>
                    <a:pt x="766" y="922"/>
                  </a:lnTo>
                  <a:lnTo>
                    <a:pt x="759" y="911"/>
                  </a:lnTo>
                  <a:lnTo>
                    <a:pt x="752" y="902"/>
                  </a:lnTo>
                  <a:lnTo>
                    <a:pt x="746" y="892"/>
                  </a:lnTo>
                  <a:lnTo>
                    <a:pt x="741" y="883"/>
                  </a:lnTo>
                  <a:lnTo>
                    <a:pt x="737" y="873"/>
                  </a:lnTo>
                  <a:lnTo>
                    <a:pt x="733" y="863"/>
                  </a:lnTo>
                  <a:lnTo>
                    <a:pt x="730" y="853"/>
                  </a:lnTo>
                  <a:lnTo>
                    <a:pt x="728" y="844"/>
                  </a:lnTo>
                  <a:lnTo>
                    <a:pt x="726" y="835"/>
                  </a:lnTo>
                  <a:lnTo>
                    <a:pt x="725" y="826"/>
                  </a:lnTo>
                  <a:lnTo>
                    <a:pt x="725" y="816"/>
                  </a:lnTo>
                  <a:lnTo>
                    <a:pt x="725" y="801"/>
                  </a:lnTo>
                  <a:lnTo>
                    <a:pt x="726" y="787"/>
                  </a:lnTo>
                  <a:lnTo>
                    <a:pt x="728" y="774"/>
                  </a:lnTo>
                  <a:lnTo>
                    <a:pt x="731" y="761"/>
                  </a:lnTo>
                  <a:lnTo>
                    <a:pt x="734" y="750"/>
                  </a:lnTo>
                  <a:lnTo>
                    <a:pt x="739" y="740"/>
                  </a:lnTo>
                  <a:lnTo>
                    <a:pt x="744" y="731"/>
                  </a:lnTo>
                  <a:lnTo>
                    <a:pt x="749" y="723"/>
                  </a:lnTo>
                  <a:lnTo>
                    <a:pt x="759" y="712"/>
                  </a:lnTo>
                  <a:lnTo>
                    <a:pt x="745" y="713"/>
                  </a:lnTo>
                  <a:lnTo>
                    <a:pt x="714" y="716"/>
                  </a:lnTo>
                  <a:lnTo>
                    <a:pt x="682" y="720"/>
                  </a:lnTo>
                  <a:lnTo>
                    <a:pt x="650" y="723"/>
                  </a:lnTo>
                  <a:lnTo>
                    <a:pt x="619" y="727"/>
                  </a:lnTo>
                  <a:lnTo>
                    <a:pt x="586" y="731"/>
                  </a:lnTo>
                  <a:lnTo>
                    <a:pt x="555" y="735"/>
                  </a:lnTo>
                  <a:lnTo>
                    <a:pt x="523" y="740"/>
                  </a:lnTo>
                  <a:lnTo>
                    <a:pt x="491" y="745"/>
                  </a:lnTo>
                  <a:lnTo>
                    <a:pt x="487" y="745"/>
                  </a:lnTo>
                  <a:lnTo>
                    <a:pt x="487" y="749"/>
                  </a:lnTo>
                  <a:lnTo>
                    <a:pt x="478" y="795"/>
                  </a:lnTo>
                  <a:lnTo>
                    <a:pt x="470" y="841"/>
                  </a:lnTo>
                  <a:lnTo>
                    <a:pt x="462" y="886"/>
                  </a:lnTo>
                  <a:lnTo>
                    <a:pt x="455" y="931"/>
                  </a:lnTo>
                  <a:lnTo>
                    <a:pt x="448" y="976"/>
                  </a:lnTo>
                  <a:lnTo>
                    <a:pt x="443" y="1019"/>
                  </a:lnTo>
                  <a:lnTo>
                    <a:pt x="439" y="1061"/>
                  </a:lnTo>
                  <a:lnTo>
                    <a:pt x="435" y="1103"/>
                  </a:lnTo>
                  <a:lnTo>
                    <a:pt x="432" y="1143"/>
                  </a:lnTo>
                  <a:lnTo>
                    <a:pt x="429" y="1183"/>
                  </a:lnTo>
                  <a:lnTo>
                    <a:pt x="428" y="1221"/>
                  </a:lnTo>
                  <a:lnTo>
                    <a:pt x="427" y="1256"/>
                  </a:lnTo>
                  <a:lnTo>
                    <a:pt x="427" y="1291"/>
                  </a:lnTo>
                  <a:lnTo>
                    <a:pt x="428" y="1323"/>
                  </a:lnTo>
                  <a:lnTo>
                    <a:pt x="429" y="1353"/>
                  </a:lnTo>
                  <a:lnTo>
                    <a:pt x="432" y="1382"/>
                  </a:lnTo>
                  <a:lnTo>
                    <a:pt x="432" y="1391"/>
                  </a:lnTo>
                  <a:lnTo>
                    <a:pt x="431" y="1398"/>
                  </a:lnTo>
                  <a:lnTo>
                    <a:pt x="429" y="1405"/>
                  </a:lnTo>
                  <a:lnTo>
                    <a:pt x="426" y="1411"/>
                  </a:lnTo>
                  <a:lnTo>
                    <a:pt x="423" y="1414"/>
                  </a:lnTo>
                  <a:lnTo>
                    <a:pt x="420" y="1416"/>
                  </a:lnTo>
                  <a:lnTo>
                    <a:pt x="416" y="1418"/>
                  </a:lnTo>
                  <a:lnTo>
                    <a:pt x="413" y="1419"/>
                  </a:lnTo>
                  <a:lnTo>
                    <a:pt x="406" y="1420"/>
                  </a:lnTo>
                  <a:lnTo>
                    <a:pt x="398" y="1421"/>
                  </a:lnTo>
                  <a:lnTo>
                    <a:pt x="388" y="1420"/>
                  </a:lnTo>
                  <a:lnTo>
                    <a:pt x="378" y="1418"/>
                  </a:lnTo>
                  <a:lnTo>
                    <a:pt x="368" y="1414"/>
                  </a:lnTo>
                  <a:lnTo>
                    <a:pt x="359" y="1409"/>
                  </a:lnTo>
                  <a:lnTo>
                    <a:pt x="352" y="1403"/>
                  </a:lnTo>
                  <a:lnTo>
                    <a:pt x="344" y="1397"/>
                  </a:lnTo>
                  <a:lnTo>
                    <a:pt x="337" y="1390"/>
                  </a:lnTo>
                  <a:lnTo>
                    <a:pt x="331" y="1381"/>
                  </a:lnTo>
                  <a:lnTo>
                    <a:pt x="325" y="1372"/>
                  </a:lnTo>
                  <a:lnTo>
                    <a:pt x="319" y="1362"/>
                  </a:lnTo>
                  <a:lnTo>
                    <a:pt x="314" y="1349"/>
                  </a:lnTo>
                  <a:lnTo>
                    <a:pt x="310" y="1337"/>
                  </a:lnTo>
                  <a:lnTo>
                    <a:pt x="306" y="1323"/>
                  </a:lnTo>
                  <a:lnTo>
                    <a:pt x="302" y="1307"/>
                  </a:lnTo>
                  <a:lnTo>
                    <a:pt x="298" y="1292"/>
                  </a:lnTo>
                  <a:lnTo>
                    <a:pt x="295" y="1275"/>
                  </a:lnTo>
                  <a:lnTo>
                    <a:pt x="293" y="1256"/>
                  </a:lnTo>
                  <a:lnTo>
                    <a:pt x="291" y="1237"/>
                  </a:lnTo>
                  <a:lnTo>
                    <a:pt x="289" y="1217"/>
                  </a:lnTo>
                  <a:lnTo>
                    <a:pt x="288" y="1195"/>
                  </a:lnTo>
                  <a:lnTo>
                    <a:pt x="287" y="1154"/>
                  </a:lnTo>
                  <a:lnTo>
                    <a:pt x="288" y="1109"/>
                  </a:lnTo>
                  <a:lnTo>
                    <a:pt x="290" y="1060"/>
                  </a:lnTo>
                  <a:lnTo>
                    <a:pt x="294" y="1009"/>
                  </a:lnTo>
                  <a:lnTo>
                    <a:pt x="298" y="955"/>
                  </a:lnTo>
                  <a:lnTo>
                    <a:pt x="306" y="900"/>
                  </a:lnTo>
                  <a:lnTo>
                    <a:pt x="313" y="843"/>
                  </a:lnTo>
                  <a:lnTo>
                    <a:pt x="322" y="786"/>
                  </a:lnTo>
                  <a:lnTo>
                    <a:pt x="323" y="777"/>
                  </a:lnTo>
                  <a:lnTo>
                    <a:pt x="315" y="779"/>
                  </a:lnTo>
                  <a:lnTo>
                    <a:pt x="267" y="791"/>
                  </a:lnTo>
                  <a:lnTo>
                    <a:pt x="226" y="803"/>
                  </a:lnTo>
                  <a:lnTo>
                    <a:pt x="209" y="809"/>
                  </a:lnTo>
                  <a:lnTo>
                    <a:pt x="193" y="815"/>
                  </a:lnTo>
                  <a:lnTo>
                    <a:pt x="180" y="822"/>
                  </a:lnTo>
                  <a:lnTo>
                    <a:pt x="168" y="827"/>
                  </a:lnTo>
                  <a:lnTo>
                    <a:pt x="161" y="831"/>
                  </a:lnTo>
                  <a:lnTo>
                    <a:pt x="154" y="834"/>
                  </a:lnTo>
                  <a:lnTo>
                    <a:pt x="147" y="836"/>
                  </a:lnTo>
                  <a:lnTo>
                    <a:pt x="139" y="838"/>
                  </a:lnTo>
                  <a:lnTo>
                    <a:pt x="132" y="839"/>
                  </a:lnTo>
                  <a:lnTo>
                    <a:pt x="125" y="840"/>
                  </a:lnTo>
                  <a:lnTo>
                    <a:pt x="117" y="840"/>
                  </a:lnTo>
                  <a:lnTo>
                    <a:pt x="110" y="839"/>
                  </a:lnTo>
                  <a:lnTo>
                    <a:pt x="102" y="838"/>
                  </a:lnTo>
                  <a:lnTo>
                    <a:pt x="94" y="836"/>
                  </a:lnTo>
                  <a:lnTo>
                    <a:pt x="86" y="834"/>
                  </a:lnTo>
                  <a:lnTo>
                    <a:pt x="78" y="830"/>
                  </a:lnTo>
                  <a:lnTo>
                    <a:pt x="62" y="822"/>
                  </a:lnTo>
                  <a:lnTo>
                    <a:pt x="45" y="811"/>
                  </a:lnTo>
                  <a:lnTo>
                    <a:pt x="33" y="803"/>
                  </a:lnTo>
                  <a:lnTo>
                    <a:pt x="24" y="796"/>
                  </a:lnTo>
                  <a:lnTo>
                    <a:pt x="16" y="789"/>
                  </a:lnTo>
                  <a:lnTo>
                    <a:pt x="10" y="782"/>
                  </a:lnTo>
                  <a:lnTo>
                    <a:pt x="5" y="775"/>
                  </a:lnTo>
                  <a:lnTo>
                    <a:pt x="2" y="768"/>
                  </a:lnTo>
                  <a:lnTo>
                    <a:pt x="0" y="762"/>
                  </a:lnTo>
                  <a:lnTo>
                    <a:pt x="0" y="756"/>
                  </a:lnTo>
                  <a:lnTo>
                    <a:pt x="0" y="752"/>
                  </a:lnTo>
                  <a:lnTo>
                    <a:pt x="2" y="748"/>
                  </a:lnTo>
                  <a:lnTo>
                    <a:pt x="5" y="744"/>
                  </a:lnTo>
                  <a:lnTo>
                    <a:pt x="8" y="740"/>
                  </a:lnTo>
                  <a:lnTo>
                    <a:pt x="13" y="736"/>
                  </a:lnTo>
                  <a:lnTo>
                    <a:pt x="18" y="733"/>
                  </a:lnTo>
                  <a:lnTo>
                    <a:pt x="24" y="729"/>
                  </a:lnTo>
                  <a:lnTo>
                    <a:pt x="31" y="726"/>
                  </a:lnTo>
                  <a:lnTo>
                    <a:pt x="62" y="713"/>
                  </a:lnTo>
                  <a:lnTo>
                    <a:pt x="94" y="701"/>
                  </a:lnTo>
                  <a:lnTo>
                    <a:pt x="129" y="691"/>
                  </a:lnTo>
                  <a:lnTo>
                    <a:pt x="167" y="681"/>
                  </a:lnTo>
                  <a:lnTo>
                    <a:pt x="208" y="672"/>
                  </a:lnTo>
                  <a:lnTo>
                    <a:pt x="251" y="663"/>
                  </a:lnTo>
                  <a:lnTo>
                    <a:pt x="295" y="656"/>
                  </a:lnTo>
                  <a:lnTo>
                    <a:pt x="343" y="649"/>
                  </a:lnTo>
                  <a:lnTo>
                    <a:pt x="347" y="649"/>
                  </a:lnTo>
                  <a:lnTo>
                    <a:pt x="348" y="645"/>
                  </a:lnTo>
                  <a:lnTo>
                    <a:pt x="364" y="577"/>
                  </a:lnTo>
                  <a:lnTo>
                    <a:pt x="383" y="503"/>
                  </a:lnTo>
                  <a:lnTo>
                    <a:pt x="393" y="465"/>
                  </a:lnTo>
                  <a:lnTo>
                    <a:pt x="406" y="428"/>
                  </a:lnTo>
                  <a:lnTo>
                    <a:pt x="418" y="389"/>
                  </a:lnTo>
                  <a:lnTo>
                    <a:pt x="431" y="350"/>
                  </a:lnTo>
                  <a:lnTo>
                    <a:pt x="445" y="311"/>
                  </a:lnTo>
                  <a:lnTo>
                    <a:pt x="462" y="272"/>
                  </a:lnTo>
                  <a:lnTo>
                    <a:pt x="478" y="235"/>
                  </a:lnTo>
                  <a:lnTo>
                    <a:pt x="495" y="198"/>
                  </a:lnTo>
                  <a:lnTo>
                    <a:pt x="514" y="162"/>
                  </a:lnTo>
                  <a:lnTo>
                    <a:pt x="533" y="126"/>
                  </a:lnTo>
                  <a:lnTo>
                    <a:pt x="555" y="93"/>
                  </a:lnTo>
                  <a:lnTo>
                    <a:pt x="576" y="61"/>
                  </a:lnTo>
                  <a:lnTo>
                    <a:pt x="588" y="47"/>
                  </a:lnTo>
                  <a:lnTo>
                    <a:pt x="599" y="34"/>
                  </a:lnTo>
                  <a:lnTo>
                    <a:pt x="613" y="23"/>
                  </a:lnTo>
                  <a:lnTo>
                    <a:pt x="626" y="15"/>
                  </a:lnTo>
                  <a:lnTo>
                    <a:pt x="639" y="8"/>
                  </a:lnTo>
                  <a:lnTo>
                    <a:pt x="653" y="3"/>
                  </a:lnTo>
                  <a:lnTo>
                    <a:pt x="669" y="1"/>
                  </a:lnTo>
                  <a:lnTo>
                    <a:pt x="684" y="0"/>
                  </a:lnTo>
                  <a:lnTo>
                    <a:pt x="695" y="0"/>
                  </a:lnTo>
                  <a:lnTo>
                    <a:pt x="708" y="2"/>
                  </a:lnTo>
                  <a:lnTo>
                    <a:pt x="719" y="4"/>
                  </a:lnTo>
                  <a:lnTo>
                    <a:pt x="732" y="7"/>
                  </a:lnTo>
                  <a:lnTo>
                    <a:pt x="744" y="11"/>
                  </a:lnTo>
                  <a:lnTo>
                    <a:pt x="757" y="16"/>
                  </a:lnTo>
                  <a:lnTo>
                    <a:pt x="771" y="22"/>
                  </a:lnTo>
                  <a:lnTo>
                    <a:pt x="785" y="29"/>
                  </a:lnTo>
                  <a:lnTo>
                    <a:pt x="799" y="37"/>
                  </a:lnTo>
                  <a:lnTo>
                    <a:pt x="813" y="47"/>
                  </a:lnTo>
                  <a:lnTo>
                    <a:pt x="825" y="58"/>
                  </a:lnTo>
                  <a:lnTo>
                    <a:pt x="835" y="70"/>
                  </a:lnTo>
                  <a:lnTo>
                    <a:pt x="844" y="83"/>
                  </a:lnTo>
                  <a:lnTo>
                    <a:pt x="852" y="97"/>
                  </a:lnTo>
                  <a:lnTo>
                    <a:pt x="858" y="111"/>
                  </a:lnTo>
                  <a:lnTo>
                    <a:pt x="863" y="126"/>
                  </a:lnTo>
                  <a:lnTo>
                    <a:pt x="865" y="138"/>
                  </a:lnTo>
                  <a:lnTo>
                    <a:pt x="866" y="149"/>
                  </a:lnTo>
                  <a:lnTo>
                    <a:pt x="866" y="159"/>
                  </a:lnTo>
                  <a:lnTo>
                    <a:pt x="865" y="169"/>
                  </a:lnTo>
                  <a:lnTo>
                    <a:pt x="864" y="180"/>
                  </a:lnTo>
                  <a:lnTo>
                    <a:pt x="861" y="188"/>
                  </a:lnTo>
                  <a:lnTo>
                    <a:pt x="856" y="196"/>
                  </a:lnTo>
                  <a:lnTo>
                    <a:pt x="852" y="204"/>
                  </a:lnTo>
                  <a:lnTo>
                    <a:pt x="844" y="213"/>
                  </a:lnTo>
                  <a:lnTo>
                    <a:pt x="836" y="219"/>
                  </a:lnTo>
                  <a:lnTo>
                    <a:pt x="832" y="222"/>
                  </a:lnTo>
                  <a:lnTo>
                    <a:pt x="828" y="223"/>
                  </a:lnTo>
                  <a:lnTo>
                    <a:pt x="824" y="224"/>
                  </a:lnTo>
                  <a:lnTo>
                    <a:pt x="820" y="226"/>
                  </a:lnTo>
                  <a:lnTo>
                    <a:pt x="817" y="224"/>
                  </a:lnTo>
                  <a:lnTo>
                    <a:pt x="813" y="223"/>
                  </a:lnTo>
                  <a:lnTo>
                    <a:pt x="810" y="222"/>
                  </a:lnTo>
                  <a:lnTo>
                    <a:pt x="807" y="220"/>
                  </a:lnTo>
                  <a:lnTo>
                    <a:pt x="802" y="215"/>
                  </a:lnTo>
                  <a:lnTo>
                    <a:pt x="799" y="209"/>
                  </a:lnTo>
                  <a:lnTo>
                    <a:pt x="792" y="195"/>
                  </a:lnTo>
                  <a:lnTo>
                    <a:pt x="785" y="184"/>
                  </a:lnTo>
                  <a:lnTo>
                    <a:pt x="778" y="172"/>
                  </a:lnTo>
                  <a:lnTo>
                    <a:pt x="770" y="164"/>
                  </a:lnTo>
                  <a:lnTo>
                    <a:pt x="761" y="158"/>
                  </a:lnTo>
                  <a:lnTo>
                    <a:pt x="751" y="153"/>
                  </a:lnTo>
                  <a:lnTo>
                    <a:pt x="741" y="150"/>
                  </a:lnTo>
                  <a:lnTo>
                    <a:pt x="731" y="149"/>
                  </a:lnTo>
                  <a:lnTo>
                    <a:pt x="728" y="149"/>
                  </a:lnTo>
                  <a:lnTo>
                    <a:pt x="725" y="150"/>
                  </a:lnTo>
                  <a:lnTo>
                    <a:pt x="715" y="152"/>
                  </a:lnTo>
                  <a:lnTo>
                    <a:pt x="705" y="155"/>
                  </a:lnTo>
                  <a:lnTo>
                    <a:pt x="697" y="160"/>
                  </a:lnTo>
                  <a:lnTo>
                    <a:pt x="689" y="166"/>
                  </a:lnTo>
                  <a:lnTo>
                    <a:pt x="682" y="174"/>
                  </a:lnTo>
                  <a:lnTo>
                    <a:pt x="675" y="185"/>
                  </a:lnTo>
                  <a:lnTo>
                    <a:pt x="668" y="196"/>
                  </a:lnTo>
                  <a:lnTo>
                    <a:pt x="660" y="210"/>
                  </a:lnTo>
                  <a:lnTo>
                    <a:pt x="650" y="229"/>
                  </a:lnTo>
                  <a:lnTo>
                    <a:pt x="640" y="249"/>
                  </a:lnTo>
                  <a:lnTo>
                    <a:pt x="630" y="270"/>
                  </a:lnTo>
                  <a:lnTo>
                    <a:pt x="621" y="292"/>
                  </a:lnTo>
                  <a:lnTo>
                    <a:pt x="601" y="339"/>
                  </a:lnTo>
                  <a:lnTo>
                    <a:pt x="583" y="390"/>
                  </a:lnTo>
                  <a:lnTo>
                    <a:pt x="565" y="444"/>
                  </a:lnTo>
                  <a:lnTo>
                    <a:pt x="547" y="502"/>
                  </a:lnTo>
                  <a:lnTo>
                    <a:pt x="530" y="562"/>
                  </a:lnTo>
                  <a:lnTo>
                    <a:pt x="514" y="627"/>
                  </a:lnTo>
                  <a:lnTo>
                    <a:pt x="512" y="634"/>
                  </a:lnTo>
                  <a:lnTo>
                    <a:pt x="520" y="634"/>
                  </a:lnTo>
                  <a:lnTo>
                    <a:pt x="551" y="632"/>
                  </a:lnTo>
                  <a:lnTo>
                    <a:pt x="584" y="630"/>
                  </a:lnTo>
                  <a:lnTo>
                    <a:pt x="618" y="629"/>
                  </a:lnTo>
                  <a:lnTo>
                    <a:pt x="652" y="628"/>
                  </a:lnTo>
                  <a:lnTo>
                    <a:pt x="688" y="627"/>
                  </a:lnTo>
                  <a:lnTo>
                    <a:pt x="724" y="627"/>
                  </a:lnTo>
                  <a:lnTo>
                    <a:pt x="761" y="626"/>
                  </a:lnTo>
                  <a:lnTo>
                    <a:pt x="798" y="626"/>
                  </a:lnTo>
                  <a:lnTo>
                    <a:pt x="821" y="626"/>
                  </a:lnTo>
                  <a:lnTo>
                    <a:pt x="843" y="626"/>
                  </a:lnTo>
                  <a:lnTo>
                    <a:pt x="867" y="627"/>
                  </a:lnTo>
                  <a:lnTo>
                    <a:pt x="889" y="627"/>
                  </a:lnTo>
                  <a:lnTo>
                    <a:pt x="892" y="627"/>
                  </a:lnTo>
                  <a:lnTo>
                    <a:pt x="893" y="625"/>
                  </a:lnTo>
                  <a:lnTo>
                    <a:pt x="909" y="610"/>
                  </a:lnTo>
                  <a:lnTo>
                    <a:pt x="926" y="598"/>
                  </a:lnTo>
                  <a:lnTo>
                    <a:pt x="943" y="587"/>
                  </a:lnTo>
                  <a:lnTo>
                    <a:pt x="961" y="578"/>
                  </a:lnTo>
                  <a:lnTo>
                    <a:pt x="980" y="570"/>
                  </a:lnTo>
                  <a:lnTo>
                    <a:pt x="998" y="565"/>
                  </a:lnTo>
                  <a:lnTo>
                    <a:pt x="1007" y="563"/>
                  </a:lnTo>
                  <a:lnTo>
                    <a:pt x="1018" y="562"/>
                  </a:lnTo>
                  <a:lnTo>
                    <a:pt x="1027" y="561"/>
                  </a:lnTo>
                  <a:lnTo>
                    <a:pt x="1036" y="561"/>
                  </a:lnTo>
                  <a:lnTo>
                    <a:pt x="1095" y="622"/>
                  </a:lnTo>
                  <a:lnTo>
                    <a:pt x="1056" y="6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7" name="Freeform 45"/>
            <p:cNvSpPr>
              <a:spLocks/>
            </p:cNvSpPr>
            <p:nvPr userDrawn="1"/>
          </p:nvSpPr>
          <p:spPr bwMode="auto">
            <a:xfrm>
              <a:off x="6462" y="602"/>
              <a:ext cx="36" cy="42"/>
            </a:xfrm>
            <a:custGeom>
              <a:avLst/>
              <a:gdLst>
                <a:gd name="T0" fmla="*/ 212 w 427"/>
                <a:gd name="T1" fmla="*/ 377 h 496"/>
                <a:gd name="T2" fmla="*/ 201 w 427"/>
                <a:gd name="T3" fmla="*/ 371 h 496"/>
                <a:gd name="T4" fmla="*/ 196 w 427"/>
                <a:gd name="T5" fmla="*/ 364 h 496"/>
                <a:gd name="T6" fmla="*/ 193 w 427"/>
                <a:gd name="T7" fmla="*/ 355 h 496"/>
                <a:gd name="T8" fmla="*/ 192 w 427"/>
                <a:gd name="T9" fmla="*/ 345 h 496"/>
                <a:gd name="T10" fmla="*/ 193 w 427"/>
                <a:gd name="T11" fmla="*/ 333 h 496"/>
                <a:gd name="T12" fmla="*/ 199 w 427"/>
                <a:gd name="T13" fmla="*/ 315 h 496"/>
                <a:gd name="T14" fmla="*/ 213 w 427"/>
                <a:gd name="T15" fmla="*/ 286 h 496"/>
                <a:gd name="T16" fmla="*/ 235 w 427"/>
                <a:gd name="T17" fmla="*/ 250 h 496"/>
                <a:gd name="T18" fmla="*/ 260 w 427"/>
                <a:gd name="T19" fmla="*/ 212 h 496"/>
                <a:gd name="T20" fmla="*/ 289 w 427"/>
                <a:gd name="T21" fmla="*/ 174 h 496"/>
                <a:gd name="T22" fmla="*/ 318 w 427"/>
                <a:gd name="T23" fmla="*/ 142 h 496"/>
                <a:gd name="T24" fmla="*/ 346 w 427"/>
                <a:gd name="T25" fmla="*/ 116 h 496"/>
                <a:gd name="T26" fmla="*/ 365 w 427"/>
                <a:gd name="T27" fmla="*/ 104 h 496"/>
                <a:gd name="T28" fmla="*/ 377 w 427"/>
                <a:gd name="T29" fmla="*/ 101 h 496"/>
                <a:gd name="T30" fmla="*/ 427 w 427"/>
                <a:gd name="T31" fmla="*/ 50 h 496"/>
                <a:gd name="T32" fmla="*/ 359 w 427"/>
                <a:gd name="T33" fmla="*/ 1 h 496"/>
                <a:gd name="T34" fmla="*/ 331 w 427"/>
                <a:gd name="T35" fmla="*/ 6 h 496"/>
                <a:gd name="T36" fmla="*/ 301 w 427"/>
                <a:gd name="T37" fmla="*/ 17 h 496"/>
                <a:gd name="T38" fmla="*/ 272 w 427"/>
                <a:gd name="T39" fmla="*/ 31 h 496"/>
                <a:gd name="T40" fmla="*/ 241 w 427"/>
                <a:gd name="T41" fmla="*/ 50 h 496"/>
                <a:gd name="T42" fmla="*/ 210 w 427"/>
                <a:gd name="T43" fmla="*/ 72 h 496"/>
                <a:gd name="T44" fmla="*/ 167 w 427"/>
                <a:gd name="T45" fmla="*/ 109 h 496"/>
                <a:gd name="T46" fmla="*/ 112 w 427"/>
                <a:gd name="T47" fmla="*/ 165 h 496"/>
                <a:gd name="T48" fmla="*/ 66 w 427"/>
                <a:gd name="T49" fmla="*/ 222 h 496"/>
                <a:gd name="T50" fmla="*/ 37 w 427"/>
                <a:gd name="T51" fmla="*/ 264 h 496"/>
                <a:gd name="T52" fmla="*/ 22 w 427"/>
                <a:gd name="T53" fmla="*/ 291 h 496"/>
                <a:gd name="T54" fmla="*/ 10 w 427"/>
                <a:gd name="T55" fmla="*/ 315 h 496"/>
                <a:gd name="T56" fmla="*/ 3 w 427"/>
                <a:gd name="T57" fmla="*/ 337 h 496"/>
                <a:gd name="T58" fmla="*/ 0 w 427"/>
                <a:gd name="T59" fmla="*/ 356 h 496"/>
                <a:gd name="T60" fmla="*/ 1 w 427"/>
                <a:gd name="T61" fmla="*/ 374 h 496"/>
                <a:gd name="T62" fmla="*/ 7 w 427"/>
                <a:gd name="T63" fmla="*/ 394 h 496"/>
                <a:gd name="T64" fmla="*/ 19 w 427"/>
                <a:gd name="T65" fmla="*/ 412 h 496"/>
                <a:gd name="T66" fmla="*/ 33 w 427"/>
                <a:gd name="T67" fmla="*/ 429 h 496"/>
                <a:gd name="T68" fmla="*/ 51 w 427"/>
                <a:gd name="T69" fmla="*/ 445 h 496"/>
                <a:gd name="T70" fmla="*/ 72 w 427"/>
                <a:gd name="T71" fmla="*/ 459 h 496"/>
                <a:gd name="T72" fmla="*/ 94 w 427"/>
                <a:gd name="T73" fmla="*/ 471 h 496"/>
                <a:gd name="T74" fmla="*/ 119 w 427"/>
                <a:gd name="T75" fmla="*/ 482 h 496"/>
                <a:gd name="T76" fmla="*/ 144 w 427"/>
                <a:gd name="T77" fmla="*/ 490 h 496"/>
                <a:gd name="T78" fmla="*/ 169 w 427"/>
                <a:gd name="T79" fmla="*/ 494 h 496"/>
                <a:gd name="T80" fmla="*/ 193 w 427"/>
                <a:gd name="T81" fmla="*/ 496 h 496"/>
                <a:gd name="T82" fmla="*/ 262 w 427"/>
                <a:gd name="T83" fmla="*/ 437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27" h="496">
                  <a:moveTo>
                    <a:pt x="222" y="377"/>
                  </a:moveTo>
                  <a:lnTo>
                    <a:pt x="212" y="377"/>
                  </a:lnTo>
                  <a:lnTo>
                    <a:pt x="206" y="374"/>
                  </a:lnTo>
                  <a:lnTo>
                    <a:pt x="201" y="371"/>
                  </a:lnTo>
                  <a:lnTo>
                    <a:pt x="198" y="367"/>
                  </a:lnTo>
                  <a:lnTo>
                    <a:pt x="196" y="364"/>
                  </a:lnTo>
                  <a:lnTo>
                    <a:pt x="194" y="359"/>
                  </a:lnTo>
                  <a:lnTo>
                    <a:pt x="193" y="355"/>
                  </a:lnTo>
                  <a:lnTo>
                    <a:pt x="192" y="350"/>
                  </a:lnTo>
                  <a:lnTo>
                    <a:pt x="192" y="345"/>
                  </a:lnTo>
                  <a:lnTo>
                    <a:pt x="192" y="339"/>
                  </a:lnTo>
                  <a:lnTo>
                    <a:pt x="193" y="333"/>
                  </a:lnTo>
                  <a:lnTo>
                    <a:pt x="195" y="326"/>
                  </a:lnTo>
                  <a:lnTo>
                    <a:pt x="199" y="315"/>
                  </a:lnTo>
                  <a:lnTo>
                    <a:pt x="205" y="302"/>
                  </a:lnTo>
                  <a:lnTo>
                    <a:pt x="213" y="286"/>
                  </a:lnTo>
                  <a:lnTo>
                    <a:pt x="224" y="268"/>
                  </a:lnTo>
                  <a:lnTo>
                    <a:pt x="235" y="250"/>
                  </a:lnTo>
                  <a:lnTo>
                    <a:pt x="247" y="231"/>
                  </a:lnTo>
                  <a:lnTo>
                    <a:pt x="260" y="212"/>
                  </a:lnTo>
                  <a:lnTo>
                    <a:pt x="275" y="193"/>
                  </a:lnTo>
                  <a:lnTo>
                    <a:pt x="289" y="174"/>
                  </a:lnTo>
                  <a:lnTo>
                    <a:pt x="303" y="157"/>
                  </a:lnTo>
                  <a:lnTo>
                    <a:pt x="318" y="142"/>
                  </a:lnTo>
                  <a:lnTo>
                    <a:pt x="333" y="127"/>
                  </a:lnTo>
                  <a:lnTo>
                    <a:pt x="346" y="116"/>
                  </a:lnTo>
                  <a:lnTo>
                    <a:pt x="359" y="107"/>
                  </a:lnTo>
                  <a:lnTo>
                    <a:pt x="365" y="104"/>
                  </a:lnTo>
                  <a:lnTo>
                    <a:pt x="372" y="102"/>
                  </a:lnTo>
                  <a:lnTo>
                    <a:pt x="377" y="101"/>
                  </a:lnTo>
                  <a:lnTo>
                    <a:pt x="383" y="100"/>
                  </a:lnTo>
                  <a:lnTo>
                    <a:pt x="427" y="50"/>
                  </a:lnTo>
                  <a:lnTo>
                    <a:pt x="373" y="0"/>
                  </a:lnTo>
                  <a:lnTo>
                    <a:pt x="359" y="1"/>
                  </a:lnTo>
                  <a:lnTo>
                    <a:pt x="345" y="3"/>
                  </a:lnTo>
                  <a:lnTo>
                    <a:pt x="331" y="6"/>
                  </a:lnTo>
                  <a:lnTo>
                    <a:pt x="316" y="11"/>
                  </a:lnTo>
                  <a:lnTo>
                    <a:pt x="301" y="17"/>
                  </a:lnTo>
                  <a:lnTo>
                    <a:pt x="286" y="23"/>
                  </a:lnTo>
                  <a:lnTo>
                    <a:pt x="272" y="31"/>
                  </a:lnTo>
                  <a:lnTo>
                    <a:pt x="256" y="41"/>
                  </a:lnTo>
                  <a:lnTo>
                    <a:pt x="241" y="50"/>
                  </a:lnTo>
                  <a:lnTo>
                    <a:pt x="226" y="61"/>
                  </a:lnTo>
                  <a:lnTo>
                    <a:pt x="210" y="72"/>
                  </a:lnTo>
                  <a:lnTo>
                    <a:pt x="196" y="83"/>
                  </a:lnTo>
                  <a:lnTo>
                    <a:pt x="167" y="109"/>
                  </a:lnTo>
                  <a:lnTo>
                    <a:pt x="139" y="137"/>
                  </a:lnTo>
                  <a:lnTo>
                    <a:pt x="112" y="165"/>
                  </a:lnTo>
                  <a:lnTo>
                    <a:pt x="88" y="194"/>
                  </a:lnTo>
                  <a:lnTo>
                    <a:pt x="66" y="222"/>
                  </a:lnTo>
                  <a:lnTo>
                    <a:pt x="45" y="251"/>
                  </a:lnTo>
                  <a:lnTo>
                    <a:pt x="37" y="264"/>
                  </a:lnTo>
                  <a:lnTo>
                    <a:pt x="29" y="278"/>
                  </a:lnTo>
                  <a:lnTo>
                    <a:pt x="22" y="291"/>
                  </a:lnTo>
                  <a:lnTo>
                    <a:pt x="16" y="303"/>
                  </a:lnTo>
                  <a:lnTo>
                    <a:pt x="10" y="315"/>
                  </a:lnTo>
                  <a:lnTo>
                    <a:pt x="6" y="326"/>
                  </a:lnTo>
                  <a:lnTo>
                    <a:pt x="3" y="337"/>
                  </a:lnTo>
                  <a:lnTo>
                    <a:pt x="1" y="346"/>
                  </a:lnTo>
                  <a:lnTo>
                    <a:pt x="0" y="356"/>
                  </a:lnTo>
                  <a:lnTo>
                    <a:pt x="0" y="365"/>
                  </a:lnTo>
                  <a:lnTo>
                    <a:pt x="1" y="374"/>
                  </a:lnTo>
                  <a:lnTo>
                    <a:pt x="4" y="385"/>
                  </a:lnTo>
                  <a:lnTo>
                    <a:pt x="7" y="394"/>
                  </a:lnTo>
                  <a:lnTo>
                    <a:pt x="13" y="403"/>
                  </a:lnTo>
                  <a:lnTo>
                    <a:pt x="19" y="412"/>
                  </a:lnTo>
                  <a:lnTo>
                    <a:pt x="26" y="420"/>
                  </a:lnTo>
                  <a:lnTo>
                    <a:pt x="33" y="429"/>
                  </a:lnTo>
                  <a:lnTo>
                    <a:pt x="42" y="437"/>
                  </a:lnTo>
                  <a:lnTo>
                    <a:pt x="51" y="445"/>
                  </a:lnTo>
                  <a:lnTo>
                    <a:pt x="61" y="452"/>
                  </a:lnTo>
                  <a:lnTo>
                    <a:pt x="72" y="459"/>
                  </a:lnTo>
                  <a:lnTo>
                    <a:pt x="83" y="465"/>
                  </a:lnTo>
                  <a:lnTo>
                    <a:pt x="94" y="471"/>
                  </a:lnTo>
                  <a:lnTo>
                    <a:pt x="106" y="476"/>
                  </a:lnTo>
                  <a:lnTo>
                    <a:pt x="119" y="482"/>
                  </a:lnTo>
                  <a:lnTo>
                    <a:pt x="131" y="486"/>
                  </a:lnTo>
                  <a:lnTo>
                    <a:pt x="144" y="490"/>
                  </a:lnTo>
                  <a:lnTo>
                    <a:pt x="156" y="492"/>
                  </a:lnTo>
                  <a:lnTo>
                    <a:pt x="169" y="494"/>
                  </a:lnTo>
                  <a:lnTo>
                    <a:pt x="181" y="496"/>
                  </a:lnTo>
                  <a:lnTo>
                    <a:pt x="193" y="496"/>
                  </a:lnTo>
                  <a:lnTo>
                    <a:pt x="204" y="496"/>
                  </a:lnTo>
                  <a:lnTo>
                    <a:pt x="262" y="437"/>
                  </a:lnTo>
                  <a:lnTo>
                    <a:pt x="222" y="37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8" name="Freeform 46"/>
            <p:cNvSpPr>
              <a:spLocks/>
            </p:cNvSpPr>
            <p:nvPr userDrawn="1"/>
          </p:nvSpPr>
          <p:spPr bwMode="auto">
            <a:xfrm>
              <a:off x="7208" y="606"/>
              <a:ext cx="34" cy="28"/>
            </a:xfrm>
            <a:custGeom>
              <a:avLst/>
              <a:gdLst>
                <a:gd name="T0" fmla="*/ 217 w 410"/>
                <a:gd name="T1" fmla="*/ 96 h 335"/>
                <a:gd name="T2" fmla="*/ 233 w 410"/>
                <a:gd name="T3" fmla="*/ 100 h 335"/>
                <a:gd name="T4" fmla="*/ 248 w 410"/>
                <a:gd name="T5" fmla="*/ 107 h 335"/>
                <a:gd name="T6" fmla="*/ 258 w 410"/>
                <a:gd name="T7" fmla="*/ 117 h 335"/>
                <a:gd name="T8" fmla="*/ 264 w 410"/>
                <a:gd name="T9" fmla="*/ 129 h 335"/>
                <a:gd name="T10" fmla="*/ 265 w 410"/>
                <a:gd name="T11" fmla="*/ 141 h 335"/>
                <a:gd name="T12" fmla="*/ 263 w 410"/>
                <a:gd name="T13" fmla="*/ 155 h 335"/>
                <a:gd name="T14" fmla="*/ 256 w 410"/>
                <a:gd name="T15" fmla="*/ 169 h 335"/>
                <a:gd name="T16" fmla="*/ 245 w 410"/>
                <a:gd name="T17" fmla="*/ 183 h 335"/>
                <a:gd name="T18" fmla="*/ 227 w 410"/>
                <a:gd name="T19" fmla="*/ 199 h 335"/>
                <a:gd name="T20" fmla="*/ 208 w 410"/>
                <a:gd name="T21" fmla="*/ 211 h 335"/>
                <a:gd name="T22" fmla="*/ 185 w 410"/>
                <a:gd name="T23" fmla="*/ 221 h 335"/>
                <a:gd name="T24" fmla="*/ 151 w 410"/>
                <a:gd name="T25" fmla="*/ 233 h 335"/>
                <a:gd name="T26" fmla="*/ 107 w 410"/>
                <a:gd name="T27" fmla="*/ 245 h 335"/>
                <a:gd name="T28" fmla="*/ 81 w 410"/>
                <a:gd name="T29" fmla="*/ 249 h 335"/>
                <a:gd name="T30" fmla="*/ 112 w 410"/>
                <a:gd name="T31" fmla="*/ 335 h 335"/>
                <a:gd name="T32" fmla="*/ 144 w 410"/>
                <a:gd name="T33" fmla="*/ 331 h 335"/>
                <a:gd name="T34" fmla="*/ 189 w 410"/>
                <a:gd name="T35" fmla="*/ 321 h 335"/>
                <a:gd name="T36" fmla="*/ 232 w 410"/>
                <a:gd name="T37" fmla="*/ 308 h 335"/>
                <a:gd name="T38" fmla="*/ 275 w 410"/>
                <a:gd name="T39" fmla="*/ 292 h 335"/>
                <a:gd name="T40" fmla="*/ 315 w 410"/>
                <a:gd name="T41" fmla="*/ 273 h 335"/>
                <a:gd name="T42" fmla="*/ 349 w 410"/>
                <a:gd name="T43" fmla="*/ 253 h 335"/>
                <a:gd name="T44" fmla="*/ 376 w 410"/>
                <a:gd name="T45" fmla="*/ 232 h 335"/>
                <a:gd name="T46" fmla="*/ 395 w 410"/>
                <a:gd name="T47" fmla="*/ 212 h 335"/>
                <a:gd name="T48" fmla="*/ 404 w 410"/>
                <a:gd name="T49" fmla="*/ 194 h 335"/>
                <a:gd name="T50" fmla="*/ 408 w 410"/>
                <a:gd name="T51" fmla="*/ 177 h 335"/>
                <a:gd name="T52" fmla="*/ 410 w 410"/>
                <a:gd name="T53" fmla="*/ 162 h 335"/>
                <a:gd name="T54" fmla="*/ 409 w 410"/>
                <a:gd name="T55" fmla="*/ 147 h 335"/>
                <a:gd name="T56" fmla="*/ 405 w 410"/>
                <a:gd name="T57" fmla="*/ 126 h 335"/>
                <a:gd name="T58" fmla="*/ 395 w 410"/>
                <a:gd name="T59" fmla="*/ 103 h 335"/>
                <a:gd name="T60" fmla="*/ 381 w 410"/>
                <a:gd name="T61" fmla="*/ 83 h 335"/>
                <a:gd name="T62" fmla="*/ 365 w 410"/>
                <a:gd name="T63" fmla="*/ 64 h 335"/>
                <a:gd name="T64" fmla="*/ 346 w 410"/>
                <a:gd name="T65" fmla="*/ 48 h 335"/>
                <a:gd name="T66" fmla="*/ 323 w 410"/>
                <a:gd name="T67" fmla="*/ 32 h 335"/>
                <a:gd name="T68" fmla="*/ 301 w 410"/>
                <a:gd name="T69" fmla="*/ 20 h 335"/>
                <a:gd name="T70" fmla="*/ 276 w 410"/>
                <a:gd name="T71" fmla="*/ 11 h 335"/>
                <a:gd name="T72" fmla="*/ 251 w 410"/>
                <a:gd name="T73" fmla="*/ 4 h 335"/>
                <a:gd name="T74" fmla="*/ 225 w 410"/>
                <a:gd name="T75" fmla="*/ 1 h 335"/>
                <a:gd name="T76" fmla="*/ 162 w 410"/>
                <a:gd name="T77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10" h="335">
                  <a:moveTo>
                    <a:pt x="209" y="96"/>
                  </a:moveTo>
                  <a:lnTo>
                    <a:pt x="217" y="96"/>
                  </a:lnTo>
                  <a:lnTo>
                    <a:pt x="226" y="98"/>
                  </a:lnTo>
                  <a:lnTo>
                    <a:pt x="233" y="100"/>
                  </a:lnTo>
                  <a:lnTo>
                    <a:pt x="241" y="103"/>
                  </a:lnTo>
                  <a:lnTo>
                    <a:pt x="248" y="107"/>
                  </a:lnTo>
                  <a:lnTo>
                    <a:pt x="253" y="111"/>
                  </a:lnTo>
                  <a:lnTo>
                    <a:pt x="258" y="117"/>
                  </a:lnTo>
                  <a:lnTo>
                    <a:pt x="261" y="123"/>
                  </a:lnTo>
                  <a:lnTo>
                    <a:pt x="264" y="129"/>
                  </a:lnTo>
                  <a:lnTo>
                    <a:pt x="265" y="135"/>
                  </a:lnTo>
                  <a:lnTo>
                    <a:pt x="265" y="141"/>
                  </a:lnTo>
                  <a:lnTo>
                    <a:pt x="264" y="148"/>
                  </a:lnTo>
                  <a:lnTo>
                    <a:pt x="263" y="155"/>
                  </a:lnTo>
                  <a:lnTo>
                    <a:pt x="260" y="162"/>
                  </a:lnTo>
                  <a:lnTo>
                    <a:pt x="256" y="169"/>
                  </a:lnTo>
                  <a:lnTo>
                    <a:pt x="252" y="175"/>
                  </a:lnTo>
                  <a:lnTo>
                    <a:pt x="245" y="183"/>
                  </a:lnTo>
                  <a:lnTo>
                    <a:pt x="236" y="192"/>
                  </a:lnTo>
                  <a:lnTo>
                    <a:pt x="227" y="199"/>
                  </a:lnTo>
                  <a:lnTo>
                    <a:pt x="218" y="205"/>
                  </a:lnTo>
                  <a:lnTo>
                    <a:pt x="208" y="211"/>
                  </a:lnTo>
                  <a:lnTo>
                    <a:pt x="197" y="216"/>
                  </a:lnTo>
                  <a:lnTo>
                    <a:pt x="185" y="221"/>
                  </a:lnTo>
                  <a:lnTo>
                    <a:pt x="174" y="226"/>
                  </a:lnTo>
                  <a:lnTo>
                    <a:pt x="151" y="233"/>
                  </a:lnTo>
                  <a:lnTo>
                    <a:pt x="128" y="239"/>
                  </a:lnTo>
                  <a:lnTo>
                    <a:pt x="107" y="245"/>
                  </a:lnTo>
                  <a:lnTo>
                    <a:pt x="88" y="248"/>
                  </a:lnTo>
                  <a:lnTo>
                    <a:pt x="81" y="249"/>
                  </a:lnTo>
                  <a:lnTo>
                    <a:pt x="0" y="328"/>
                  </a:lnTo>
                  <a:lnTo>
                    <a:pt x="112" y="335"/>
                  </a:lnTo>
                  <a:lnTo>
                    <a:pt x="121" y="334"/>
                  </a:lnTo>
                  <a:lnTo>
                    <a:pt x="144" y="331"/>
                  </a:lnTo>
                  <a:lnTo>
                    <a:pt x="165" y="326"/>
                  </a:lnTo>
                  <a:lnTo>
                    <a:pt x="189" y="321"/>
                  </a:lnTo>
                  <a:lnTo>
                    <a:pt x="211" y="315"/>
                  </a:lnTo>
                  <a:lnTo>
                    <a:pt x="232" y="308"/>
                  </a:lnTo>
                  <a:lnTo>
                    <a:pt x="255" y="300"/>
                  </a:lnTo>
                  <a:lnTo>
                    <a:pt x="275" y="292"/>
                  </a:lnTo>
                  <a:lnTo>
                    <a:pt x="296" y="282"/>
                  </a:lnTo>
                  <a:lnTo>
                    <a:pt x="315" y="273"/>
                  </a:lnTo>
                  <a:lnTo>
                    <a:pt x="332" y="263"/>
                  </a:lnTo>
                  <a:lnTo>
                    <a:pt x="349" y="253"/>
                  </a:lnTo>
                  <a:lnTo>
                    <a:pt x="363" y="243"/>
                  </a:lnTo>
                  <a:lnTo>
                    <a:pt x="376" y="232"/>
                  </a:lnTo>
                  <a:lnTo>
                    <a:pt x="386" y="222"/>
                  </a:lnTo>
                  <a:lnTo>
                    <a:pt x="395" y="212"/>
                  </a:lnTo>
                  <a:lnTo>
                    <a:pt x="400" y="203"/>
                  </a:lnTo>
                  <a:lnTo>
                    <a:pt x="404" y="194"/>
                  </a:lnTo>
                  <a:lnTo>
                    <a:pt x="406" y="185"/>
                  </a:lnTo>
                  <a:lnTo>
                    <a:pt x="408" y="177"/>
                  </a:lnTo>
                  <a:lnTo>
                    <a:pt x="409" y="169"/>
                  </a:lnTo>
                  <a:lnTo>
                    <a:pt x="410" y="162"/>
                  </a:lnTo>
                  <a:lnTo>
                    <a:pt x="409" y="154"/>
                  </a:lnTo>
                  <a:lnTo>
                    <a:pt x="409" y="147"/>
                  </a:lnTo>
                  <a:lnTo>
                    <a:pt x="408" y="139"/>
                  </a:lnTo>
                  <a:lnTo>
                    <a:pt x="405" y="126"/>
                  </a:lnTo>
                  <a:lnTo>
                    <a:pt x="400" y="114"/>
                  </a:lnTo>
                  <a:lnTo>
                    <a:pt x="395" y="103"/>
                  </a:lnTo>
                  <a:lnTo>
                    <a:pt x="388" y="93"/>
                  </a:lnTo>
                  <a:lnTo>
                    <a:pt x="381" y="83"/>
                  </a:lnTo>
                  <a:lnTo>
                    <a:pt x="373" y="73"/>
                  </a:lnTo>
                  <a:lnTo>
                    <a:pt x="365" y="64"/>
                  </a:lnTo>
                  <a:lnTo>
                    <a:pt x="355" y="56"/>
                  </a:lnTo>
                  <a:lnTo>
                    <a:pt x="346" y="48"/>
                  </a:lnTo>
                  <a:lnTo>
                    <a:pt x="334" y="39"/>
                  </a:lnTo>
                  <a:lnTo>
                    <a:pt x="323" y="32"/>
                  </a:lnTo>
                  <a:lnTo>
                    <a:pt x="312" y="26"/>
                  </a:lnTo>
                  <a:lnTo>
                    <a:pt x="301" y="20"/>
                  </a:lnTo>
                  <a:lnTo>
                    <a:pt x="288" y="15"/>
                  </a:lnTo>
                  <a:lnTo>
                    <a:pt x="276" y="11"/>
                  </a:lnTo>
                  <a:lnTo>
                    <a:pt x="263" y="7"/>
                  </a:lnTo>
                  <a:lnTo>
                    <a:pt x="251" y="4"/>
                  </a:lnTo>
                  <a:lnTo>
                    <a:pt x="239" y="2"/>
                  </a:lnTo>
                  <a:lnTo>
                    <a:pt x="225" y="1"/>
                  </a:lnTo>
                  <a:lnTo>
                    <a:pt x="213" y="0"/>
                  </a:lnTo>
                  <a:lnTo>
                    <a:pt x="162" y="56"/>
                  </a:lnTo>
                  <a:lnTo>
                    <a:pt x="209" y="9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9" name="Freeform 47"/>
            <p:cNvSpPr>
              <a:spLocks/>
            </p:cNvSpPr>
            <p:nvPr userDrawn="1"/>
          </p:nvSpPr>
          <p:spPr bwMode="auto">
            <a:xfrm>
              <a:off x="7156" y="565"/>
              <a:ext cx="109" cy="121"/>
            </a:xfrm>
            <a:custGeom>
              <a:avLst/>
              <a:gdLst>
                <a:gd name="T0" fmla="*/ 802 w 1307"/>
                <a:gd name="T1" fmla="*/ 593 h 1456"/>
                <a:gd name="T2" fmla="*/ 746 w 1307"/>
                <a:gd name="T3" fmla="*/ 629 h 1456"/>
                <a:gd name="T4" fmla="*/ 713 w 1307"/>
                <a:gd name="T5" fmla="*/ 692 h 1456"/>
                <a:gd name="T6" fmla="*/ 748 w 1307"/>
                <a:gd name="T7" fmla="*/ 832 h 1456"/>
                <a:gd name="T8" fmla="*/ 838 w 1307"/>
                <a:gd name="T9" fmla="*/ 916 h 1456"/>
                <a:gd name="T10" fmla="*/ 970 w 1307"/>
                <a:gd name="T11" fmla="*/ 963 h 1456"/>
                <a:gd name="T12" fmla="*/ 1127 w 1307"/>
                <a:gd name="T13" fmla="*/ 971 h 1456"/>
                <a:gd name="T14" fmla="*/ 1282 w 1307"/>
                <a:gd name="T15" fmla="*/ 944 h 1456"/>
                <a:gd name="T16" fmla="*/ 1306 w 1307"/>
                <a:gd name="T17" fmla="*/ 948 h 1456"/>
                <a:gd name="T18" fmla="*/ 1299 w 1307"/>
                <a:gd name="T19" fmla="*/ 972 h 1456"/>
                <a:gd name="T20" fmla="*/ 1255 w 1307"/>
                <a:gd name="T21" fmla="*/ 1007 h 1456"/>
                <a:gd name="T22" fmla="*/ 1166 w 1307"/>
                <a:gd name="T23" fmla="*/ 1042 h 1456"/>
                <a:gd name="T24" fmla="*/ 1051 w 1307"/>
                <a:gd name="T25" fmla="*/ 1057 h 1456"/>
                <a:gd name="T26" fmla="*/ 851 w 1307"/>
                <a:gd name="T27" fmla="*/ 1032 h 1456"/>
                <a:gd name="T28" fmla="*/ 687 w 1307"/>
                <a:gd name="T29" fmla="*/ 959 h 1456"/>
                <a:gd name="T30" fmla="*/ 585 w 1307"/>
                <a:gd name="T31" fmla="*/ 864 h 1456"/>
                <a:gd name="T32" fmla="*/ 547 w 1307"/>
                <a:gd name="T33" fmla="*/ 796 h 1456"/>
                <a:gd name="T34" fmla="*/ 533 w 1307"/>
                <a:gd name="T35" fmla="*/ 728 h 1456"/>
                <a:gd name="T36" fmla="*/ 471 w 1307"/>
                <a:gd name="T37" fmla="*/ 717 h 1456"/>
                <a:gd name="T38" fmla="*/ 295 w 1307"/>
                <a:gd name="T39" fmla="*/ 760 h 1456"/>
                <a:gd name="T40" fmla="*/ 263 w 1307"/>
                <a:gd name="T41" fmla="*/ 950 h 1456"/>
                <a:gd name="T42" fmla="*/ 242 w 1307"/>
                <a:gd name="T43" fmla="*/ 1207 h 1456"/>
                <a:gd name="T44" fmla="*/ 249 w 1307"/>
                <a:gd name="T45" fmla="*/ 1425 h 1456"/>
                <a:gd name="T46" fmla="*/ 235 w 1307"/>
                <a:gd name="T47" fmla="*/ 1455 h 1456"/>
                <a:gd name="T48" fmla="*/ 183 w 1307"/>
                <a:gd name="T49" fmla="*/ 1441 h 1456"/>
                <a:gd name="T50" fmla="*/ 132 w 1307"/>
                <a:gd name="T51" fmla="*/ 1388 h 1456"/>
                <a:gd name="T52" fmla="*/ 101 w 1307"/>
                <a:gd name="T53" fmla="*/ 1291 h 1456"/>
                <a:gd name="T54" fmla="*/ 98 w 1307"/>
                <a:gd name="T55" fmla="*/ 1045 h 1456"/>
                <a:gd name="T56" fmla="*/ 123 w 1307"/>
                <a:gd name="T57" fmla="*/ 785 h 1456"/>
                <a:gd name="T58" fmla="*/ 59 w 1307"/>
                <a:gd name="T59" fmla="*/ 774 h 1456"/>
                <a:gd name="T60" fmla="*/ 29 w 1307"/>
                <a:gd name="T61" fmla="*/ 747 h 1456"/>
                <a:gd name="T62" fmla="*/ 0 w 1307"/>
                <a:gd name="T63" fmla="*/ 679 h 1456"/>
                <a:gd name="T64" fmla="*/ 21 w 1307"/>
                <a:gd name="T65" fmla="*/ 654 h 1456"/>
                <a:gd name="T66" fmla="*/ 95 w 1307"/>
                <a:gd name="T67" fmla="*/ 659 h 1456"/>
                <a:gd name="T68" fmla="*/ 174 w 1307"/>
                <a:gd name="T69" fmla="*/ 563 h 1456"/>
                <a:gd name="T70" fmla="*/ 246 w 1307"/>
                <a:gd name="T71" fmla="*/ 312 h 1456"/>
                <a:gd name="T72" fmla="*/ 332 w 1307"/>
                <a:gd name="T73" fmla="*/ 113 h 1456"/>
                <a:gd name="T74" fmla="*/ 407 w 1307"/>
                <a:gd name="T75" fmla="*/ 15 h 1456"/>
                <a:gd name="T76" fmla="*/ 488 w 1307"/>
                <a:gd name="T77" fmla="*/ 3 h 1456"/>
                <a:gd name="T78" fmla="*/ 569 w 1307"/>
                <a:gd name="T79" fmla="*/ 39 h 1456"/>
                <a:gd name="T80" fmla="*/ 619 w 1307"/>
                <a:gd name="T81" fmla="*/ 95 h 1456"/>
                <a:gd name="T82" fmla="*/ 634 w 1307"/>
                <a:gd name="T83" fmla="*/ 156 h 1456"/>
                <a:gd name="T84" fmla="*/ 621 w 1307"/>
                <a:gd name="T85" fmla="*/ 200 h 1456"/>
                <a:gd name="T86" fmla="*/ 598 w 1307"/>
                <a:gd name="T87" fmla="*/ 214 h 1456"/>
                <a:gd name="T88" fmla="*/ 578 w 1307"/>
                <a:gd name="T89" fmla="*/ 195 h 1456"/>
                <a:gd name="T90" fmla="*/ 535 w 1307"/>
                <a:gd name="T91" fmla="*/ 146 h 1456"/>
                <a:gd name="T92" fmla="*/ 494 w 1307"/>
                <a:gd name="T93" fmla="*/ 149 h 1456"/>
                <a:gd name="T94" fmla="*/ 451 w 1307"/>
                <a:gd name="T95" fmla="*/ 206 h 1456"/>
                <a:gd name="T96" fmla="*/ 345 w 1307"/>
                <a:gd name="T97" fmla="*/ 519 h 1456"/>
                <a:gd name="T98" fmla="*/ 388 w 1307"/>
                <a:gd name="T99" fmla="*/ 638 h 1456"/>
                <a:gd name="T100" fmla="*/ 594 w 1307"/>
                <a:gd name="T101" fmla="*/ 595 h 1456"/>
                <a:gd name="T102" fmla="*/ 650 w 1307"/>
                <a:gd name="T103" fmla="*/ 551 h 1456"/>
                <a:gd name="T104" fmla="*/ 746 w 1307"/>
                <a:gd name="T105" fmla="*/ 506 h 1456"/>
                <a:gd name="T106" fmla="*/ 844 w 1307"/>
                <a:gd name="T107" fmla="*/ 489 h 1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07" h="1456">
                  <a:moveTo>
                    <a:pt x="840" y="585"/>
                  </a:moveTo>
                  <a:lnTo>
                    <a:pt x="833" y="585"/>
                  </a:lnTo>
                  <a:lnTo>
                    <a:pt x="826" y="586"/>
                  </a:lnTo>
                  <a:lnTo>
                    <a:pt x="820" y="587"/>
                  </a:lnTo>
                  <a:lnTo>
                    <a:pt x="812" y="589"/>
                  </a:lnTo>
                  <a:lnTo>
                    <a:pt x="802" y="593"/>
                  </a:lnTo>
                  <a:lnTo>
                    <a:pt x="792" y="597"/>
                  </a:lnTo>
                  <a:lnTo>
                    <a:pt x="783" y="602"/>
                  </a:lnTo>
                  <a:lnTo>
                    <a:pt x="773" y="608"/>
                  </a:lnTo>
                  <a:lnTo>
                    <a:pt x="763" y="615"/>
                  </a:lnTo>
                  <a:lnTo>
                    <a:pt x="755" y="622"/>
                  </a:lnTo>
                  <a:lnTo>
                    <a:pt x="746" y="629"/>
                  </a:lnTo>
                  <a:lnTo>
                    <a:pt x="739" y="639"/>
                  </a:lnTo>
                  <a:lnTo>
                    <a:pt x="732" y="648"/>
                  </a:lnTo>
                  <a:lnTo>
                    <a:pt x="726" y="658"/>
                  </a:lnTo>
                  <a:lnTo>
                    <a:pt x="721" y="668"/>
                  </a:lnTo>
                  <a:lnTo>
                    <a:pt x="717" y="679"/>
                  </a:lnTo>
                  <a:lnTo>
                    <a:pt x="713" y="692"/>
                  </a:lnTo>
                  <a:lnTo>
                    <a:pt x="711" y="704"/>
                  </a:lnTo>
                  <a:lnTo>
                    <a:pt x="711" y="717"/>
                  </a:lnTo>
                  <a:lnTo>
                    <a:pt x="711" y="732"/>
                  </a:lnTo>
                  <a:lnTo>
                    <a:pt x="712" y="738"/>
                  </a:lnTo>
                  <a:lnTo>
                    <a:pt x="743" y="824"/>
                  </a:lnTo>
                  <a:lnTo>
                    <a:pt x="748" y="832"/>
                  </a:lnTo>
                  <a:lnTo>
                    <a:pt x="759" y="848"/>
                  </a:lnTo>
                  <a:lnTo>
                    <a:pt x="773" y="863"/>
                  </a:lnTo>
                  <a:lnTo>
                    <a:pt x="787" y="879"/>
                  </a:lnTo>
                  <a:lnTo>
                    <a:pt x="803" y="892"/>
                  </a:lnTo>
                  <a:lnTo>
                    <a:pt x="820" y="904"/>
                  </a:lnTo>
                  <a:lnTo>
                    <a:pt x="838" y="916"/>
                  </a:lnTo>
                  <a:lnTo>
                    <a:pt x="857" y="926"/>
                  </a:lnTo>
                  <a:lnTo>
                    <a:pt x="878" y="936"/>
                  </a:lnTo>
                  <a:lnTo>
                    <a:pt x="899" y="945"/>
                  </a:lnTo>
                  <a:lnTo>
                    <a:pt x="922" y="952"/>
                  </a:lnTo>
                  <a:lnTo>
                    <a:pt x="946" y="958"/>
                  </a:lnTo>
                  <a:lnTo>
                    <a:pt x="970" y="963"/>
                  </a:lnTo>
                  <a:lnTo>
                    <a:pt x="996" y="967"/>
                  </a:lnTo>
                  <a:lnTo>
                    <a:pt x="1021" y="970"/>
                  </a:lnTo>
                  <a:lnTo>
                    <a:pt x="1049" y="972"/>
                  </a:lnTo>
                  <a:lnTo>
                    <a:pt x="1077" y="973"/>
                  </a:lnTo>
                  <a:lnTo>
                    <a:pt x="1102" y="972"/>
                  </a:lnTo>
                  <a:lnTo>
                    <a:pt x="1127" y="971"/>
                  </a:lnTo>
                  <a:lnTo>
                    <a:pt x="1152" y="968"/>
                  </a:lnTo>
                  <a:lnTo>
                    <a:pt x="1178" y="965"/>
                  </a:lnTo>
                  <a:lnTo>
                    <a:pt x="1204" y="961"/>
                  </a:lnTo>
                  <a:lnTo>
                    <a:pt x="1230" y="956"/>
                  </a:lnTo>
                  <a:lnTo>
                    <a:pt x="1255" y="950"/>
                  </a:lnTo>
                  <a:lnTo>
                    <a:pt x="1282" y="944"/>
                  </a:lnTo>
                  <a:lnTo>
                    <a:pt x="1291" y="942"/>
                  </a:lnTo>
                  <a:lnTo>
                    <a:pt x="1298" y="942"/>
                  </a:lnTo>
                  <a:lnTo>
                    <a:pt x="1301" y="943"/>
                  </a:lnTo>
                  <a:lnTo>
                    <a:pt x="1303" y="944"/>
                  </a:lnTo>
                  <a:lnTo>
                    <a:pt x="1305" y="945"/>
                  </a:lnTo>
                  <a:lnTo>
                    <a:pt x="1306" y="948"/>
                  </a:lnTo>
                  <a:lnTo>
                    <a:pt x="1307" y="951"/>
                  </a:lnTo>
                  <a:lnTo>
                    <a:pt x="1307" y="954"/>
                  </a:lnTo>
                  <a:lnTo>
                    <a:pt x="1306" y="958"/>
                  </a:lnTo>
                  <a:lnTo>
                    <a:pt x="1305" y="963"/>
                  </a:lnTo>
                  <a:lnTo>
                    <a:pt x="1302" y="967"/>
                  </a:lnTo>
                  <a:lnTo>
                    <a:pt x="1299" y="972"/>
                  </a:lnTo>
                  <a:lnTo>
                    <a:pt x="1295" y="978"/>
                  </a:lnTo>
                  <a:lnTo>
                    <a:pt x="1291" y="983"/>
                  </a:lnTo>
                  <a:lnTo>
                    <a:pt x="1284" y="989"/>
                  </a:lnTo>
                  <a:lnTo>
                    <a:pt x="1275" y="995"/>
                  </a:lnTo>
                  <a:lnTo>
                    <a:pt x="1265" y="1001"/>
                  </a:lnTo>
                  <a:lnTo>
                    <a:pt x="1255" y="1007"/>
                  </a:lnTo>
                  <a:lnTo>
                    <a:pt x="1243" y="1013"/>
                  </a:lnTo>
                  <a:lnTo>
                    <a:pt x="1230" y="1019"/>
                  </a:lnTo>
                  <a:lnTo>
                    <a:pt x="1215" y="1025"/>
                  </a:lnTo>
                  <a:lnTo>
                    <a:pt x="1200" y="1032"/>
                  </a:lnTo>
                  <a:lnTo>
                    <a:pt x="1184" y="1037"/>
                  </a:lnTo>
                  <a:lnTo>
                    <a:pt x="1166" y="1042"/>
                  </a:lnTo>
                  <a:lnTo>
                    <a:pt x="1149" y="1046"/>
                  </a:lnTo>
                  <a:lnTo>
                    <a:pt x="1131" y="1050"/>
                  </a:lnTo>
                  <a:lnTo>
                    <a:pt x="1111" y="1053"/>
                  </a:lnTo>
                  <a:lnTo>
                    <a:pt x="1092" y="1055"/>
                  </a:lnTo>
                  <a:lnTo>
                    <a:pt x="1071" y="1056"/>
                  </a:lnTo>
                  <a:lnTo>
                    <a:pt x="1051" y="1057"/>
                  </a:lnTo>
                  <a:lnTo>
                    <a:pt x="1015" y="1056"/>
                  </a:lnTo>
                  <a:lnTo>
                    <a:pt x="981" y="1054"/>
                  </a:lnTo>
                  <a:lnTo>
                    <a:pt x="947" y="1050"/>
                  </a:lnTo>
                  <a:lnTo>
                    <a:pt x="914" y="1046"/>
                  </a:lnTo>
                  <a:lnTo>
                    <a:pt x="882" y="1039"/>
                  </a:lnTo>
                  <a:lnTo>
                    <a:pt x="851" y="1032"/>
                  </a:lnTo>
                  <a:lnTo>
                    <a:pt x="821" y="1022"/>
                  </a:lnTo>
                  <a:lnTo>
                    <a:pt x="792" y="1012"/>
                  </a:lnTo>
                  <a:lnTo>
                    <a:pt x="763" y="1001"/>
                  </a:lnTo>
                  <a:lnTo>
                    <a:pt x="737" y="988"/>
                  </a:lnTo>
                  <a:lnTo>
                    <a:pt x="710" y="974"/>
                  </a:lnTo>
                  <a:lnTo>
                    <a:pt x="687" y="959"/>
                  </a:lnTo>
                  <a:lnTo>
                    <a:pt x="663" y="943"/>
                  </a:lnTo>
                  <a:lnTo>
                    <a:pt x="642" y="925"/>
                  </a:lnTo>
                  <a:lnTo>
                    <a:pt x="622" y="906"/>
                  </a:lnTo>
                  <a:lnTo>
                    <a:pt x="603" y="887"/>
                  </a:lnTo>
                  <a:lnTo>
                    <a:pt x="594" y="875"/>
                  </a:lnTo>
                  <a:lnTo>
                    <a:pt x="585" y="864"/>
                  </a:lnTo>
                  <a:lnTo>
                    <a:pt x="577" y="853"/>
                  </a:lnTo>
                  <a:lnTo>
                    <a:pt x="570" y="842"/>
                  </a:lnTo>
                  <a:lnTo>
                    <a:pt x="562" y="831"/>
                  </a:lnTo>
                  <a:lnTo>
                    <a:pt x="557" y="819"/>
                  </a:lnTo>
                  <a:lnTo>
                    <a:pt x="551" y="808"/>
                  </a:lnTo>
                  <a:lnTo>
                    <a:pt x="547" y="796"/>
                  </a:lnTo>
                  <a:lnTo>
                    <a:pt x="543" y="785"/>
                  </a:lnTo>
                  <a:lnTo>
                    <a:pt x="539" y="773"/>
                  </a:lnTo>
                  <a:lnTo>
                    <a:pt x="537" y="762"/>
                  </a:lnTo>
                  <a:lnTo>
                    <a:pt x="535" y="751"/>
                  </a:lnTo>
                  <a:lnTo>
                    <a:pt x="534" y="740"/>
                  </a:lnTo>
                  <a:lnTo>
                    <a:pt x="533" y="728"/>
                  </a:lnTo>
                  <a:lnTo>
                    <a:pt x="533" y="718"/>
                  </a:lnTo>
                  <a:lnTo>
                    <a:pt x="534" y="707"/>
                  </a:lnTo>
                  <a:lnTo>
                    <a:pt x="535" y="699"/>
                  </a:lnTo>
                  <a:lnTo>
                    <a:pt x="527" y="701"/>
                  </a:lnTo>
                  <a:lnTo>
                    <a:pt x="499" y="709"/>
                  </a:lnTo>
                  <a:lnTo>
                    <a:pt x="471" y="717"/>
                  </a:lnTo>
                  <a:lnTo>
                    <a:pt x="442" y="725"/>
                  </a:lnTo>
                  <a:lnTo>
                    <a:pt x="413" y="733"/>
                  </a:lnTo>
                  <a:lnTo>
                    <a:pt x="383" y="740"/>
                  </a:lnTo>
                  <a:lnTo>
                    <a:pt x="353" y="747"/>
                  </a:lnTo>
                  <a:lnTo>
                    <a:pt x="325" y="754"/>
                  </a:lnTo>
                  <a:lnTo>
                    <a:pt x="295" y="760"/>
                  </a:lnTo>
                  <a:lnTo>
                    <a:pt x="292" y="761"/>
                  </a:lnTo>
                  <a:lnTo>
                    <a:pt x="291" y="764"/>
                  </a:lnTo>
                  <a:lnTo>
                    <a:pt x="283" y="811"/>
                  </a:lnTo>
                  <a:lnTo>
                    <a:pt x="275" y="858"/>
                  </a:lnTo>
                  <a:lnTo>
                    <a:pt x="269" y="904"/>
                  </a:lnTo>
                  <a:lnTo>
                    <a:pt x="263" y="950"/>
                  </a:lnTo>
                  <a:lnTo>
                    <a:pt x="258" y="995"/>
                  </a:lnTo>
                  <a:lnTo>
                    <a:pt x="252" y="1039"/>
                  </a:lnTo>
                  <a:lnTo>
                    <a:pt x="248" y="1083"/>
                  </a:lnTo>
                  <a:lnTo>
                    <a:pt x="245" y="1126"/>
                  </a:lnTo>
                  <a:lnTo>
                    <a:pt x="243" y="1167"/>
                  </a:lnTo>
                  <a:lnTo>
                    <a:pt x="242" y="1207"/>
                  </a:lnTo>
                  <a:lnTo>
                    <a:pt x="241" y="1247"/>
                  </a:lnTo>
                  <a:lnTo>
                    <a:pt x="241" y="1286"/>
                  </a:lnTo>
                  <a:lnTo>
                    <a:pt x="242" y="1323"/>
                  </a:lnTo>
                  <a:lnTo>
                    <a:pt x="243" y="1358"/>
                  </a:lnTo>
                  <a:lnTo>
                    <a:pt x="246" y="1392"/>
                  </a:lnTo>
                  <a:lnTo>
                    <a:pt x="249" y="1425"/>
                  </a:lnTo>
                  <a:lnTo>
                    <a:pt x="250" y="1433"/>
                  </a:lnTo>
                  <a:lnTo>
                    <a:pt x="249" y="1440"/>
                  </a:lnTo>
                  <a:lnTo>
                    <a:pt x="247" y="1446"/>
                  </a:lnTo>
                  <a:lnTo>
                    <a:pt x="245" y="1450"/>
                  </a:lnTo>
                  <a:lnTo>
                    <a:pt x="240" y="1454"/>
                  </a:lnTo>
                  <a:lnTo>
                    <a:pt x="235" y="1455"/>
                  </a:lnTo>
                  <a:lnTo>
                    <a:pt x="228" y="1456"/>
                  </a:lnTo>
                  <a:lnTo>
                    <a:pt x="221" y="1455"/>
                  </a:lnTo>
                  <a:lnTo>
                    <a:pt x="212" y="1453"/>
                  </a:lnTo>
                  <a:lnTo>
                    <a:pt x="202" y="1450"/>
                  </a:lnTo>
                  <a:lnTo>
                    <a:pt x="193" y="1446"/>
                  </a:lnTo>
                  <a:lnTo>
                    <a:pt x="183" y="1441"/>
                  </a:lnTo>
                  <a:lnTo>
                    <a:pt x="171" y="1434"/>
                  </a:lnTo>
                  <a:lnTo>
                    <a:pt x="158" y="1423"/>
                  </a:lnTo>
                  <a:lnTo>
                    <a:pt x="150" y="1415"/>
                  </a:lnTo>
                  <a:lnTo>
                    <a:pt x="144" y="1407"/>
                  </a:lnTo>
                  <a:lnTo>
                    <a:pt x="138" y="1398"/>
                  </a:lnTo>
                  <a:lnTo>
                    <a:pt x="132" y="1388"/>
                  </a:lnTo>
                  <a:lnTo>
                    <a:pt x="126" y="1376"/>
                  </a:lnTo>
                  <a:lnTo>
                    <a:pt x="120" y="1362"/>
                  </a:lnTo>
                  <a:lnTo>
                    <a:pt x="115" y="1347"/>
                  </a:lnTo>
                  <a:lnTo>
                    <a:pt x="110" y="1331"/>
                  </a:lnTo>
                  <a:lnTo>
                    <a:pt x="106" y="1311"/>
                  </a:lnTo>
                  <a:lnTo>
                    <a:pt x="101" y="1291"/>
                  </a:lnTo>
                  <a:lnTo>
                    <a:pt x="98" y="1268"/>
                  </a:lnTo>
                  <a:lnTo>
                    <a:pt x="96" y="1243"/>
                  </a:lnTo>
                  <a:lnTo>
                    <a:pt x="94" y="1201"/>
                  </a:lnTo>
                  <a:lnTo>
                    <a:pt x="94" y="1154"/>
                  </a:lnTo>
                  <a:lnTo>
                    <a:pt x="95" y="1101"/>
                  </a:lnTo>
                  <a:lnTo>
                    <a:pt x="98" y="1045"/>
                  </a:lnTo>
                  <a:lnTo>
                    <a:pt x="103" y="985"/>
                  </a:lnTo>
                  <a:lnTo>
                    <a:pt x="111" y="922"/>
                  </a:lnTo>
                  <a:lnTo>
                    <a:pt x="119" y="858"/>
                  </a:lnTo>
                  <a:lnTo>
                    <a:pt x="129" y="791"/>
                  </a:lnTo>
                  <a:lnTo>
                    <a:pt x="130" y="785"/>
                  </a:lnTo>
                  <a:lnTo>
                    <a:pt x="123" y="785"/>
                  </a:lnTo>
                  <a:lnTo>
                    <a:pt x="109" y="785"/>
                  </a:lnTo>
                  <a:lnTo>
                    <a:pt x="95" y="784"/>
                  </a:lnTo>
                  <a:lnTo>
                    <a:pt x="82" y="782"/>
                  </a:lnTo>
                  <a:lnTo>
                    <a:pt x="70" y="778"/>
                  </a:lnTo>
                  <a:lnTo>
                    <a:pt x="64" y="776"/>
                  </a:lnTo>
                  <a:lnTo>
                    <a:pt x="59" y="774"/>
                  </a:lnTo>
                  <a:lnTo>
                    <a:pt x="52" y="771"/>
                  </a:lnTo>
                  <a:lnTo>
                    <a:pt x="47" y="767"/>
                  </a:lnTo>
                  <a:lnTo>
                    <a:pt x="42" y="763"/>
                  </a:lnTo>
                  <a:lnTo>
                    <a:pt x="38" y="758"/>
                  </a:lnTo>
                  <a:lnTo>
                    <a:pt x="33" y="753"/>
                  </a:lnTo>
                  <a:lnTo>
                    <a:pt x="29" y="747"/>
                  </a:lnTo>
                  <a:lnTo>
                    <a:pt x="21" y="734"/>
                  </a:lnTo>
                  <a:lnTo>
                    <a:pt x="14" y="721"/>
                  </a:lnTo>
                  <a:lnTo>
                    <a:pt x="8" y="709"/>
                  </a:lnTo>
                  <a:lnTo>
                    <a:pt x="4" y="698"/>
                  </a:lnTo>
                  <a:lnTo>
                    <a:pt x="1" y="689"/>
                  </a:lnTo>
                  <a:lnTo>
                    <a:pt x="0" y="679"/>
                  </a:lnTo>
                  <a:lnTo>
                    <a:pt x="1" y="672"/>
                  </a:lnTo>
                  <a:lnTo>
                    <a:pt x="4" y="665"/>
                  </a:lnTo>
                  <a:lnTo>
                    <a:pt x="7" y="662"/>
                  </a:lnTo>
                  <a:lnTo>
                    <a:pt x="10" y="658"/>
                  </a:lnTo>
                  <a:lnTo>
                    <a:pt x="15" y="656"/>
                  </a:lnTo>
                  <a:lnTo>
                    <a:pt x="21" y="654"/>
                  </a:lnTo>
                  <a:lnTo>
                    <a:pt x="27" y="653"/>
                  </a:lnTo>
                  <a:lnTo>
                    <a:pt x="35" y="653"/>
                  </a:lnTo>
                  <a:lnTo>
                    <a:pt x="43" y="653"/>
                  </a:lnTo>
                  <a:lnTo>
                    <a:pt x="52" y="655"/>
                  </a:lnTo>
                  <a:lnTo>
                    <a:pt x="73" y="657"/>
                  </a:lnTo>
                  <a:lnTo>
                    <a:pt x="95" y="659"/>
                  </a:lnTo>
                  <a:lnTo>
                    <a:pt x="119" y="661"/>
                  </a:lnTo>
                  <a:lnTo>
                    <a:pt x="145" y="661"/>
                  </a:lnTo>
                  <a:lnTo>
                    <a:pt x="152" y="661"/>
                  </a:lnTo>
                  <a:lnTo>
                    <a:pt x="153" y="656"/>
                  </a:lnTo>
                  <a:lnTo>
                    <a:pt x="164" y="609"/>
                  </a:lnTo>
                  <a:lnTo>
                    <a:pt x="174" y="563"/>
                  </a:lnTo>
                  <a:lnTo>
                    <a:pt x="184" y="518"/>
                  </a:lnTo>
                  <a:lnTo>
                    <a:pt x="196" y="474"/>
                  </a:lnTo>
                  <a:lnTo>
                    <a:pt x="208" y="431"/>
                  </a:lnTo>
                  <a:lnTo>
                    <a:pt x="220" y="391"/>
                  </a:lnTo>
                  <a:lnTo>
                    <a:pt x="233" y="351"/>
                  </a:lnTo>
                  <a:lnTo>
                    <a:pt x="246" y="312"/>
                  </a:lnTo>
                  <a:lnTo>
                    <a:pt x="260" y="275"/>
                  </a:lnTo>
                  <a:lnTo>
                    <a:pt x="273" y="240"/>
                  </a:lnTo>
                  <a:lnTo>
                    <a:pt x="287" y="205"/>
                  </a:lnTo>
                  <a:lnTo>
                    <a:pt x="301" y="172"/>
                  </a:lnTo>
                  <a:lnTo>
                    <a:pt x="317" y="142"/>
                  </a:lnTo>
                  <a:lnTo>
                    <a:pt x="332" y="113"/>
                  </a:lnTo>
                  <a:lnTo>
                    <a:pt x="347" y="85"/>
                  </a:lnTo>
                  <a:lnTo>
                    <a:pt x="363" y="60"/>
                  </a:lnTo>
                  <a:lnTo>
                    <a:pt x="373" y="46"/>
                  </a:lnTo>
                  <a:lnTo>
                    <a:pt x="383" y="34"/>
                  </a:lnTo>
                  <a:lnTo>
                    <a:pt x="395" y="23"/>
                  </a:lnTo>
                  <a:lnTo>
                    <a:pt x="407" y="15"/>
                  </a:lnTo>
                  <a:lnTo>
                    <a:pt x="420" y="9"/>
                  </a:lnTo>
                  <a:lnTo>
                    <a:pt x="434" y="4"/>
                  </a:lnTo>
                  <a:lnTo>
                    <a:pt x="448" y="1"/>
                  </a:lnTo>
                  <a:lnTo>
                    <a:pt x="463" y="0"/>
                  </a:lnTo>
                  <a:lnTo>
                    <a:pt x="475" y="1"/>
                  </a:lnTo>
                  <a:lnTo>
                    <a:pt x="488" y="3"/>
                  </a:lnTo>
                  <a:lnTo>
                    <a:pt x="500" y="5"/>
                  </a:lnTo>
                  <a:lnTo>
                    <a:pt x="514" y="10"/>
                  </a:lnTo>
                  <a:lnTo>
                    <a:pt x="527" y="15"/>
                  </a:lnTo>
                  <a:lnTo>
                    <a:pt x="541" y="21"/>
                  </a:lnTo>
                  <a:lnTo>
                    <a:pt x="554" y="29"/>
                  </a:lnTo>
                  <a:lnTo>
                    <a:pt x="569" y="39"/>
                  </a:lnTo>
                  <a:lnTo>
                    <a:pt x="580" y="47"/>
                  </a:lnTo>
                  <a:lnTo>
                    <a:pt x="589" y="55"/>
                  </a:lnTo>
                  <a:lnTo>
                    <a:pt x="598" y="64"/>
                  </a:lnTo>
                  <a:lnTo>
                    <a:pt x="606" y="74"/>
                  </a:lnTo>
                  <a:lnTo>
                    <a:pt x="612" y="84"/>
                  </a:lnTo>
                  <a:lnTo>
                    <a:pt x="619" y="95"/>
                  </a:lnTo>
                  <a:lnTo>
                    <a:pt x="624" y="105"/>
                  </a:lnTo>
                  <a:lnTo>
                    <a:pt x="627" y="115"/>
                  </a:lnTo>
                  <a:lnTo>
                    <a:pt x="630" y="126"/>
                  </a:lnTo>
                  <a:lnTo>
                    <a:pt x="632" y="136"/>
                  </a:lnTo>
                  <a:lnTo>
                    <a:pt x="633" y="146"/>
                  </a:lnTo>
                  <a:lnTo>
                    <a:pt x="634" y="156"/>
                  </a:lnTo>
                  <a:lnTo>
                    <a:pt x="633" y="165"/>
                  </a:lnTo>
                  <a:lnTo>
                    <a:pt x="632" y="173"/>
                  </a:lnTo>
                  <a:lnTo>
                    <a:pt x="630" y="181"/>
                  </a:lnTo>
                  <a:lnTo>
                    <a:pt x="627" y="188"/>
                  </a:lnTo>
                  <a:lnTo>
                    <a:pt x="624" y="194"/>
                  </a:lnTo>
                  <a:lnTo>
                    <a:pt x="621" y="200"/>
                  </a:lnTo>
                  <a:lnTo>
                    <a:pt x="617" y="204"/>
                  </a:lnTo>
                  <a:lnTo>
                    <a:pt x="613" y="208"/>
                  </a:lnTo>
                  <a:lnTo>
                    <a:pt x="609" y="210"/>
                  </a:lnTo>
                  <a:lnTo>
                    <a:pt x="606" y="213"/>
                  </a:lnTo>
                  <a:lnTo>
                    <a:pt x="602" y="214"/>
                  </a:lnTo>
                  <a:lnTo>
                    <a:pt x="598" y="214"/>
                  </a:lnTo>
                  <a:lnTo>
                    <a:pt x="595" y="214"/>
                  </a:lnTo>
                  <a:lnTo>
                    <a:pt x="592" y="213"/>
                  </a:lnTo>
                  <a:lnTo>
                    <a:pt x="589" y="211"/>
                  </a:lnTo>
                  <a:lnTo>
                    <a:pt x="587" y="209"/>
                  </a:lnTo>
                  <a:lnTo>
                    <a:pt x="582" y="203"/>
                  </a:lnTo>
                  <a:lnTo>
                    <a:pt x="578" y="195"/>
                  </a:lnTo>
                  <a:lnTo>
                    <a:pt x="573" y="182"/>
                  </a:lnTo>
                  <a:lnTo>
                    <a:pt x="567" y="172"/>
                  </a:lnTo>
                  <a:lnTo>
                    <a:pt x="559" y="163"/>
                  </a:lnTo>
                  <a:lnTo>
                    <a:pt x="552" y="155"/>
                  </a:lnTo>
                  <a:lnTo>
                    <a:pt x="544" y="150"/>
                  </a:lnTo>
                  <a:lnTo>
                    <a:pt x="535" y="146"/>
                  </a:lnTo>
                  <a:lnTo>
                    <a:pt x="525" y="144"/>
                  </a:lnTo>
                  <a:lnTo>
                    <a:pt x="515" y="144"/>
                  </a:lnTo>
                  <a:lnTo>
                    <a:pt x="509" y="144"/>
                  </a:lnTo>
                  <a:lnTo>
                    <a:pt x="503" y="145"/>
                  </a:lnTo>
                  <a:lnTo>
                    <a:pt x="499" y="147"/>
                  </a:lnTo>
                  <a:lnTo>
                    <a:pt x="494" y="149"/>
                  </a:lnTo>
                  <a:lnTo>
                    <a:pt x="486" y="154"/>
                  </a:lnTo>
                  <a:lnTo>
                    <a:pt x="478" y="161"/>
                  </a:lnTo>
                  <a:lnTo>
                    <a:pt x="471" y="170"/>
                  </a:lnTo>
                  <a:lnTo>
                    <a:pt x="464" y="180"/>
                  </a:lnTo>
                  <a:lnTo>
                    <a:pt x="457" y="193"/>
                  </a:lnTo>
                  <a:lnTo>
                    <a:pt x="451" y="206"/>
                  </a:lnTo>
                  <a:lnTo>
                    <a:pt x="432" y="252"/>
                  </a:lnTo>
                  <a:lnTo>
                    <a:pt x="414" y="300"/>
                  </a:lnTo>
                  <a:lnTo>
                    <a:pt x="396" y="351"/>
                  </a:lnTo>
                  <a:lnTo>
                    <a:pt x="378" y="405"/>
                  </a:lnTo>
                  <a:lnTo>
                    <a:pt x="362" y="461"/>
                  </a:lnTo>
                  <a:lnTo>
                    <a:pt x="345" y="519"/>
                  </a:lnTo>
                  <a:lnTo>
                    <a:pt x="331" y="579"/>
                  </a:lnTo>
                  <a:lnTo>
                    <a:pt x="316" y="641"/>
                  </a:lnTo>
                  <a:lnTo>
                    <a:pt x="315" y="649"/>
                  </a:lnTo>
                  <a:lnTo>
                    <a:pt x="323" y="648"/>
                  </a:lnTo>
                  <a:lnTo>
                    <a:pt x="354" y="643"/>
                  </a:lnTo>
                  <a:lnTo>
                    <a:pt x="388" y="638"/>
                  </a:lnTo>
                  <a:lnTo>
                    <a:pt x="422" y="633"/>
                  </a:lnTo>
                  <a:lnTo>
                    <a:pt x="455" y="625"/>
                  </a:lnTo>
                  <a:lnTo>
                    <a:pt x="490" y="619"/>
                  </a:lnTo>
                  <a:lnTo>
                    <a:pt x="525" y="611"/>
                  </a:lnTo>
                  <a:lnTo>
                    <a:pt x="559" y="604"/>
                  </a:lnTo>
                  <a:lnTo>
                    <a:pt x="594" y="595"/>
                  </a:lnTo>
                  <a:lnTo>
                    <a:pt x="595" y="595"/>
                  </a:lnTo>
                  <a:lnTo>
                    <a:pt x="596" y="594"/>
                  </a:lnTo>
                  <a:lnTo>
                    <a:pt x="608" y="583"/>
                  </a:lnTo>
                  <a:lnTo>
                    <a:pt x="622" y="571"/>
                  </a:lnTo>
                  <a:lnTo>
                    <a:pt x="636" y="561"/>
                  </a:lnTo>
                  <a:lnTo>
                    <a:pt x="650" y="551"/>
                  </a:lnTo>
                  <a:lnTo>
                    <a:pt x="666" y="542"/>
                  </a:lnTo>
                  <a:lnTo>
                    <a:pt x="681" y="534"/>
                  </a:lnTo>
                  <a:lnTo>
                    <a:pt x="696" y="525"/>
                  </a:lnTo>
                  <a:lnTo>
                    <a:pt x="712" y="518"/>
                  </a:lnTo>
                  <a:lnTo>
                    <a:pt x="730" y="511"/>
                  </a:lnTo>
                  <a:lnTo>
                    <a:pt x="746" y="506"/>
                  </a:lnTo>
                  <a:lnTo>
                    <a:pt x="762" y="501"/>
                  </a:lnTo>
                  <a:lnTo>
                    <a:pt x="780" y="497"/>
                  </a:lnTo>
                  <a:lnTo>
                    <a:pt x="796" y="493"/>
                  </a:lnTo>
                  <a:lnTo>
                    <a:pt x="812" y="491"/>
                  </a:lnTo>
                  <a:lnTo>
                    <a:pt x="829" y="490"/>
                  </a:lnTo>
                  <a:lnTo>
                    <a:pt x="844" y="489"/>
                  </a:lnTo>
                  <a:lnTo>
                    <a:pt x="891" y="544"/>
                  </a:lnTo>
                  <a:lnTo>
                    <a:pt x="840" y="5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0" name="Freeform 48"/>
            <p:cNvSpPr>
              <a:spLocks/>
            </p:cNvSpPr>
            <p:nvPr userDrawn="1"/>
          </p:nvSpPr>
          <p:spPr bwMode="auto">
            <a:xfrm>
              <a:off x="6540" y="596"/>
              <a:ext cx="34" cy="32"/>
            </a:xfrm>
            <a:custGeom>
              <a:avLst/>
              <a:gdLst>
                <a:gd name="T0" fmla="*/ 255 w 405"/>
                <a:gd name="T1" fmla="*/ 101 h 383"/>
                <a:gd name="T2" fmla="*/ 269 w 405"/>
                <a:gd name="T3" fmla="*/ 105 h 383"/>
                <a:gd name="T4" fmla="*/ 281 w 405"/>
                <a:gd name="T5" fmla="*/ 113 h 383"/>
                <a:gd name="T6" fmla="*/ 289 w 405"/>
                <a:gd name="T7" fmla="*/ 122 h 383"/>
                <a:gd name="T8" fmla="*/ 293 w 405"/>
                <a:gd name="T9" fmla="*/ 132 h 383"/>
                <a:gd name="T10" fmla="*/ 294 w 405"/>
                <a:gd name="T11" fmla="*/ 143 h 383"/>
                <a:gd name="T12" fmla="*/ 290 w 405"/>
                <a:gd name="T13" fmla="*/ 159 h 383"/>
                <a:gd name="T14" fmla="*/ 277 w 405"/>
                <a:gd name="T15" fmla="*/ 177 h 383"/>
                <a:gd name="T16" fmla="*/ 254 w 405"/>
                <a:gd name="T17" fmla="*/ 199 h 383"/>
                <a:gd name="T18" fmla="*/ 221 w 405"/>
                <a:gd name="T19" fmla="*/ 224 h 383"/>
                <a:gd name="T20" fmla="*/ 182 w 405"/>
                <a:gd name="T21" fmla="*/ 249 h 383"/>
                <a:gd name="T22" fmla="*/ 136 w 405"/>
                <a:gd name="T23" fmla="*/ 275 h 383"/>
                <a:gd name="T24" fmla="*/ 99 w 405"/>
                <a:gd name="T25" fmla="*/ 294 h 383"/>
                <a:gd name="T26" fmla="*/ 95 w 405"/>
                <a:gd name="T27" fmla="*/ 383 h 383"/>
                <a:gd name="T28" fmla="*/ 141 w 405"/>
                <a:gd name="T29" fmla="*/ 362 h 383"/>
                <a:gd name="T30" fmla="*/ 223 w 405"/>
                <a:gd name="T31" fmla="*/ 322 h 383"/>
                <a:gd name="T32" fmla="*/ 279 w 405"/>
                <a:gd name="T33" fmla="*/ 289 h 383"/>
                <a:gd name="T34" fmla="*/ 312 w 405"/>
                <a:gd name="T35" fmla="*/ 268 h 383"/>
                <a:gd name="T36" fmla="*/ 341 w 405"/>
                <a:gd name="T37" fmla="*/ 244 h 383"/>
                <a:gd name="T38" fmla="*/ 367 w 405"/>
                <a:gd name="T39" fmla="*/ 221 h 383"/>
                <a:gd name="T40" fmla="*/ 384 w 405"/>
                <a:gd name="T41" fmla="*/ 200 h 383"/>
                <a:gd name="T42" fmla="*/ 394 w 405"/>
                <a:gd name="T43" fmla="*/ 183 h 383"/>
                <a:gd name="T44" fmla="*/ 401 w 405"/>
                <a:gd name="T45" fmla="*/ 167 h 383"/>
                <a:gd name="T46" fmla="*/ 404 w 405"/>
                <a:gd name="T47" fmla="*/ 150 h 383"/>
                <a:gd name="T48" fmla="*/ 405 w 405"/>
                <a:gd name="T49" fmla="*/ 129 h 383"/>
                <a:gd name="T50" fmla="*/ 400 w 405"/>
                <a:gd name="T51" fmla="*/ 103 h 383"/>
                <a:gd name="T52" fmla="*/ 390 w 405"/>
                <a:gd name="T53" fmla="*/ 83 h 383"/>
                <a:gd name="T54" fmla="*/ 378 w 405"/>
                <a:gd name="T55" fmla="*/ 65 h 383"/>
                <a:gd name="T56" fmla="*/ 363 w 405"/>
                <a:gd name="T57" fmla="*/ 48 h 383"/>
                <a:gd name="T58" fmla="*/ 344 w 405"/>
                <a:gd name="T59" fmla="*/ 34 h 383"/>
                <a:gd name="T60" fmla="*/ 324 w 405"/>
                <a:gd name="T61" fmla="*/ 22 h 383"/>
                <a:gd name="T62" fmla="*/ 302 w 405"/>
                <a:gd name="T63" fmla="*/ 12 h 383"/>
                <a:gd name="T64" fmla="*/ 281 w 405"/>
                <a:gd name="T65" fmla="*/ 4 h 383"/>
                <a:gd name="T66" fmla="*/ 259 w 405"/>
                <a:gd name="T67" fmla="*/ 1 h 383"/>
                <a:gd name="T68" fmla="*/ 198 w 405"/>
                <a:gd name="T69" fmla="*/ 59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05" h="383">
                  <a:moveTo>
                    <a:pt x="247" y="101"/>
                  </a:moveTo>
                  <a:lnTo>
                    <a:pt x="255" y="101"/>
                  </a:lnTo>
                  <a:lnTo>
                    <a:pt x="262" y="103"/>
                  </a:lnTo>
                  <a:lnTo>
                    <a:pt x="269" y="105"/>
                  </a:lnTo>
                  <a:lnTo>
                    <a:pt x="275" y="109"/>
                  </a:lnTo>
                  <a:lnTo>
                    <a:pt x="281" y="113"/>
                  </a:lnTo>
                  <a:lnTo>
                    <a:pt x="285" y="117"/>
                  </a:lnTo>
                  <a:lnTo>
                    <a:pt x="289" y="122"/>
                  </a:lnTo>
                  <a:lnTo>
                    <a:pt x="292" y="127"/>
                  </a:lnTo>
                  <a:lnTo>
                    <a:pt x="293" y="132"/>
                  </a:lnTo>
                  <a:lnTo>
                    <a:pt x="294" y="137"/>
                  </a:lnTo>
                  <a:lnTo>
                    <a:pt x="294" y="143"/>
                  </a:lnTo>
                  <a:lnTo>
                    <a:pt x="292" y="150"/>
                  </a:lnTo>
                  <a:lnTo>
                    <a:pt x="290" y="159"/>
                  </a:lnTo>
                  <a:lnTo>
                    <a:pt x="285" y="168"/>
                  </a:lnTo>
                  <a:lnTo>
                    <a:pt x="277" y="177"/>
                  </a:lnTo>
                  <a:lnTo>
                    <a:pt x="268" y="187"/>
                  </a:lnTo>
                  <a:lnTo>
                    <a:pt x="254" y="199"/>
                  </a:lnTo>
                  <a:lnTo>
                    <a:pt x="238" y="212"/>
                  </a:lnTo>
                  <a:lnTo>
                    <a:pt x="221" y="224"/>
                  </a:lnTo>
                  <a:lnTo>
                    <a:pt x="203" y="237"/>
                  </a:lnTo>
                  <a:lnTo>
                    <a:pt x="182" y="249"/>
                  </a:lnTo>
                  <a:lnTo>
                    <a:pt x="160" y="263"/>
                  </a:lnTo>
                  <a:lnTo>
                    <a:pt x="136" y="275"/>
                  </a:lnTo>
                  <a:lnTo>
                    <a:pt x="111" y="288"/>
                  </a:lnTo>
                  <a:lnTo>
                    <a:pt x="99" y="294"/>
                  </a:lnTo>
                  <a:lnTo>
                    <a:pt x="0" y="370"/>
                  </a:lnTo>
                  <a:lnTo>
                    <a:pt x="95" y="383"/>
                  </a:lnTo>
                  <a:lnTo>
                    <a:pt x="99" y="381"/>
                  </a:lnTo>
                  <a:lnTo>
                    <a:pt x="141" y="362"/>
                  </a:lnTo>
                  <a:lnTo>
                    <a:pt x="183" y="342"/>
                  </a:lnTo>
                  <a:lnTo>
                    <a:pt x="223" y="322"/>
                  </a:lnTo>
                  <a:lnTo>
                    <a:pt x="261" y="300"/>
                  </a:lnTo>
                  <a:lnTo>
                    <a:pt x="279" y="289"/>
                  </a:lnTo>
                  <a:lnTo>
                    <a:pt x="295" y="279"/>
                  </a:lnTo>
                  <a:lnTo>
                    <a:pt x="312" y="268"/>
                  </a:lnTo>
                  <a:lnTo>
                    <a:pt x="327" y="257"/>
                  </a:lnTo>
                  <a:lnTo>
                    <a:pt x="341" y="244"/>
                  </a:lnTo>
                  <a:lnTo>
                    <a:pt x="354" y="233"/>
                  </a:lnTo>
                  <a:lnTo>
                    <a:pt x="367" y="221"/>
                  </a:lnTo>
                  <a:lnTo>
                    <a:pt x="377" y="210"/>
                  </a:lnTo>
                  <a:lnTo>
                    <a:pt x="384" y="200"/>
                  </a:lnTo>
                  <a:lnTo>
                    <a:pt x="389" y="192"/>
                  </a:lnTo>
                  <a:lnTo>
                    <a:pt x="394" y="183"/>
                  </a:lnTo>
                  <a:lnTo>
                    <a:pt x="398" y="175"/>
                  </a:lnTo>
                  <a:lnTo>
                    <a:pt x="401" y="167"/>
                  </a:lnTo>
                  <a:lnTo>
                    <a:pt x="403" y="159"/>
                  </a:lnTo>
                  <a:lnTo>
                    <a:pt x="404" y="150"/>
                  </a:lnTo>
                  <a:lnTo>
                    <a:pt x="405" y="143"/>
                  </a:lnTo>
                  <a:lnTo>
                    <a:pt x="405" y="129"/>
                  </a:lnTo>
                  <a:lnTo>
                    <a:pt x="403" y="116"/>
                  </a:lnTo>
                  <a:lnTo>
                    <a:pt x="400" y="103"/>
                  </a:lnTo>
                  <a:lnTo>
                    <a:pt x="395" y="92"/>
                  </a:lnTo>
                  <a:lnTo>
                    <a:pt x="390" y="83"/>
                  </a:lnTo>
                  <a:lnTo>
                    <a:pt x="385" y="74"/>
                  </a:lnTo>
                  <a:lnTo>
                    <a:pt x="378" y="65"/>
                  </a:lnTo>
                  <a:lnTo>
                    <a:pt x="371" y="56"/>
                  </a:lnTo>
                  <a:lnTo>
                    <a:pt x="363" y="48"/>
                  </a:lnTo>
                  <a:lnTo>
                    <a:pt x="353" y="40"/>
                  </a:lnTo>
                  <a:lnTo>
                    <a:pt x="344" y="34"/>
                  </a:lnTo>
                  <a:lnTo>
                    <a:pt x="334" y="27"/>
                  </a:lnTo>
                  <a:lnTo>
                    <a:pt x="324" y="22"/>
                  </a:lnTo>
                  <a:lnTo>
                    <a:pt x="314" y="16"/>
                  </a:lnTo>
                  <a:lnTo>
                    <a:pt x="302" y="12"/>
                  </a:lnTo>
                  <a:lnTo>
                    <a:pt x="292" y="7"/>
                  </a:lnTo>
                  <a:lnTo>
                    <a:pt x="281" y="4"/>
                  </a:lnTo>
                  <a:lnTo>
                    <a:pt x="270" y="2"/>
                  </a:lnTo>
                  <a:lnTo>
                    <a:pt x="259" y="1"/>
                  </a:lnTo>
                  <a:lnTo>
                    <a:pt x="247" y="0"/>
                  </a:lnTo>
                  <a:lnTo>
                    <a:pt x="198" y="59"/>
                  </a:lnTo>
                  <a:lnTo>
                    <a:pt x="247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1" name="Freeform 49"/>
            <p:cNvSpPr>
              <a:spLocks/>
            </p:cNvSpPr>
            <p:nvPr userDrawn="1"/>
          </p:nvSpPr>
          <p:spPr bwMode="auto">
            <a:xfrm>
              <a:off x="6473" y="596"/>
              <a:ext cx="191" cy="122"/>
            </a:xfrm>
            <a:custGeom>
              <a:avLst/>
              <a:gdLst>
                <a:gd name="T0" fmla="*/ 982 w 2289"/>
                <a:gd name="T1" fmla="*/ 130 h 1460"/>
                <a:gd name="T2" fmla="*/ 920 w 2289"/>
                <a:gd name="T3" fmla="*/ 214 h 1460"/>
                <a:gd name="T4" fmla="*/ 891 w 2289"/>
                <a:gd name="T5" fmla="*/ 387 h 1460"/>
                <a:gd name="T6" fmla="*/ 936 w 2289"/>
                <a:gd name="T7" fmla="*/ 481 h 1460"/>
                <a:gd name="T8" fmla="*/ 1034 w 2289"/>
                <a:gd name="T9" fmla="*/ 514 h 1460"/>
                <a:gd name="T10" fmla="*/ 1200 w 2289"/>
                <a:gd name="T11" fmla="*/ 464 h 1460"/>
                <a:gd name="T12" fmla="*/ 1394 w 2289"/>
                <a:gd name="T13" fmla="*/ 312 h 1460"/>
                <a:gd name="T14" fmla="*/ 1433 w 2289"/>
                <a:gd name="T15" fmla="*/ 157 h 1460"/>
                <a:gd name="T16" fmla="*/ 1486 w 2289"/>
                <a:gd name="T17" fmla="*/ 59 h 1460"/>
                <a:gd name="T18" fmla="*/ 1544 w 2289"/>
                <a:gd name="T19" fmla="*/ 51 h 1460"/>
                <a:gd name="T20" fmla="*/ 1625 w 2289"/>
                <a:gd name="T21" fmla="*/ 91 h 1460"/>
                <a:gd name="T22" fmla="*/ 1634 w 2289"/>
                <a:gd name="T23" fmla="*/ 139 h 1460"/>
                <a:gd name="T24" fmla="*/ 1565 w 2289"/>
                <a:gd name="T25" fmla="*/ 346 h 1460"/>
                <a:gd name="T26" fmla="*/ 1568 w 2289"/>
                <a:gd name="T27" fmla="*/ 436 h 1460"/>
                <a:gd name="T28" fmla="*/ 1616 w 2289"/>
                <a:gd name="T29" fmla="*/ 424 h 1460"/>
                <a:gd name="T30" fmla="*/ 1755 w 2289"/>
                <a:gd name="T31" fmla="*/ 283 h 1460"/>
                <a:gd name="T32" fmla="*/ 1888 w 2289"/>
                <a:gd name="T33" fmla="*/ 183 h 1460"/>
                <a:gd name="T34" fmla="*/ 1988 w 2289"/>
                <a:gd name="T35" fmla="*/ 199 h 1460"/>
                <a:gd name="T36" fmla="*/ 2063 w 2289"/>
                <a:gd name="T37" fmla="*/ 256 h 1460"/>
                <a:gd name="T38" fmla="*/ 2136 w 2289"/>
                <a:gd name="T39" fmla="*/ 408 h 1460"/>
                <a:gd name="T40" fmla="*/ 2229 w 2289"/>
                <a:gd name="T41" fmla="*/ 531 h 1460"/>
                <a:gd name="T42" fmla="*/ 2287 w 2289"/>
                <a:gd name="T43" fmla="*/ 580 h 1460"/>
                <a:gd name="T44" fmla="*/ 2259 w 2289"/>
                <a:gd name="T45" fmla="*/ 612 h 1460"/>
                <a:gd name="T46" fmla="*/ 2126 w 2289"/>
                <a:gd name="T47" fmla="*/ 583 h 1460"/>
                <a:gd name="T48" fmla="*/ 1973 w 2289"/>
                <a:gd name="T49" fmla="*/ 441 h 1460"/>
                <a:gd name="T50" fmla="*/ 1884 w 2289"/>
                <a:gd name="T51" fmla="*/ 335 h 1460"/>
                <a:gd name="T52" fmla="*/ 1759 w 2289"/>
                <a:gd name="T53" fmla="*/ 434 h 1460"/>
                <a:gd name="T54" fmla="*/ 1620 w 2289"/>
                <a:gd name="T55" fmla="*/ 580 h 1460"/>
                <a:gd name="T56" fmla="*/ 1534 w 2289"/>
                <a:gd name="T57" fmla="*/ 588 h 1460"/>
                <a:gd name="T58" fmla="*/ 1425 w 2289"/>
                <a:gd name="T59" fmla="*/ 523 h 1460"/>
                <a:gd name="T60" fmla="*/ 1351 w 2289"/>
                <a:gd name="T61" fmla="*/ 466 h 1460"/>
                <a:gd name="T62" fmla="*/ 1157 w 2289"/>
                <a:gd name="T63" fmla="*/ 584 h 1460"/>
                <a:gd name="T64" fmla="*/ 993 w 2289"/>
                <a:gd name="T65" fmla="*/ 613 h 1460"/>
                <a:gd name="T66" fmla="*/ 823 w 2289"/>
                <a:gd name="T67" fmla="*/ 555 h 1460"/>
                <a:gd name="T68" fmla="*/ 720 w 2289"/>
                <a:gd name="T69" fmla="*/ 457 h 1460"/>
                <a:gd name="T70" fmla="*/ 448 w 2289"/>
                <a:gd name="T71" fmla="*/ 594 h 1460"/>
                <a:gd name="T72" fmla="*/ 392 w 2289"/>
                <a:gd name="T73" fmla="*/ 862 h 1460"/>
                <a:gd name="T74" fmla="*/ 328 w 2289"/>
                <a:gd name="T75" fmla="*/ 1161 h 1460"/>
                <a:gd name="T76" fmla="*/ 215 w 2289"/>
                <a:gd name="T77" fmla="*/ 1376 h 1460"/>
                <a:gd name="T78" fmla="*/ 114 w 2289"/>
                <a:gd name="T79" fmla="*/ 1448 h 1460"/>
                <a:gd name="T80" fmla="*/ 0 w 2289"/>
                <a:gd name="T81" fmla="*/ 1423 h 1460"/>
                <a:gd name="T82" fmla="*/ 95 w 2289"/>
                <a:gd name="T83" fmla="*/ 1349 h 1460"/>
                <a:gd name="T84" fmla="*/ 163 w 2289"/>
                <a:gd name="T85" fmla="*/ 1228 h 1460"/>
                <a:gd name="T86" fmla="*/ 213 w 2289"/>
                <a:gd name="T87" fmla="*/ 1035 h 1460"/>
                <a:gd name="T88" fmla="*/ 240 w 2289"/>
                <a:gd name="T89" fmla="*/ 617 h 1460"/>
                <a:gd name="T90" fmla="*/ 195 w 2289"/>
                <a:gd name="T91" fmla="*/ 511 h 1460"/>
                <a:gd name="T92" fmla="*/ 92 w 2289"/>
                <a:gd name="T93" fmla="*/ 565 h 1460"/>
                <a:gd name="T94" fmla="*/ 143 w 2289"/>
                <a:gd name="T95" fmla="*/ 433 h 1460"/>
                <a:gd name="T96" fmla="*/ 254 w 2289"/>
                <a:gd name="T97" fmla="*/ 332 h 1460"/>
                <a:gd name="T98" fmla="*/ 297 w 2289"/>
                <a:gd name="T99" fmla="*/ 230 h 1460"/>
                <a:gd name="T100" fmla="*/ 267 w 2289"/>
                <a:gd name="T101" fmla="*/ 178 h 1460"/>
                <a:gd name="T102" fmla="*/ 261 w 2289"/>
                <a:gd name="T103" fmla="*/ 74 h 1460"/>
                <a:gd name="T104" fmla="*/ 335 w 2289"/>
                <a:gd name="T105" fmla="*/ 118 h 1460"/>
                <a:gd name="T106" fmla="*/ 398 w 2289"/>
                <a:gd name="T107" fmla="*/ 108 h 1460"/>
                <a:gd name="T108" fmla="*/ 489 w 2289"/>
                <a:gd name="T109" fmla="*/ 137 h 1460"/>
                <a:gd name="T110" fmla="*/ 505 w 2289"/>
                <a:gd name="T111" fmla="*/ 181 h 1460"/>
                <a:gd name="T112" fmla="*/ 456 w 2289"/>
                <a:gd name="T113" fmla="*/ 322 h 1460"/>
                <a:gd name="T114" fmla="*/ 427 w 2289"/>
                <a:gd name="T115" fmla="*/ 510 h 1460"/>
                <a:gd name="T116" fmla="*/ 690 w 2289"/>
                <a:gd name="T117" fmla="*/ 385 h 1460"/>
                <a:gd name="T118" fmla="*/ 720 w 2289"/>
                <a:gd name="T119" fmla="*/ 256 h 1460"/>
                <a:gd name="T120" fmla="*/ 812 w 2289"/>
                <a:gd name="T121" fmla="*/ 126 h 1460"/>
                <a:gd name="T122" fmla="*/ 957 w 2289"/>
                <a:gd name="T123" fmla="*/ 26 h 1460"/>
                <a:gd name="T124" fmla="*/ 1042 w 2289"/>
                <a:gd name="T125" fmla="*/ 101 h 1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289" h="1460">
                  <a:moveTo>
                    <a:pt x="1042" y="101"/>
                  </a:moveTo>
                  <a:lnTo>
                    <a:pt x="1034" y="101"/>
                  </a:lnTo>
                  <a:lnTo>
                    <a:pt x="1027" y="103"/>
                  </a:lnTo>
                  <a:lnTo>
                    <a:pt x="1020" y="105"/>
                  </a:lnTo>
                  <a:lnTo>
                    <a:pt x="1013" y="109"/>
                  </a:lnTo>
                  <a:lnTo>
                    <a:pt x="1003" y="116"/>
                  </a:lnTo>
                  <a:lnTo>
                    <a:pt x="992" y="122"/>
                  </a:lnTo>
                  <a:lnTo>
                    <a:pt x="982" y="130"/>
                  </a:lnTo>
                  <a:lnTo>
                    <a:pt x="973" y="138"/>
                  </a:lnTo>
                  <a:lnTo>
                    <a:pt x="964" y="147"/>
                  </a:lnTo>
                  <a:lnTo>
                    <a:pt x="956" y="158"/>
                  </a:lnTo>
                  <a:lnTo>
                    <a:pt x="948" y="168"/>
                  </a:lnTo>
                  <a:lnTo>
                    <a:pt x="939" y="178"/>
                  </a:lnTo>
                  <a:lnTo>
                    <a:pt x="932" y="189"/>
                  </a:lnTo>
                  <a:lnTo>
                    <a:pt x="926" y="201"/>
                  </a:lnTo>
                  <a:lnTo>
                    <a:pt x="920" y="214"/>
                  </a:lnTo>
                  <a:lnTo>
                    <a:pt x="914" y="226"/>
                  </a:lnTo>
                  <a:lnTo>
                    <a:pt x="909" y="239"/>
                  </a:lnTo>
                  <a:lnTo>
                    <a:pt x="905" y="253"/>
                  </a:lnTo>
                  <a:lnTo>
                    <a:pt x="901" y="268"/>
                  </a:lnTo>
                  <a:lnTo>
                    <a:pt x="898" y="282"/>
                  </a:lnTo>
                  <a:lnTo>
                    <a:pt x="894" y="294"/>
                  </a:lnTo>
                  <a:lnTo>
                    <a:pt x="890" y="383"/>
                  </a:lnTo>
                  <a:lnTo>
                    <a:pt x="891" y="387"/>
                  </a:lnTo>
                  <a:lnTo>
                    <a:pt x="893" y="401"/>
                  </a:lnTo>
                  <a:lnTo>
                    <a:pt x="898" y="416"/>
                  </a:lnTo>
                  <a:lnTo>
                    <a:pt x="902" y="429"/>
                  </a:lnTo>
                  <a:lnTo>
                    <a:pt x="907" y="441"/>
                  </a:lnTo>
                  <a:lnTo>
                    <a:pt x="913" y="453"/>
                  </a:lnTo>
                  <a:lnTo>
                    <a:pt x="920" y="463"/>
                  </a:lnTo>
                  <a:lnTo>
                    <a:pt x="928" y="472"/>
                  </a:lnTo>
                  <a:lnTo>
                    <a:pt x="936" y="481"/>
                  </a:lnTo>
                  <a:lnTo>
                    <a:pt x="947" y="488"/>
                  </a:lnTo>
                  <a:lnTo>
                    <a:pt x="957" y="495"/>
                  </a:lnTo>
                  <a:lnTo>
                    <a:pt x="968" y="500"/>
                  </a:lnTo>
                  <a:lnTo>
                    <a:pt x="979" y="506"/>
                  </a:lnTo>
                  <a:lnTo>
                    <a:pt x="992" y="510"/>
                  </a:lnTo>
                  <a:lnTo>
                    <a:pt x="1006" y="512"/>
                  </a:lnTo>
                  <a:lnTo>
                    <a:pt x="1019" y="514"/>
                  </a:lnTo>
                  <a:lnTo>
                    <a:pt x="1034" y="514"/>
                  </a:lnTo>
                  <a:lnTo>
                    <a:pt x="1054" y="513"/>
                  </a:lnTo>
                  <a:lnTo>
                    <a:pt x="1073" y="511"/>
                  </a:lnTo>
                  <a:lnTo>
                    <a:pt x="1093" y="507"/>
                  </a:lnTo>
                  <a:lnTo>
                    <a:pt x="1114" y="501"/>
                  </a:lnTo>
                  <a:lnTo>
                    <a:pt x="1135" y="494"/>
                  </a:lnTo>
                  <a:lnTo>
                    <a:pt x="1157" y="485"/>
                  </a:lnTo>
                  <a:lnTo>
                    <a:pt x="1178" y="475"/>
                  </a:lnTo>
                  <a:lnTo>
                    <a:pt x="1200" y="464"/>
                  </a:lnTo>
                  <a:lnTo>
                    <a:pt x="1224" y="449"/>
                  </a:lnTo>
                  <a:lnTo>
                    <a:pt x="1246" y="435"/>
                  </a:lnTo>
                  <a:lnTo>
                    <a:pt x="1271" y="418"/>
                  </a:lnTo>
                  <a:lnTo>
                    <a:pt x="1294" y="400"/>
                  </a:lnTo>
                  <a:lnTo>
                    <a:pt x="1319" y="380"/>
                  </a:lnTo>
                  <a:lnTo>
                    <a:pt x="1343" y="359"/>
                  </a:lnTo>
                  <a:lnTo>
                    <a:pt x="1369" y="336"/>
                  </a:lnTo>
                  <a:lnTo>
                    <a:pt x="1394" y="312"/>
                  </a:lnTo>
                  <a:lnTo>
                    <a:pt x="1395" y="311"/>
                  </a:lnTo>
                  <a:lnTo>
                    <a:pt x="1396" y="309"/>
                  </a:lnTo>
                  <a:lnTo>
                    <a:pt x="1401" y="279"/>
                  </a:lnTo>
                  <a:lnTo>
                    <a:pt x="1407" y="252"/>
                  </a:lnTo>
                  <a:lnTo>
                    <a:pt x="1413" y="227"/>
                  </a:lnTo>
                  <a:lnTo>
                    <a:pt x="1419" y="203"/>
                  </a:lnTo>
                  <a:lnTo>
                    <a:pt x="1425" y="180"/>
                  </a:lnTo>
                  <a:lnTo>
                    <a:pt x="1433" y="157"/>
                  </a:lnTo>
                  <a:lnTo>
                    <a:pt x="1441" y="133"/>
                  </a:lnTo>
                  <a:lnTo>
                    <a:pt x="1450" y="110"/>
                  </a:lnTo>
                  <a:lnTo>
                    <a:pt x="1457" y="96"/>
                  </a:lnTo>
                  <a:lnTo>
                    <a:pt x="1463" y="84"/>
                  </a:lnTo>
                  <a:lnTo>
                    <a:pt x="1470" y="74"/>
                  </a:lnTo>
                  <a:lnTo>
                    <a:pt x="1477" y="65"/>
                  </a:lnTo>
                  <a:lnTo>
                    <a:pt x="1482" y="62"/>
                  </a:lnTo>
                  <a:lnTo>
                    <a:pt x="1486" y="59"/>
                  </a:lnTo>
                  <a:lnTo>
                    <a:pt x="1491" y="55"/>
                  </a:lnTo>
                  <a:lnTo>
                    <a:pt x="1496" y="52"/>
                  </a:lnTo>
                  <a:lnTo>
                    <a:pt x="1501" y="51"/>
                  </a:lnTo>
                  <a:lnTo>
                    <a:pt x="1508" y="49"/>
                  </a:lnTo>
                  <a:lnTo>
                    <a:pt x="1515" y="48"/>
                  </a:lnTo>
                  <a:lnTo>
                    <a:pt x="1521" y="48"/>
                  </a:lnTo>
                  <a:lnTo>
                    <a:pt x="1532" y="49"/>
                  </a:lnTo>
                  <a:lnTo>
                    <a:pt x="1544" y="51"/>
                  </a:lnTo>
                  <a:lnTo>
                    <a:pt x="1557" y="54"/>
                  </a:lnTo>
                  <a:lnTo>
                    <a:pt x="1573" y="59"/>
                  </a:lnTo>
                  <a:lnTo>
                    <a:pt x="1584" y="64"/>
                  </a:lnTo>
                  <a:lnTo>
                    <a:pt x="1594" y="68"/>
                  </a:lnTo>
                  <a:lnTo>
                    <a:pt x="1603" y="73"/>
                  </a:lnTo>
                  <a:lnTo>
                    <a:pt x="1612" y="79"/>
                  </a:lnTo>
                  <a:lnTo>
                    <a:pt x="1619" y="85"/>
                  </a:lnTo>
                  <a:lnTo>
                    <a:pt x="1625" y="91"/>
                  </a:lnTo>
                  <a:lnTo>
                    <a:pt x="1629" y="97"/>
                  </a:lnTo>
                  <a:lnTo>
                    <a:pt x="1633" y="104"/>
                  </a:lnTo>
                  <a:lnTo>
                    <a:pt x="1635" y="110"/>
                  </a:lnTo>
                  <a:lnTo>
                    <a:pt x="1636" y="116"/>
                  </a:lnTo>
                  <a:lnTo>
                    <a:pt x="1636" y="121"/>
                  </a:lnTo>
                  <a:lnTo>
                    <a:pt x="1636" y="127"/>
                  </a:lnTo>
                  <a:lnTo>
                    <a:pt x="1636" y="133"/>
                  </a:lnTo>
                  <a:lnTo>
                    <a:pt x="1634" y="139"/>
                  </a:lnTo>
                  <a:lnTo>
                    <a:pt x="1632" y="145"/>
                  </a:lnTo>
                  <a:lnTo>
                    <a:pt x="1630" y="151"/>
                  </a:lnTo>
                  <a:lnTo>
                    <a:pt x="1614" y="187"/>
                  </a:lnTo>
                  <a:lnTo>
                    <a:pt x="1599" y="222"/>
                  </a:lnTo>
                  <a:lnTo>
                    <a:pt x="1588" y="254"/>
                  </a:lnTo>
                  <a:lnTo>
                    <a:pt x="1579" y="286"/>
                  </a:lnTo>
                  <a:lnTo>
                    <a:pt x="1571" y="317"/>
                  </a:lnTo>
                  <a:lnTo>
                    <a:pt x="1565" y="346"/>
                  </a:lnTo>
                  <a:lnTo>
                    <a:pt x="1562" y="376"/>
                  </a:lnTo>
                  <a:lnTo>
                    <a:pt x="1560" y="406"/>
                  </a:lnTo>
                  <a:lnTo>
                    <a:pt x="1560" y="414"/>
                  </a:lnTo>
                  <a:lnTo>
                    <a:pt x="1561" y="422"/>
                  </a:lnTo>
                  <a:lnTo>
                    <a:pt x="1562" y="426"/>
                  </a:lnTo>
                  <a:lnTo>
                    <a:pt x="1563" y="430"/>
                  </a:lnTo>
                  <a:lnTo>
                    <a:pt x="1565" y="433"/>
                  </a:lnTo>
                  <a:lnTo>
                    <a:pt x="1568" y="436"/>
                  </a:lnTo>
                  <a:lnTo>
                    <a:pt x="1572" y="439"/>
                  </a:lnTo>
                  <a:lnTo>
                    <a:pt x="1576" y="441"/>
                  </a:lnTo>
                  <a:lnTo>
                    <a:pt x="1581" y="442"/>
                  </a:lnTo>
                  <a:lnTo>
                    <a:pt x="1587" y="441"/>
                  </a:lnTo>
                  <a:lnTo>
                    <a:pt x="1593" y="439"/>
                  </a:lnTo>
                  <a:lnTo>
                    <a:pt x="1600" y="435"/>
                  </a:lnTo>
                  <a:lnTo>
                    <a:pt x="1607" y="430"/>
                  </a:lnTo>
                  <a:lnTo>
                    <a:pt x="1616" y="424"/>
                  </a:lnTo>
                  <a:lnTo>
                    <a:pt x="1626" y="414"/>
                  </a:lnTo>
                  <a:lnTo>
                    <a:pt x="1639" y="401"/>
                  </a:lnTo>
                  <a:lnTo>
                    <a:pt x="1653" y="386"/>
                  </a:lnTo>
                  <a:lnTo>
                    <a:pt x="1670" y="369"/>
                  </a:lnTo>
                  <a:lnTo>
                    <a:pt x="1690" y="348"/>
                  </a:lnTo>
                  <a:lnTo>
                    <a:pt x="1710" y="327"/>
                  </a:lnTo>
                  <a:lnTo>
                    <a:pt x="1733" y="306"/>
                  </a:lnTo>
                  <a:lnTo>
                    <a:pt x="1755" y="283"/>
                  </a:lnTo>
                  <a:lnTo>
                    <a:pt x="1778" y="262"/>
                  </a:lnTo>
                  <a:lnTo>
                    <a:pt x="1801" y="242"/>
                  </a:lnTo>
                  <a:lnTo>
                    <a:pt x="1824" y="224"/>
                  </a:lnTo>
                  <a:lnTo>
                    <a:pt x="1845" y="208"/>
                  </a:lnTo>
                  <a:lnTo>
                    <a:pt x="1850" y="204"/>
                  </a:lnTo>
                  <a:lnTo>
                    <a:pt x="1865" y="195"/>
                  </a:lnTo>
                  <a:lnTo>
                    <a:pt x="1880" y="187"/>
                  </a:lnTo>
                  <a:lnTo>
                    <a:pt x="1888" y="183"/>
                  </a:lnTo>
                  <a:lnTo>
                    <a:pt x="1897" y="181"/>
                  </a:lnTo>
                  <a:lnTo>
                    <a:pt x="1906" y="179"/>
                  </a:lnTo>
                  <a:lnTo>
                    <a:pt x="1917" y="178"/>
                  </a:lnTo>
                  <a:lnTo>
                    <a:pt x="1927" y="179"/>
                  </a:lnTo>
                  <a:lnTo>
                    <a:pt x="1937" y="181"/>
                  </a:lnTo>
                  <a:lnTo>
                    <a:pt x="1948" y="183"/>
                  </a:lnTo>
                  <a:lnTo>
                    <a:pt x="1959" y="187"/>
                  </a:lnTo>
                  <a:lnTo>
                    <a:pt x="1988" y="199"/>
                  </a:lnTo>
                  <a:lnTo>
                    <a:pt x="2011" y="212"/>
                  </a:lnTo>
                  <a:lnTo>
                    <a:pt x="2022" y="218"/>
                  </a:lnTo>
                  <a:lnTo>
                    <a:pt x="2030" y="224"/>
                  </a:lnTo>
                  <a:lnTo>
                    <a:pt x="2039" y="230"/>
                  </a:lnTo>
                  <a:lnTo>
                    <a:pt x="2046" y="236"/>
                  </a:lnTo>
                  <a:lnTo>
                    <a:pt x="2052" y="242"/>
                  </a:lnTo>
                  <a:lnTo>
                    <a:pt x="2058" y="249"/>
                  </a:lnTo>
                  <a:lnTo>
                    <a:pt x="2063" y="256"/>
                  </a:lnTo>
                  <a:lnTo>
                    <a:pt x="2069" y="263"/>
                  </a:lnTo>
                  <a:lnTo>
                    <a:pt x="2077" y="278"/>
                  </a:lnTo>
                  <a:lnTo>
                    <a:pt x="2084" y="294"/>
                  </a:lnTo>
                  <a:lnTo>
                    <a:pt x="2094" y="320"/>
                  </a:lnTo>
                  <a:lnTo>
                    <a:pt x="2104" y="343"/>
                  </a:lnTo>
                  <a:lnTo>
                    <a:pt x="2115" y="366"/>
                  </a:lnTo>
                  <a:lnTo>
                    <a:pt x="2126" y="387"/>
                  </a:lnTo>
                  <a:lnTo>
                    <a:pt x="2136" y="408"/>
                  </a:lnTo>
                  <a:lnTo>
                    <a:pt x="2147" y="427"/>
                  </a:lnTo>
                  <a:lnTo>
                    <a:pt x="2158" y="444"/>
                  </a:lnTo>
                  <a:lnTo>
                    <a:pt x="2169" y="462"/>
                  </a:lnTo>
                  <a:lnTo>
                    <a:pt x="2181" y="478"/>
                  </a:lnTo>
                  <a:lnTo>
                    <a:pt x="2192" y="492"/>
                  </a:lnTo>
                  <a:lnTo>
                    <a:pt x="2204" y="507"/>
                  </a:lnTo>
                  <a:lnTo>
                    <a:pt x="2216" y="519"/>
                  </a:lnTo>
                  <a:lnTo>
                    <a:pt x="2229" y="531"/>
                  </a:lnTo>
                  <a:lnTo>
                    <a:pt x="2241" y="541"/>
                  </a:lnTo>
                  <a:lnTo>
                    <a:pt x="2253" y="552"/>
                  </a:lnTo>
                  <a:lnTo>
                    <a:pt x="2266" y="560"/>
                  </a:lnTo>
                  <a:lnTo>
                    <a:pt x="2273" y="564"/>
                  </a:lnTo>
                  <a:lnTo>
                    <a:pt x="2278" y="568"/>
                  </a:lnTo>
                  <a:lnTo>
                    <a:pt x="2282" y="572"/>
                  </a:lnTo>
                  <a:lnTo>
                    <a:pt x="2285" y="576"/>
                  </a:lnTo>
                  <a:lnTo>
                    <a:pt x="2287" y="580"/>
                  </a:lnTo>
                  <a:lnTo>
                    <a:pt x="2289" y="584"/>
                  </a:lnTo>
                  <a:lnTo>
                    <a:pt x="2289" y="588"/>
                  </a:lnTo>
                  <a:lnTo>
                    <a:pt x="2289" y="592"/>
                  </a:lnTo>
                  <a:lnTo>
                    <a:pt x="2286" y="597"/>
                  </a:lnTo>
                  <a:lnTo>
                    <a:pt x="2282" y="602"/>
                  </a:lnTo>
                  <a:lnTo>
                    <a:pt x="2276" y="606"/>
                  </a:lnTo>
                  <a:lnTo>
                    <a:pt x="2267" y="609"/>
                  </a:lnTo>
                  <a:lnTo>
                    <a:pt x="2259" y="612"/>
                  </a:lnTo>
                  <a:lnTo>
                    <a:pt x="2249" y="613"/>
                  </a:lnTo>
                  <a:lnTo>
                    <a:pt x="2238" y="614"/>
                  </a:lnTo>
                  <a:lnTo>
                    <a:pt x="2226" y="614"/>
                  </a:lnTo>
                  <a:lnTo>
                    <a:pt x="2205" y="611"/>
                  </a:lnTo>
                  <a:lnTo>
                    <a:pt x="2186" y="607"/>
                  </a:lnTo>
                  <a:lnTo>
                    <a:pt x="2165" y="601"/>
                  </a:lnTo>
                  <a:lnTo>
                    <a:pt x="2145" y="592"/>
                  </a:lnTo>
                  <a:lnTo>
                    <a:pt x="2126" y="583"/>
                  </a:lnTo>
                  <a:lnTo>
                    <a:pt x="2106" y="571"/>
                  </a:lnTo>
                  <a:lnTo>
                    <a:pt x="2086" y="558"/>
                  </a:lnTo>
                  <a:lnTo>
                    <a:pt x="2066" y="543"/>
                  </a:lnTo>
                  <a:lnTo>
                    <a:pt x="2047" y="526"/>
                  </a:lnTo>
                  <a:lnTo>
                    <a:pt x="2029" y="508"/>
                  </a:lnTo>
                  <a:lnTo>
                    <a:pt x="2009" y="487"/>
                  </a:lnTo>
                  <a:lnTo>
                    <a:pt x="1991" y="465"/>
                  </a:lnTo>
                  <a:lnTo>
                    <a:pt x="1973" y="441"/>
                  </a:lnTo>
                  <a:lnTo>
                    <a:pt x="1954" y="416"/>
                  </a:lnTo>
                  <a:lnTo>
                    <a:pt x="1937" y="388"/>
                  </a:lnTo>
                  <a:lnTo>
                    <a:pt x="1920" y="360"/>
                  </a:lnTo>
                  <a:lnTo>
                    <a:pt x="1913" y="351"/>
                  </a:lnTo>
                  <a:lnTo>
                    <a:pt x="1906" y="344"/>
                  </a:lnTo>
                  <a:lnTo>
                    <a:pt x="1899" y="339"/>
                  </a:lnTo>
                  <a:lnTo>
                    <a:pt x="1892" y="336"/>
                  </a:lnTo>
                  <a:lnTo>
                    <a:pt x="1884" y="335"/>
                  </a:lnTo>
                  <a:lnTo>
                    <a:pt x="1875" y="335"/>
                  </a:lnTo>
                  <a:lnTo>
                    <a:pt x="1867" y="338"/>
                  </a:lnTo>
                  <a:lnTo>
                    <a:pt x="1857" y="343"/>
                  </a:lnTo>
                  <a:lnTo>
                    <a:pt x="1838" y="358"/>
                  </a:lnTo>
                  <a:lnTo>
                    <a:pt x="1821" y="372"/>
                  </a:lnTo>
                  <a:lnTo>
                    <a:pt x="1804" y="387"/>
                  </a:lnTo>
                  <a:lnTo>
                    <a:pt x="1789" y="402"/>
                  </a:lnTo>
                  <a:lnTo>
                    <a:pt x="1759" y="434"/>
                  </a:lnTo>
                  <a:lnTo>
                    <a:pt x="1730" y="468"/>
                  </a:lnTo>
                  <a:lnTo>
                    <a:pt x="1712" y="488"/>
                  </a:lnTo>
                  <a:lnTo>
                    <a:pt x="1692" y="511"/>
                  </a:lnTo>
                  <a:lnTo>
                    <a:pt x="1671" y="535"/>
                  </a:lnTo>
                  <a:lnTo>
                    <a:pt x="1647" y="560"/>
                  </a:lnTo>
                  <a:lnTo>
                    <a:pt x="1638" y="568"/>
                  </a:lnTo>
                  <a:lnTo>
                    <a:pt x="1629" y="574"/>
                  </a:lnTo>
                  <a:lnTo>
                    <a:pt x="1620" y="580"/>
                  </a:lnTo>
                  <a:lnTo>
                    <a:pt x="1611" y="585"/>
                  </a:lnTo>
                  <a:lnTo>
                    <a:pt x="1600" y="588"/>
                  </a:lnTo>
                  <a:lnTo>
                    <a:pt x="1590" y="591"/>
                  </a:lnTo>
                  <a:lnTo>
                    <a:pt x="1580" y="592"/>
                  </a:lnTo>
                  <a:lnTo>
                    <a:pt x="1569" y="593"/>
                  </a:lnTo>
                  <a:lnTo>
                    <a:pt x="1557" y="592"/>
                  </a:lnTo>
                  <a:lnTo>
                    <a:pt x="1545" y="590"/>
                  </a:lnTo>
                  <a:lnTo>
                    <a:pt x="1534" y="588"/>
                  </a:lnTo>
                  <a:lnTo>
                    <a:pt x="1522" y="584"/>
                  </a:lnTo>
                  <a:lnTo>
                    <a:pt x="1509" y="579"/>
                  </a:lnTo>
                  <a:lnTo>
                    <a:pt x="1495" y="573"/>
                  </a:lnTo>
                  <a:lnTo>
                    <a:pt x="1482" y="566"/>
                  </a:lnTo>
                  <a:lnTo>
                    <a:pt x="1469" y="558"/>
                  </a:lnTo>
                  <a:lnTo>
                    <a:pt x="1452" y="546"/>
                  </a:lnTo>
                  <a:lnTo>
                    <a:pt x="1438" y="535"/>
                  </a:lnTo>
                  <a:lnTo>
                    <a:pt x="1425" y="523"/>
                  </a:lnTo>
                  <a:lnTo>
                    <a:pt x="1414" y="510"/>
                  </a:lnTo>
                  <a:lnTo>
                    <a:pt x="1404" y="495"/>
                  </a:lnTo>
                  <a:lnTo>
                    <a:pt x="1397" y="480"/>
                  </a:lnTo>
                  <a:lnTo>
                    <a:pt x="1391" y="464"/>
                  </a:lnTo>
                  <a:lnTo>
                    <a:pt x="1387" y="446"/>
                  </a:lnTo>
                  <a:lnTo>
                    <a:pt x="1385" y="437"/>
                  </a:lnTo>
                  <a:lnTo>
                    <a:pt x="1378" y="443"/>
                  </a:lnTo>
                  <a:lnTo>
                    <a:pt x="1351" y="466"/>
                  </a:lnTo>
                  <a:lnTo>
                    <a:pt x="1319" y="491"/>
                  </a:lnTo>
                  <a:lnTo>
                    <a:pt x="1299" y="506"/>
                  </a:lnTo>
                  <a:lnTo>
                    <a:pt x="1279" y="520"/>
                  </a:lnTo>
                  <a:lnTo>
                    <a:pt x="1257" y="534"/>
                  </a:lnTo>
                  <a:lnTo>
                    <a:pt x="1233" y="547"/>
                  </a:lnTo>
                  <a:lnTo>
                    <a:pt x="1209" y="561"/>
                  </a:lnTo>
                  <a:lnTo>
                    <a:pt x="1183" y="573"/>
                  </a:lnTo>
                  <a:lnTo>
                    <a:pt x="1157" y="584"/>
                  </a:lnTo>
                  <a:lnTo>
                    <a:pt x="1130" y="594"/>
                  </a:lnTo>
                  <a:lnTo>
                    <a:pt x="1103" y="603"/>
                  </a:lnTo>
                  <a:lnTo>
                    <a:pt x="1074" y="609"/>
                  </a:lnTo>
                  <a:lnTo>
                    <a:pt x="1060" y="611"/>
                  </a:lnTo>
                  <a:lnTo>
                    <a:pt x="1045" y="613"/>
                  </a:lnTo>
                  <a:lnTo>
                    <a:pt x="1031" y="613"/>
                  </a:lnTo>
                  <a:lnTo>
                    <a:pt x="1017" y="614"/>
                  </a:lnTo>
                  <a:lnTo>
                    <a:pt x="993" y="613"/>
                  </a:lnTo>
                  <a:lnTo>
                    <a:pt x="970" y="610"/>
                  </a:lnTo>
                  <a:lnTo>
                    <a:pt x="948" y="606"/>
                  </a:lnTo>
                  <a:lnTo>
                    <a:pt x="925" y="601"/>
                  </a:lnTo>
                  <a:lnTo>
                    <a:pt x="904" y="593"/>
                  </a:lnTo>
                  <a:lnTo>
                    <a:pt x="882" y="585"/>
                  </a:lnTo>
                  <a:lnTo>
                    <a:pt x="862" y="576"/>
                  </a:lnTo>
                  <a:lnTo>
                    <a:pt x="842" y="566"/>
                  </a:lnTo>
                  <a:lnTo>
                    <a:pt x="823" y="555"/>
                  </a:lnTo>
                  <a:lnTo>
                    <a:pt x="806" y="542"/>
                  </a:lnTo>
                  <a:lnTo>
                    <a:pt x="788" y="530"/>
                  </a:lnTo>
                  <a:lnTo>
                    <a:pt x="773" y="517"/>
                  </a:lnTo>
                  <a:lnTo>
                    <a:pt x="759" y="503"/>
                  </a:lnTo>
                  <a:lnTo>
                    <a:pt x="746" y="489"/>
                  </a:lnTo>
                  <a:lnTo>
                    <a:pt x="733" y="475"/>
                  </a:lnTo>
                  <a:lnTo>
                    <a:pt x="723" y="461"/>
                  </a:lnTo>
                  <a:lnTo>
                    <a:pt x="720" y="457"/>
                  </a:lnTo>
                  <a:lnTo>
                    <a:pt x="716" y="459"/>
                  </a:lnTo>
                  <a:lnTo>
                    <a:pt x="673" y="477"/>
                  </a:lnTo>
                  <a:lnTo>
                    <a:pt x="632" y="496"/>
                  </a:lnTo>
                  <a:lnTo>
                    <a:pt x="593" y="516"/>
                  </a:lnTo>
                  <a:lnTo>
                    <a:pt x="555" y="535"/>
                  </a:lnTo>
                  <a:lnTo>
                    <a:pt x="517" y="556"/>
                  </a:lnTo>
                  <a:lnTo>
                    <a:pt x="481" y="575"/>
                  </a:lnTo>
                  <a:lnTo>
                    <a:pt x="448" y="594"/>
                  </a:lnTo>
                  <a:lnTo>
                    <a:pt x="414" y="615"/>
                  </a:lnTo>
                  <a:lnTo>
                    <a:pt x="412" y="616"/>
                  </a:lnTo>
                  <a:lnTo>
                    <a:pt x="412" y="619"/>
                  </a:lnTo>
                  <a:lnTo>
                    <a:pt x="408" y="683"/>
                  </a:lnTo>
                  <a:lnTo>
                    <a:pt x="404" y="752"/>
                  </a:lnTo>
                  <a:lnTo>
                    <a:pt x="401" y="787"/>
                  </a:lnTo>
                  <a:lnTo>
                    <a:pt x="397" y="824"/>
                  </a:lnTo>
                  <a:lnTo>
                    <a:pt x="392" y="862"/>
                  </a:lnTo>
                  <a:lnTo>
                    <a:pt x="387" y="900"/>
                  </a:lnTo>
                  <a:lnTo>
                    <a:pt x="381" y="937"/>
                  </a:lnTo>
                  <a:lnTo>
                    <a:pt x="374" y="975"/>
                  </a:lnTo>
                  <a:lnTo>
                    <a:pt x="367" y="1013"/>
                  </a:lnTo>
                  <a:lnTo>
                    <a:pt x="359" y="1051"/>
                  </a:lnTo>
                  <a:lnTo>
                    <a:pt x="350" y="1088"/>
                  </a:lnTo>
                  <a:lnTo>
                    <a:pt x="340" y="1125"/>
                  </a:lnTo>
                  <a:lnTo>
                    <a:pt x="328" y="1161"/>
                  </a:lnTo>
                  <a:lnTo>
                    <a:pt x="316" y="1196"/>
                  </a:lnTo>
                  <a:lnTo>
                    <a:pt x="304" y="1227"/>
                  </a:lnTo>
                  <a:lnTo>
                    <a:pt x="291" y="1257"/>
                  </a:lnTo>
                  <a:lnTo>
                    <a:pt x="276" y="1285"/>
                  </a:lnTo>
                  <a:lnTo>
                    <a:pt x="262" y="1311"/>
                  </a:lnTo>
                  <a:lnTo>
                    <a:pt x="247" y="1334"/>
                  </a:lnTo>
                  <a:lnTo>
                    <a:pt x="231" y="1357"/>
                  </a:lnTo>
                  <a:lnTo>
                    <a:pt x="215" y="1376"/>
                  </a:lnTo>
                  <a:lnTo>
                    <a:pt x="199" y="1394"/>
                  </a:lnTo>
                  <a:lnTo>
                    <a:pt x="180" y="1409"/>
                  </a:lnTo>
                  <a:lnTo>
                    <a:pt x="163" y="1423"/>
                  </a:lnTo>
                  <a:lnTo>
                    <a:pt x="153" y="1429"/>
                  </a:lnTo>
                  <a:lnTo>
                    <a:pt x="144" y="1434"/>
                  </a:lnTo>
                  <a:lnTo>
                    <a:pt x="135" y="1439"/>
                  </a:lnTo>
                  <a:lnTo>
                    <a:pt x="124" y="1444"/>
                  </a:lnTo>
                  <a:lnTo>
                    <a:pt x="114" y="1448"/>
                  </a:lnTo>
                  <a:lnTo>
                    <a:pt x="105" y="1451"/>
                  </a:lnTo>
                  <a:lnTo>
                    <a:pt x="95" y="1454"/>
                  </a:lnTo>
                  <a:lnTo>
                    <a:pt x="85" y="1456"/>
                  </a:lnTo>
                  <a:lnTo>
                    <a:pt x="73" y="1458"/>
                  </a:lnTo>
                  <a:lnTo>
                    <a:pt x="63" y="1459"/>
                  </a:lnTo>
                  <a:lnTo>
                    <a:pt x="52" y="1460"/>
                  </a:lnTo>
                  <a:lnTo>
                    <a:pt x="42" y="1460"/>
                  </a:lnTo>
                  <a:lnTo>
                    <a:pt x="0" y="1423"/>
                  </a:lnTo>
                  <a:lnTo>
                    <a:pt x="22" y="1384"/>
                  </a:lnTo>
                  <a:lnTo>
                    <a:pt x="34" y="1383"/>
                  </a:lnTo>
                  <a:lnTo>
                    <a:pt x="44" y="1381"/>
                  </a:lnTo>
                  <a:lnTo>
                    <a:pt x="55" y="1377"/>
                  </a:lnTo>
                  <a:lnTo>
                    <a:pt x="65" y="1372"/>
                  </a:lnTo>
                  <a:lnTo>
                    <a:pt x="75" y="1366"/>
                  </a:lnTo>
                  <a:lnTo>
                    <a:pt x="86" y="1358"/>
                  </a:lnTo>
                  <a:lnTo>
                    <a:pt x="95" y="1349"/>
                  </a:lnTo>
                  <a:lnTo>
                    <a:pt x="104" y="1337"/>
                  </a:lnTo>
                  <a:lnTo>
                    <a:pt x="113" y="1326"/>
                  </a:lnTo>
                  <a:lnTo>
                    <a:pt x="122" y="1313"/>
                  </a:lnTo>
                  <a:lnTo>
                    <a:pt x="132" y="1298"/>
                  </a:lnTo>
                  <a:lnTo>
                    <a:pt x="140" y="1282"/>
                  </a:lnTo>
                  <a:lnTo>
                    <a:pt x="148" y="1265"/>
                  </a:lnTo>
                  <a:lnTo>
                    <a:pt x="156" y="1248"/>
                  </a:lnTo>
                  <a:lnTo>
                    <a:pt x="163" y="1228"/>
                  </a:lnTo>
                  <a:lnTo>
                    <a:pt x="171" y="1208"/>
                  </a:lnTo>
                  <a:lnTo>
                    <a:pt x="177" y="1186"/>
                  </a:lnTo>
                  <a:lnTo>
                    <a:pt x="185" y="1164"/>
                  </a:lnTo>
                  <a:lnTo>
                    <a:pt x="191" y="1140"/>
                  </a:lnTo>
                  <a:lnTo>
                    <a:pt x="197" y="1115"/>
                  </a:lnTo>
                  <a:lnTo>
                    <a:pt x="203" y="1089"/>
                  </a:lnTo>
                  <a:lnTo>
                    <a:pt x="208" y="1063"/>
                  </a:lnTo>
                  <a:lnTo>
                    <a:pt x="213" y="1035"/>
                  </a:lnTo>
                  <a:lnTo>
                    <a:pt x="217" y="1008"/>
                  </a:lnTo>
                  <a:lnTo>
                    <a:pt x="225" y="949"/>
                  </a:lnTo>
                  <a:lnTo>
                    <a:pt x="231" y="885"/>
                  </a:lnTo>
                  <a:lnTo>
                    <a:pt x="237" y="820"/>
                  </a:lnTo>
                  <a:lnTo>
                    <a:pt x="239" y="752"/>
                  </a:lnTo>
                  <a:lnTo>
                    <a:pt x="240" y="738"/>
                  </a:lnTo>
                  <a:lnTo>
                    <a:pt x="240" y="620"/>
                  </a:lnTo>
                  <a:lnTo>
                    <a:pt x="240" y="617"/>
                  </a:lnTo>
                  <a:lnTo>
                    <a:pt x="239" y="585"/>
                  </a:lnTo>
                  <a:lnTo>
                    <a:pt x="238" y="553"/>
                  </a:lnTo>
                  <a:lnTo>
                    <a:pt x="236" y="519"/>
                  </a:lnTo>
                  <a:lnTo>
                    <a:pt x="235" y="485"/>
                  </a:lnTo>
                  <a:lnTo>
                    <a:pt x="234" y="470"/>
                  </a:lnTo>
                  <a:lnTo>
                    <a:pt x="224" y="481"/>
                  </a:lnTo>
                  <a:lnTo>
                    <a:pt x="210" y="496"/>
                  </a:lnTo>
                  <a:lnTo>
                    <a:pt x="195" y="511"/>
                  </a:lnTo>
                  <a:lnTo>
                    <a:pt x="176" y="525"/>
                  </a:lnTo>
                  <a:lnTo>
                    <a:pt x="157" y="538"/>
                  </a:lnTo>
                  <a:lnTo>
                    <a:pt x="147" y="544"/>
                  </a:lnTo>
                  <a:lnTo>
                    <a:pt x="136" y="549"/>
                  </a:lnTo>
                  <a:lnTo>
                    <a:pt x="125" y="555"/>
                  </a:lnTo>
                  <a:lnTo>
                    <a:pt x="114" y="559"/>
                  </a:lnTo>
                  <a:lnTo>
                    <a:pt x="103" y="562"/>
                  </a:lnTo>
                  <a:lnTo>
                    <a:pt x="92" y="565"/>
                  </a:lnTo>
                  <a:lnTo>
                    <a:pt x="80" y="567"/>
                  </a:lnTo>
                  <a:lnTo>
                    <a:pt x="68" y="568"/>
                  </a:lnTo>
                  <a:lnTo>
                    <a:pt x="27" y="514"/>
                  </a:lnTo>
                  <a:lnTo>
                    <a:pt x="86" y="449"/>
                  </a:lnTo>
                  <a:lnTo>
                    <a:pt x="99" y="448"/>
                  </a:lnTo>
                  <a:lnTo>
                    <a:pt x="113" y="445"/>
                  </a:lnTo>
                  <a:lnTo>
                    <a:pt x="128" y="440"/>
                  </a:lnTo>
                  <a:lnTo>
                    <a:pt x="143" y="433"/>
                  </a:lnTo>
                  <a:lnTo>
                    <a:pt x="158" y="425"/>
                  </a:lnTo>
                  <a:lnTo>
                    <a:pt x="172" y="415"/>
                  </a:lnTo>
                  <a:lnTo>
                    <a:pt x="188" y="402"/>
                  </a:lnTo>
                  <a:lnTo>
                    <a:pt x="202" y="390"/>
                  </a:lnTo>
                  <a:lnTo>
                    <a:pt x="216" y="377"/>
                  </a:lnTo>
                  <a:lnTo>
                    <a:pt x="229" y="363"/>
                  </a:lnTo>
                  <a:lnTo>
                    <a:pt x="242" y="347"/>
                  </a:lnTo>
                  <a:lnTo>
                    <a:pt x="254" y="332"/>
                  </a:lnTo>
                  <a:lnTo>
                    <a:pt x="265" y="316"/>
                  </a:lnTo>
                  <a:lnTo>
                    <a:pt x="274" y="300"/>
                  </a:lnTo>
                  <a:lnTo>
                    <a:pt x="284" y="285"/>
                  </a:lnTo>
                  <a:lnTo>
                    <a:pt x="291" y="269"/>
                  </a:lnTo>
                  <a:lnTo>
                    <a:pt x="294" y="260"/>
                  </a:lnTo>
                  <a:lnTo>
                    <a:pt x="296" y="249"/>
                  </a:lnTo>
                  <a:lnTo>
                    <a:pt x="297" y="240"/>
                  </a:lnTo>
                  <a:lnTo>
                    <a:pt x="297" y="230"/>
                  </a:lnTo>
                  <a:lnTo>
                    <a:pt x="296" y="221"/>
                  </a:lnTo>
                  <a:lnTo>
                    <a:pt x="293" y="212"/>
                  </a:lnTo>
                  <a:lnTo>
                    <a:pt x="290" y="202"/>
                  </a:lnTo>
                  <a:lnTo>
                    <a:pt x="285" y="194"/>
                  </a:lnTo>
                  <a:lnTo>
                    <a:pt x="281" y="189"/>
                  </a:lnTo>
                  <a:lnTo>
                    <a:pt x="277" y="185"/>
                  </a:lnTo>
                  <a:lnTo>
                    <a:pt x="272" y="181"/>
                  </a:lnTo>
                  <a:lnTo>
                    <a:pt x="267" y="178"/>
                  </a:lnTo>
                  <a:lnTo>
                    <a:pt x="263" y="175"/>
                  </a:lnTo>
                  <a:lnTo>
                    <a:pt x="257" y="174"/>
                  </a:lnTo>
                  <a:lnTo>
                    <a:pt x="252" y="172"/>
                  </a:lnTo>
                  <a:lnTo>
                    <a:pt x="247" y="172"/>
                  </a:lnTo>
                  <a:lnTo>
                    <a:pt x="193" y="124"/>
                  </a:lnTo>
                  <a:lnTo>
                    <a:pt x="237" y="72"/>
                  </a:lnTo>
                  <a:lnTo>
                    <a:pt x="250" y="73"/>
                  </a:lnTo>
                  <a:lnTo>
                    <a:pt x="261" y="74"/>
                  </a:lnTo>
                  <a:lnTo>
                    <a:pt x="272" y="77"/>
                  </a:lnTo>
                  <a:lnTo>
                    <a:pt x="282" y="80"/>
                  </a:lnTo>
                  <a:lnTo>
                    <a:pt x="292" y="84"/>
                  </a:lnTo>
                  <a:lnTo>
                    <a:pt x="301" y="89"/>
                  </a:lnTo>
                  <a:lnTo>
                    <a:pt x="308" y="94"/>
                  </a:lnTo>
                  <a:lnTo>
                    <a:pt x="315" y="99"/>
                  </a:lnTo>
                  <a:lnTo>
                    <a:pt x="326" y="109"/>
                  </a:lnTo>
                  <a:lnTo>
                    <a:pt x="335" y="118"/>
                  </a:lnTo>
                  <a:lnTo>
                    <a:pt x="340" y="124"/>
                  </a:lnTo>
                  <a:lnTo>
                    <a:pt x="342" y="127"/>
                  </a:lnTo>
                  <a:lnTo>
                    <a:pt x="345" y="132"/>
                  </a:lnTo>
                  <a:lnTo>
                    <a:pt x="350" y="128"/>
                  </a:lnTo>
                  <a:lnTo>
                    <a:pt x="361" y="120"/>
                  </a:lnTo>
                  <a:lnTo>
                    <a:pt x="372" y="114"/>
                  </a:lnTo>
                  <a:lnTo>
                    <a:pt x="386" y="110"/>
                  </a:lnTo>
                  <a:lnTo>
                    <a:pt x="398" y="108"/>
                  </a:lnTo>
                  <a:lnTo>
                    <a:pt x="412" y="106"/>
                  </a:lnTo>
                  <a:lnTo>
                    <a:pt x="425" y="109"/>
                  </a:lnTo>
                  <a:lnTo>
                    <a:pt x="440" y="112"/>
                  </a:lnTo>
                  <a:lnTo>
                    <a:pt x="454" y="118"/>
                  </a:lnTo>
                  <a:lnTo>
                    <a:pt x="464" y="123"/>
                  </a:lnTo>
                  <a:lnTo>
                    <a:pt x="473" y="127"/>
                  </a:lnTo>
                  <a:lnTo>
                    <a:pt x="481" y="132"/>
                  </a:lnTo>
                  <a:lnTo>
                    <a:pt x="489" y="137"/>
                  </a:lnTo>
                  <a:lnTo>
                    <a:pt x="494" y="141"/>
                  </a:lnTo>
                  <a:lnTo>
                    <a:pt x="498" y="146"/>
                  </a:lnTo>
                  <a:lnTo>
                    <a:pt x="502" y="151"/>
                  </a:lnTo>
                  <a:lnTo>
                    <a:pt x="504" y="157"/>
                  </a:lnTo>
                  <a:lnTo>
                    <a:pt x="505" y="162"/>
                  </a:lnTo>
                  <a:lnTo>
                    <a:pt x="506" y="168"/>
                  </a:lnTo>
                  <a:lnTo>
                    <a:pt x="506" y="174"/>
                  </a:lnTo>
                  <a:lnTo>
                    <a:pt x="505" y="181"/>
                  </a:lnTo>
                  <a:lnTo>
                    <a:pt x="504" y="188"/>
                  </a:lnTo>
                  <a:lnTo>
                    <a:pt x="501" y="196"/>
                  </a:lnTo>
                  <a:lnTo>
                    <a:pt x="498" y="206"/>
                  </a:lnTo>
                  <a:lnTo>
                    <a:pt x="494" y="215"/>
                  </a:lnTo>
                  <a:lnTo>
                    <a:pt x="485" y="233"/>
                  </a:lnTo>
                  <a:lnTo>
                    <a:pt x="476" y="258"/>
                  </a:lnTo>
                  <a:lnTo>
                    <a:pt x="466" y="287"/>
                  </a:lnTo>
                  <a:lnTo>
                    <a:pt x="456" y="322"/>
                  </a:lnTo>
                  <a:lnTo>
                    <a:pt x="445" y="362"/>
                  </a:lnTo>
                  <a:lnTo>
                    <a:pt x="435" y="406"/>
                  </a:lnTo>
                  <a:lnTo>
                    <a:pt x="430" y="429"/>
                  </a:lnTo>
                  <a:lnTo>
                    <a:pt x="426" y="454"/>
                  </a:lnTo>
                  <a:lnTo>
                    <a:pt x="422" y="478"/>
                  </a:lnTo>
                  <a:lnTo>
                    <a:pt x="419" y="504"/>
                  </a:lnTo>
                  <a:lnTo>
                    <a:pt x="418" y="515"/>
                  </a:lnTo>
                  <a:lnTo>
                    <a:pt x="427" y="510"/>
                  </a:lnTo>
                  <a:lnTo>
                    <a:pt x="464" y="490"/>
                  </a:lnTo>
                  <a:lnTo>
                    <a:pt x="501" y="472"/>
                  </a:lnTo>
                  <a:lnTo>
                    <a:pt x="536" y="455"/>
                  </a:lnTo>
                  <a:lnTo>
                    <a:pt x="571" y="438"/>
                  </a:lnTo>
                  <a:lnTo>
                    <a:pt x="604" y="423"/>
                  </a:lnTo>
                  <a:lnTo>
                    <a:pt x="635" y="410"/>
                  </a:lnTo>
                  <a:lnTo>
                    <a:pt x="664" y="396"/>
                  </a:lnTo>
                  <a:lnTo>
                    <a:pt x="690" y="385"/>
                  </a:lnTo>
                  <a:lnTo>
                    <a:pt x="694" y="383"/>
                  </a:lnTo>
                  <a:lnTo>
                    <a:pt x="694" y="380"/>
                  </a:lnTo>
                  <a:lnTo>
                    <a:pt x="695" y="358"/>
                  </a:lnTo>
                  <a:lnTo>
                    <a:pt x="697" y="335"/>
                  </a:lnTo>
                  <a:lnTo>
                    <a:pt x="701" y="315"/>
                  </a:lnTo>
                  <a:lnTo>
                    <a:pt x="706" y="294"/>
                  </a:lnTo>
                  <a:lnTo>
                    <a:pt x="712" y="274"/>
                  </a:lnTo>
                  <a:lnTo>
                    <a:pt x="720" y="256"/>
                  </a:lnTo>
                  <a:lnTo>
                    <a:pt x="728" y="236"/>
                  </a:lnTo>
                  <a:lnTo>
                    <a:pt x="737" y="219"/>
                  </a:lnTo>
                  <a:lnTo>
                    <a:pt x="749" y="201"/>
                  </a:lnTo>
                  <a:lnTo>
                    <a:pt x="760" y="185"/>
                  </a:lnTo>
                  <a:lnTo>
                    <a:pt x="772" y="169"/>
                  </a:lnTo>
                  <a:lnTo>
                    <a:pt x="784" y="153"/>
                  </a:lnTo>
                  <a:lnTo>
                    <a:pt x="798" y="139"/>
                  </a:lnTo>
                  <a:lnTo>
                    <a:pt x="812" y="126"/>
                  </a:lnTo>
                  <a:lnTo>
                    <a:pt x="826" y="113"/>
                  </a:lnTo>
                  <a:lnTo>
                    <a:pt x="840" y="99"/>
                  </a:lnTo>
                  <a:lnTo>
                    <a:pt x="855" y="88"/>
                  </a:lnTo>
                  <a:lnTo>
                    <a:pt x="870" y="77"/>
                  </a:lnTo>
                  <a:lnTo>
                    <a:pt x="884" y="67"/>
                  </a:lnTo>
                  <a:lnTo>
                    <a:pt x="900" y="58"/>
                  </a:lnTo>
                  <a:lnTo>
                    <a:pt x="928" y="40"/>
                  </a:lnTo>
                  <a:lnTo>
                    <a:pt x="957" y="26"/>
                  </a:lnTo>
                  <a:lnTo>
                    <a:pt x="982" y="15"/>
                  </a:lnTo>
                  <a:lnTo>
                    <a:pt x="1006" y="7"/>
                  </a:lnTo>
                  <a:lnTo>
                    <a:pt x="1017" y="4"/>
                  </a:lnTo>
                  <a:lnTo>
                    <a:pt x="1026" y="2"/>
                  </a:lnTo>
                  <a:lnTo>
                    <a:pt x="1035" y="1"/>
                  </a:lnTo>
                  <a:lnTo>
                    <a:pt x="1042" y="0"/>
                  </a:lnTo>
                  <a:lnTo>
                    <a:pt x="1091" y="53"/>
                  </a:lnTo>
                  <a:lnTo>
                    <a:pt x="1042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2" name="Freeform 50"/>
            <p:cNvSpPr>
              <a:spLocks/>
            </p:cNvSpPr>
            <p:nvPr userDrawn="1"/>
          </p:nvSpPr>
          <p:spPr bwMode="auto">
            <a:xfrm>
              <a:off x="7147" y="571"/>
              <a:ext cx="17" cy="15"/>
            </a:xfrm>
            <a:custGeom>
              <a:avLst/>
              <a:gdLst>
                <a:gd name="T0" fmla="*/ 44 w 202"/>
                <a:gd name="T1" fmla="*/ 0 h 178"/>
                <a:gd name="T2" fmla="*/ 32 w 202"/>
                <a:gd name="T3" fmla="*/ 1 h 178"/>
                <a:gd name="T4" fmla="*/ 21 w 202"/>
                <a:gd name="T5" fmla="*/ 3 h 178"/>
                <a:gd name="T6" fmla="*/ 17 w 202"/>
                <a:gd name="T7" fmla="*/ 5 h 178"/>
                <a:gd name="T8" fmla="*/ 13 w 202"/>
                <a:gd name="T9" fmla="*/ 7 h 178"/>
                <a:gd name="T10" fmla="*/ 10 w 202"/>
                <a:gd name="T11" fmla="*/ 9 h 178"/>
                <a:gd name="T12" fmla="*/ 8 w 202"/>
                <a:gd name="T13" fmla="*/ 12 h 178"/>
                <a:gd name="T14" fmla="*/ 4 w 202"/>
                <a:gd name="T15" fmla="*/ 19 h 178"/>
                <a:gd name="T16" fmla="*/ 1 w 202"/>
                <a:gd name="T17" fmla="*/ 25 h 178"/>
                <a:gd name="T18" fmla="*/ 0 w 202"/>
                <a:gd name="T19" fmla="*/ 32 h 178"/>
                <a:gd name="T20" fmla="*/ 1 w 202"/>
                <a:gd name="T21" fmla="*/ 38 h 178"/>
                <a:gd name="T22" fmla="*/ 2 w 202"/>
                <a:gd name="T23" fmla="*/ 45 h 178"/>
                <a:gd name="T24" fmla="*/ 5 w 202"/>
                <a:gd name="T25" fmla="*/ 51 h 178"/>
                <a:gd name="T26" fmla="*/ 7 w 202"/>
                <a:gd name="T27" fmla="*/ 57 h 178"/>
                <a:gd name="T28" fmla="*/ 10 w 202"/>
                <a:gd name="T29" fmla="*/ 63 h 178"/>
                <a:gd name="T30" fmla="*/ 15 w 202"/>
                <a:gd name="T31" fmla="*/ 74 h 178"/>
                <a:gd name="T32" fmla="*/ 22 w 202"/>
                <a:gd name="T33" fmla="*/ 84 h 178"/>
                <a:gd name="T34" fmla="*/ 30 w 202"/>
                <a:gd name="T35" fmla="*/ 95 h 178"/>
                <a:gd name="T36" fmla="*/ 38 w 202"/>
                <a:gd name="T37" fmla="*/ 104 h 178"/>
                <a:gd name="T38" fmla="*/ 48 w 202"/>
                <a:gd name="T39" fmla="*/ 114 h 178"/>
                <a:gd name="T40" fmla="*/ 59 w 202"/>
                <a:gd name="T41" fmla="*/ 124 h 178"/>
                <a:gd name="T42" fmla="*/ 69 w 202"/>
                <a:gd name="T43" fmla="*/ 133 h 178"/>
                <a:gd name="T44" fmla="*/ 80 w 202"/>
                <a:gd name="T45" fmla="*/ 141 h 178"/>
                <a:gd name="T46" fmla="*/ 91 w 202"/>
                <a:gd name="T47" fmla="*/ 149 h 178"/>
                <a:gd name="T48" fmla="*/ 102 w 202"/>
                <a:gd name="T49" fmla="*/ 156 h 178"/>
                <a:gd name="T50" fmla="*/ 114 w 202"/>
                <a:gd name="T51" fmla="*/ 162 h 178"/>
                <a:gd name="T52" fmla="*/ 125 w 202"/>
                <a:gd name="T53" fmla="*/ 168 h 178"/>
                <a:gd name="T54" fmla="*/ 136 w 202"/>
                <a:gd name="T55" fmla="*/ 172 h 178"/>
                <a:gd name="T56" fmla="*/ 146 w 202"/>
                <a:gd name="T57" fmla="*/ 175 h 178"/>
                <a:gd name="T58" fmla="*/ 157 w 202"/>
                <a:gd name="T59" fmla="*/ 177 h 178"/>
                <a:gd name="T60" fmla="*/ 166 w 202"/>
                <a:gd name="T61" fmla="*/ 178 h 178"/>
                <a:gd name="T62" fmla="*/ 171 w 202"/>
                <a:gd name="T63" fmla="*/ 178 h 178"/>
                <a:gd name="T64" fmla="*/ 176 w 202"/>
                <a:gd name="T65" fmla="*/ 177 h 178"/>
                <a:gd name="T66" fmla="*/ 181 w 202"/>
                <a:gd name="T67" fmla="*/ 176 h 178"/>
                <a:gd name="T68" fmla="*/ 185 w 202"/>
                <a:gd name="T69" fmla="*/ 174 h 178"/>
                <a:gd name="T70" fmla="*/ 188 w 202"/>
                <a:gd name="T71" fmla="*/ 172 h 178"/>
                <a:gd name="T72" fmla="*/ 192 w 202"/>
                <a:gd name="T73" fmla="*/ 170 h 178"/>
                <a:gd name="T74" fmla="*/ 195 w 202"/>
                <a:gd name="T75" fmla="*/ 167 h 178"/>
                <a:gd name="T76" fmla="*/ 197 w 202"/>
                <a:gd name="T77" fmla="*/ 163 h 178"/>
                <a:gd name="T78" fmla="*/ 200 w 202"/>
                <a:gd name="T79" fmla="*/ 158 h 178"/>
                <a:gd name="T80" fmla="*/ 201 w 202"/>
                <a:gd name="T81" fmla="*/ 153 h 178"/>
                <a:gd name="T82" fmla="*/ 202 w 202"/>
                <a:gd name="T83" fmla="*/ 147 h 178"/>
                <a:gd name="T84" fmla="*/ 202 w 202"/>
                <a:gd name="T85" fmla="*/ 141 h 178"/>
                <a:gd name="T86" fmla="*/ 202 w 202"/>
                <a:gd name="T87" fmla="*/ 134 h 178"/>
                <a:gd name="T88" fmla="*/ 201 w 202"/>
                <a:gd name="T89" fmla="*/ 126 h 178"/>
                <a:gd name="T90" fmla="*/ 199 w 202"/>
                <a:gd name="T91" fmla="*/ 118 h 178"/>
                <a:gd name="T92" fmla="*/ 196 w 202"/>
                <a:gd name="T93" fmla="*/ 109 h 178"/>
                <a:gd name="T94" fmla="*/ 193 w 202"/>
                <a:gd name="T95" fmla="*/ 100 h 178"/>
                <a:gd name="T96" fmla="*/ 189 w 202"/>
                <a:gd name="T97" fmla="*/ 91 h 178"/>
                <a:gd name="T98" fmla="*/ 185 w 202"/>
                <a:gd name="T99" fmla="*/ 83 h 178"/>
                <a:gd name="T100" fmla="*/ 179 w 202"/>
                <a:gd name="T101" fmla="*/ 75 h 178"/>
                <a:gd name="T102" fmla="*/ 173 w 202"/>
                <a:gd name="T103" fmla="*/ 65 h 178"/>
                <a:gd name="T104" fmla="*/ 167 w 202"/>
                <a:gd name="T105" fmla="*/ 57 h 178"/>
                <a:gd name="T106" fmla="*/ 160 w 202"/>
                <a:gd name="T107" fmla="*/ 50 h 178"/>
                <a:gd name="T108" fmla="*/ 151 w 202"/>
                <a:gd name="T109" fmla="*/ 43 h 178"/>
                <a:gd name="T110" fmla="*/ 138 w 202"/>
                <a:gd name="T111" fmla="*/ 34 h 178"/>
                <a:gd name="T112" fmla="*/ 125 w 202"/>
                <a:gd name="T113" fmla="*/ 25 h 178"/>
                <a:gd name="T114" fmla="*/ 111 w 202"/>
                <a:gd name="T115" fmla="*/ 18 h 178"/>
                <a:gd name="T116" fmla="*/ 97 w 202"/>
                <a:gd name="T117" fmla="*/ 11 h 178"/>
                <a:gd name="T118" fmla="*/ 83 w 202"/>
                <a:gd name="T119" fmla="*/ 6 h 178"/>
                <a:gd name="T120" fmla="*/ 70 w 202"/>
                <a:gd name="T121" fmla="*/ 3 h 178"/>
                <a:gd name="T122" fmla="*/ 57 w 202"/>
                <a:gd name="T123" fmla="*/ 1 h 178"/>
                <a:gd name="T124" fmla="*/ 44 w 202"/>
                <a:gd name="T125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02" h="178">
                  <a:moveTo>
                    <a:pt x="44" y="0"/>
                  </a:moveTo>
                  <a:lnTo>
                    <a:pt x="32" y="1"/>
                  </a:lnTo>
                  <a:lnTo>
                    <a:pt x="21" y="3"/>
                  </a:lnTo>
                  <a:lnTo>
                    <a:pt x="17" y="5"/>
                  </a:lnTo>
                  <a:lnTo>
                    <a:pt x="13" y="7"/>
                  </a:lnTo>
                  <a:lnTo>
                    <a:pt x="10" y="9"/>
                  </a:lnTo>
                  <a:lnTo>
                    <a:pt x="8" y="12"/>
                  </a:lnTo>
                  <a:lnTo>
                    <a:pt x="4" y="19"/>
                  </a:lnTo>
                  <a:lnTo>
                    <a:pt x="1" y="25"/>
                  </a:lnTo>
                  <a:lnTo>
                    <a:pt x="0" y="32"/>
                  </a:lnTo>
                  <a:lnTo>
                    <a:pt x="1" y="38"/>
                  </a:lnTo>
                  <a:lnTo>
                    <a:pt x="2" y="45"/>
                  </a:lnTo>
                  <a:lnTo>
                    <a:pt x="5" y="51"/>
                  </a:lnTo>
                  <a:lnTo>
                    <a:pt x="7" y="57"/>
                  </a:lnTo>
                  <a:lnTo>
                    <a:pt x="10" y="63"/>
                  </a:lnTo>
                  <a:lnTo>
                    <a:pt x="15" y="74"/>
                  </a:lnTo>
                  <a:lnTo>
                    <a:pt x="22" y="84"/>
                  </a:lnTo>
                  <a:lnTo>
                    <a:pt x="30" y="95"/>
                  </a:lnTo>
                  <a:lnTo>
                    <a:pt x="38" y="104"/>
                  </a:lnTo>
                  <a:lnTo>
                    <a:pt x="48" y="114"/>
                  </a:lnTo>
                  <a:lnTo>
                    <a:pt x="59" y="124"/>
                  </a:lnTo>
                  <a:lnTo>
                    <a:pt x="69" y="133"/>
                  </a:lnTo>
                  <a:lnTo>
                    <a:pt x="80" y="141"/>
                  </a:lnTo>
                  <a:lnTo>
                    <a:pt x="91" y="149"/>
                  </a:lnTo>
                  <a:lnTo>
                    <a:pt x="102" y="156"/>
                  </a:lnTo>
                  <a:lnTo>
                    <a:pt x="114" y="162"/>
                  </a:lnTo>
                  <a:lnTo>
                    <a:pt x="125" y="168"/>
                  </a:lnTo>
                  <a:lnTo>
                    <a:pt x="136" y="172"/>
                  </a:lnTo>
                  <a:lnTo>
                    <a:pt x="146" y="175"/>
                  </a:lnTo>
                  <a:lnTo>
                    <a:pt x="157" y="177"/>
                  </a:lnTo>
                  <a:lnTo>
                    <a:pt x="166" y="178"/>
                  </a:lnTo>
                  <a:lnTo>
                    <a:pt x="171" y="178"/>
                  </a:lnTo>
                  <a:lnTo>
                    <a:pt x="176" y="177"/>
                  </a:lnTo>
                  <a:lnTo>
                    <a:pt x="181" y="176"/>
                  </a:lnTo>
                  <a:lnTo>
                    <a:pt x="185" y="174"/>
                  </a:lnTo>
                  <a:lnTo>
                    <a:pt x="188" y="172"/>
                  </a:lnTo>
                  <a:lnTo>
                    <a:pt x="192" y="170"/>
                  </a:lnTo>
                  <a:lnTo>
                    <a:pt x="195" y="167"/>
                  </a:lnTo>
                  <a:lnTo>
                    <a:pt x="197" y="163"/>
                  </a:lnTo>
                  <a:lnTo>
                    <a:pt x="200" y="158"/>
                  </a:lnTo>
                  <a:lnTo>
                    <a:pt x="201" y="153"/>
                  </a:lnTo>
                  <a:lnTo>
                    <a:pt x="202" y="147"/>
                  </a:lnTo>
                  <a:lnTo>
                    <a:pt x="202" y="141"/>
                  </a:lnTo>
                  <a:lnTo>
                    <a:pt x="202" y="134"/>
                  </a:lnTo>
                  <a:lnTo>
                    <a:pt x="201" y="126"/>
                  </a:lnTo>
                  <a:lnTo>
                    <a:pt x="199" y="118"/>
                  </a:lnTo>
                  <a:lnTo>
                    <a:pt x="196" y="109"/>
                  </a:lnTo>
                  <a:lnTo>
                    <a:pt x="193" y="100"/>
                  </a:lnTo>
                  <a:lnTo>
                    <a:pt x="189" y="91"/>
                  </a:lnTo>
                  <a:lnTo>
                    <a:pt x="185" y="83"/>
                  </a:lnTo>
                  <a:lnTo>
                    <a:pt x="179" y="75"/>
                  </a:lnTo>
                  <a:lnTo>
                    <a:pt x="173" y="65"/>
                  </a:lnTo>
                  <a:lnTo>
                    <a:pt x="167" y="57"/>
                  </a:lnTo>
                  <a:lnTo>
                    <a:pt x="160" y="50"/>
                  </a:lnTo>
                  <a:lnTo>
                    <a:pt x="151" y="43"/>
                  </a:lnTo>
                  <a:lnTo>
                    <a:pt x="138" y="34"/>
                  </a:lnTo>
                  <a:lnTo>
                    <a:pt x="125" y="25"/>
                  </a:lnTo>
                  <a:lnTo>
                    <a:pt x="111" y="18"/>
                  </a:lnTo>
                  <a:lnTo>
                    <a:pt x="97" y="11"/>
                  </a:lnTo>
                  <a:lnTo>
                    <a:pt x="83" y="6"/>
                  </a:lnTo>
                  <a:lnTo>
                    <a:pt x="70" y="3"/>
                  </a:lnTo>
                  <a:lnTo>
                    <a:pt x="57" y="1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3" name="Freeform 51"/>
            <p:cNvSpPr>
              <a:spLocks/>
            </p:cNvSpPr>
            <p:nvPr userDrawn="1"/>
          </p:nvSpPr>
          <p:spPr bwMode="auto">
            <a:xfrm>
              <a:off x="6747" y="571"/>
              <a:ext cx="17" cy="13"/>
            </a:xfrm>
            <a:custGeom>
              <a:avLst/>
              <a:gdLst>
                <a:gd name="T0" fmla="*/ 39 w 203"/>
                <a:gd name="T1" fmla="*/ 0 h 161"/>
                <a:gd name="T2" fmla="*/ 31 w 203"/>
                <a:gd name="T3" fmla="*/ 1 h 161"/>
                <a:gd name="T4" fmla="*/ 23 w 203"/>
                <a:gd name="T5" fmla="*/ 3 h 161"/>
                <a:gd name="T6" fmla="*/ 17 w 203"/>
                <a:gd name="T7" fmla="*/ 7 h 161"/>
                <a:gd name="T8" fmla="*/ 11 w 203"/>
                <a:gd name="T9" fmla="*/ 12 h 161"/>
                <a:gd name="T10" fmla="*/ 6 w 203"/>
                <a:gd name="T11" fmla="*/ 18 h 161"/>
                <a:gd name="T12" fmla="*/ 3 w 203"/>
                <a:gd name="T13" fmla="*/ 26 h 161"/>
                <a:gd name="T14" fmla="*/ 1 w 203"/>
                <a:gd name="T15" fmla="*/ 32 h 161"/>
                <a:gd name="T16" fmla="*/ 0 w 203"/>
                <a:gd name="T17" fmla="*/ 39 h 161"/>
                <a:gd name="T18" fmla="*/ 1 w 203"/>
                <a:gd name="T19" fmla="*/ 46 h 161"/>
                <a:gd name="T20" fmla="*/ 2 w 203"/>
                <a:gd name="T21" fmla="*/ 53 h 161"/>
                <a:gd name="T22" fmla="*/ 4 w 203"/>
                <a:gd name="T23" fmla="*/ 60 h 161"/>
                <a:gd name="T24" fmla="*/ 8 w 203"/>
                <a:gd name="T25" fmla="*/ 68 h 161"/>
                <a:gd name="T26" fmla="*/ 13 w 203"/>
                <a:gd name="T27" fmla="*/ 78 h 161"/>
                <a:gd name="T28" fmla="*/ 19 w 203"/>
                <a:gd name="T29" fmla="*/ 86 h 161"/>
                <a:gd name="T30" fmla="*/ 26 w 203"/>
                <a:gd name="T31" fmla="*/ 94 h 161"/>
                <a:gd name="T32" fmla="*/ 34 w 203"/>
                <a:gd name="T33" fmla="*/ 103 h 161"/>
                <a:gd name="T34" fmla="*/ 42 w 203"/>
                <a:gd name="T35" fmla="*/ 111 h 161"/>
                <a:gd name="T36" fmla="*/ 52 w 203"/>
                <a:gd name="T37" fmla="*/ 118 h 161"/>
                <a:gd name="T38" fmla="*/ 62 w 203"/>
                <a:gd name="T39" fmla="*/ 126 h 161"/>
                <a:gd name="T40" fmla="*/ 73 w 203"/>
                <a:gd name="T41" fmla="*/ 133 h 161"/>
                <a:gd name="T42" fmla="*/ 83 w 203"/>
                <a:gd name="T43" fmla="*/ 139 h 161"/>
                <a:gd name="T44" fmla="*/ 94 w 203"/>
                <a:gd name="T45" fmla="*/ 144 h 161"/>
                <a:gd name="T46" fmla="*/ 105 w 203"/>
                <a:gd name="T47" fmla="*/ 149 h 161"/>
                <a:gd name="T48" fmla="*/ 117 w 203"/>
                <a:gd name="T49" fmla="*/ 153 h 161"/>
                <a:gd name="T50" fmla="*/ 128 w 203"/>
                <a:gd name="T51" fmla="*/ 157 h 161"/>
                <a:gd name="T52" fmla="*/ 139 w 203"/>
                <a:gd name="T53" fmla="*/ 159 h 161"/>
                <a:gd name="T54" fmla="*/ 149 w 203"/>
                <a:gd name="T55" fmla="*/ 161 h 161"/>
                <a:gd name="T56" fmla="*/ 159 w 203"/>
                <a:gd name="T57" fmla="*/ 161 h 161"/>
                <a:gd name="T58" fmla="*/ 167 w 203"/>
                <a:gd name="T59" fmla="*/ 161 h 161"/>
                <a:gd name="T60" fmla="*/ 173 w 203"/>
                <a:gd name="T61" fmla="*/ 160 h 161"/>
                <a:gd name="T62" fmla="*/ 179 w 203"/>
                <a:gd name="T63" fmla="*/ 159 h 161"/>
                <a:gd name="T64" fmla="*/ 184 w 203"/>
                <a:gd name="T65" fmla="*/ 157 h 161"/>
                <a:gd name="T66" fmla="*/ 189 w 203"/>
                <a:gd name="T67" fmla="*/ 155 h 161"/>
                <a:gd name="T68" fmla="*/ 193 w 203"/>
                <a:gd name="T69" fmla="*/ 152 h 161"/>
                <a:gd name="T70" fmla="*/ 197 w 203"/>
                <a:gd name="T71" fmla="*/ 149 h 161"/>
                <a:gd name="T72" fmla="*/ 201 w 203"/>
                <a:gd name="T73" fmla="*/ 145 h 161"/>
                <a:gd name="T74" fmla="*/ 202 w 203"/>
                <a:gd name="T75" fmla="*/ 142 h 161"/>
                <a:gd name="T76" fmla="*/ 203 w 203"/>
                <a:gd name="T77" fmla="*/ 139 h 161"/>
                <a:gd name="T78" fmla="*/ 203 w 203"/>
                <a:gd name="T79" fmla="*/ 135 h 161"/>
                <a:gd name="T80" fmla="*/ 203 w 203"/>
                <a:gd name="T81" fmla="*/ 131 h 161"/>
                <a:gd name="T82" fmla="*/ 201 w 203"/>
                <a:gd name="T83" fmla="*/ 124 h 161"/>
                <a:gd name="T84" fmla="*/ 198 w 203"/>
                <a:gd name="T85" fmla="*/ 117 h 161"/>
                <a:gd name="T86" fmla="*/ 193 w 203"/>
                <a:gd name="T87" fmla="*/ 107 h 161"/>
                <a:gd name="T88" fmla="*/ 187 w 203"/>
                <a:gd name="T89" fmla="*/ 98 h 161"/>
                <a:gd name="T90" fmla="*/ 179 w 203"/>
                <a:gd name="T91" fmla="*/ 88 h 161"/>
                <a:gd name="T92" fmla="*/ 171 w 203"/>
                <a:gd name="T93" fmla="*/ 78 h 161"/>
                <a:gd name="T94" fmla="*/ 162 w 203"/>
                <a:gd name="T95" fmla="*/ 68 h 161"/>
                <a:gd name="T96" fmla="*/ 151 w 203"/>
                <a:gd name="T97" fmla="*/ 58 h 161"/>
                <a:gd name="T98" fmla="*/ 140 w 203"/>
                <a:gd name="T99" fmla="*/ 49 h 161"/>
                <a:gd name="T100" fmla="*/ 129 w 203"/>
                <a:gd name="T101" fmla="*/ 40 h 161"/>
                <a:gd name="T102" fmla="*/ 118 w 203"/>
                <a:gd name="T103" fmla="*/ 32 h 161"/>
                <a:gd name="T104" fmla="*/ 105 w 203"/>
                <a:gd name="T105" fmla="*/ 24 h 161"/>
                <a:gd name="T106" fmla="*/ 94 w 203"/>
                <a:gd name="T107" fmla="*/ 17 h 161"/>
                <a:gd name="T108" fmla="*/ 82 w 203"/>
                <a:gd name="T109" fmla="*/ 11 h 161"/>
                <a:gd name="T110" fmla="*/ 71 w 203"/>
                <a:gd name="T111" fmla="*/ 6 h 161"/>
                <a:gd name="T112" fmla="*/ 60 w 203"/>
                <a:gd name="T113" fmla="*/ 3 h 161"/>
                <a:gd name="T114" fmla="*/ 49 w 203"/>
                <a:gd name="T115" fmla="*/ 1 h 161"/>
                <a:gd name="T116" fmla="*/ 39 w 203"/>
                <a:gd name="T117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03" h="161">
                  <a:moveTo>
                    <a:pt x="39" y="0"/>
                  </a:moveTo>
                  <a:lnTo>
                    <a:pt x="31" y="1"/>
                  </a:lnTo>
                  <a:lnTo>
                    <a:pt x="23" y="3"/>
                  </a:lnTo>
                  <a:lnTo>
                    <a:pt x="17" y="7"/>
                  </a:lnTo>
                  <a:lnTo>
                    <a:pt x="11" y="12"/>
                  </a:lnTo>
                  <a:lnTo>
                    <a:pt x="6" y="18"/>
                  </a:lnTo>
                  <a:lnTo>
                    <a:pt x="3" y="26"/>
                  </a:lnTo>
                  <a:lnTo>
                    <a:pt x="1" y="32"/>
                  </a:lnTo>
                  <a:lnTo>
                    <a:pt x="0" y="39"/>
                  </a:lnTo>
                  <a:lnTo>
                    <a:pt x="1" y="46"/>
                  </a:lnTo>
                  <a:lnTo>
                    <a:pt x="2" y="53"/>
                  </a:lnTo>
                  <a:lnTo>
                    <a:pt x="4" y="60"/>
                  </a:lnTo>
                  <a:lnTo>
                    <a:pt x="8" y="68"/>
                  </a:lnTo>
                  <a:lnTo>
                    <a:pt x="13" y="78"/>
                  </a:lnTo>
                  <a:lnTo>
                    <a:pt x="19" y="86"/>
                  </a:lnTo>
                  <a:lnTo>
                    <a:pt x="26" y="94"/>
                  </a:lnTo>
                  <a:lnTo>
                    <a:pt x="34" y="103"/>
                  </a:lnTo>
                  <a:lnTo>
                    <a:pt x="42" y="111"/>
                  </a:lnTo>
                  <a:lnTo>
                    <a:pt x="52" y="118"/>
                  </a:lnTo>
                  <a:lnTo>
                    <a:pt x="62" y="126"/>
                  </a:lnTo>
                  <a:lnTo>
                    <a:pt x="73" y="133"/>
                  </a:lnTo>
                  <a:lnTo>
                    <a:pt x="83" y="139"/>
                  </a:lnTo>
                  <a:lnTo>
                    <a:pt x="94" y="144"/>
                  </a:lnTo>
                  <a:lnTo>
                    <a:pt x="105" y="149"/>
                  </a:lnTo>
                  <a:lnTo>
                    <a:pt x="117" y="153"/>
                  </a:lnTo>
                  <a:lnTo>
                    <a:pt x="128" y="157"/>
                  </a:lnTo>
                  <a:lnTo>
                    <a:pt x="139" y="159"/>
                  </a:lnTo>
                  <a:lnTo>
                    <a:pt x="149" y="161"/>
                  </a:lnTo>
                  <a:lnTo>
                    <a:pt x="159" y="161"/>
                  </a:lnTo>
                  <a:lnTo>
                    <a:pt x="167" y="161"/>
                  </a:lnTo>
                  <a:lnTo>
                    <a:pt x="173" y="160"/>
                  </a:lnTo>
                  <a:lnTo>
                    <a:pt x="179" y="159"/>
                  </a:lnTo>
                  <a:lnTo>
                    <a:pt x="184" y="157"/>
                  </a:lnTo>
                  <a:lnTo>
                    <a:pt x="189" y="155"/>
                  </a:lnTo>
                  <a:lnTo>
                    <a:pt x="193" y="152"/>
                  </a:lnTo>
                  <a:lnTo>
                    <a:pt x="197" y="149"/>
                  </a:lnTo>
                  <a:lnTo>
                    <a:pt x="201" y="145"/>
                  </a:lnTo>
                  <a:lnTo>
                    <a:pt x="202" y="142"/>
                  </a:lnTo>
                  <a:lnTo>
                    <a:pt x="203" y="139"/>
                  </a:lnTo>
                  <a:lnTo>
                    <a:pt x="203" y="135"/>
                  </a:lnTo>
                  <a:lnTo>
                    <a:pt x="203" y="131"/>
                  </a:lnTo>
                  <a:lnTo>
                    <a:pt x="201" y="124"/>
                  </a:lnTo>
                  <a:lnTo>
                    <a:pt x="198" y="117"/>
                  </a:lnTo>
                  <a:lnTo>
                    <a:pt x="193" y="107"/>
                  </a:lnTo>
                  <a:lnTo>
                    <a:pt x="187" y="98"/>
                  </a:lnTo>
                  <a:lnTo>
                    <a:pt x="179" y="88"/>
                  </a:lnTo>
                  <a:lnTo>
                    <a:pt x="171" y="78"/>
                  </a:lnTo>
                  <a:lnTo>
                    <a:pt x="162" y="68"/>
                  </a:lnTo>
                  <a:lnTo>
                    <a:pt x="151" y="58"/>
                  </a:lnTo>
                  <a:lnTo>
                    <a:pt x="140" y="49"/>
                  </a:lnTo>
                  <a:lnTo>
                    <a:pt x="129" y="40"/>
                  </a:lnTo>
                  <a:lnTo>
                    <a:pt x="118" y="32"/>
                  </a:lnTo>
                  <a:lnTo>
                    <a:pt x="105" y="24"/>
                  </a:lnTo>
                  <a:lnTo>
                    <a:pt x="94" y="17"/>
                  </a:lnTo>
                  <a:lnTo>
                    <a:pt x="82" y="11"/>
                  </a:lnTo>
                  <a:lnTo>
                    <a:pt x="71" y="6"/>
                  </a:lnTo>
                  <a:lnTo>
                    <a:pt x="60" y="3"/>
                  </a:lnTo>
                  <a:lnTo>
                    <a:pt x="49" y="1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4" name="Freeform 52"/>
            <p:cNvSpPr>
              <a:spLocks/>
            </p:cNvSpPr>
            <p:nvPr userDrawn="1"/>
          </p:nvSpPr>
          <p:spPr bwMode="auto">
            <a:xfrm>
              <a:off x="6162" y="347"/>
              <a:ext cx="109" cy="148"/>
            </a:xfrm>
            <a:custGeom>
              <a:avLst/>
              <a:gdLst>
                <a:gd name="T0" fmla="*/ 139 w 1310"/>
                <a:gd name="T1" fmla="*/ 1401 h 1770"/>
                <a:gd name="T2" fmla="*/ 306 w 1310"/>
                <a:gd name="T3" fmla="*/ 1438 h 1770"/>
                <a:gd name="T4" fmla="*/ 458 w 1310"/>
                <a:gd name="T5" fmla="*/ 1457 h 1770"/>
                <a:gd name="T6" fmla="*/ 615 w 1310"/>
                <a:gd name="T7" fmla="*/ 1458 h 1770"/>
                <a:gd name="T8" fmla="*/ 741 w 1310"/>
                <a:gd name="T9" fmla="*/ 1434 h 1770"/>
                <a:gd name="T10" fmla="*/ 790 w 1310"/>
                <a:gd name="T11" fmla="*/ 1409 h 1770"/>
                <a:gd name="T12" fmla="*/ 825 w 1310"/>
                <a:gd name="T13" fmla="*/ 1378 h 1770"/>
                <a:gd name="T14" fmla="*/ 844 w 1310"/>
                <a:gd name="T15" fmla="*/ 1337 h 1770"/>
                <a:gd name="T16" fmla="*/ 848 w 1310"/>
                <a:gd name="T17" fmla="*/ 1285 h 1770"/>
                <a:gd name="T18" fmla="*/ 824 w 1310"/>
                <a:gd name="T19" fmla="*/ 1220 h 1770"/>
                <a:gd name="T20" fmla="*/ 749 w 1310"/>
                <a:gd name="T21" fmla="*/ 1161 h 1770"/>
                <a:gd name="T22" fmla="*/ 571 w 1310"/>
                <a:gd name="T23" fmla="*/ 1078 h 1770"/>
                <a:gd name="T24" fmla="*/ 321 w 1310"/>
                <a:gd name="T25" fmla="*/ 964 h 1770"/>
                <a:gd name="T26" fmla="*/ 198 w 1310"/>
                <a:gd name="T27" fmla="*/ 893 h 1770"/>
                <a:gd name="T28" fmla="*/ 116 w 1310"/>
                <a:gd name="T29" fmla="*/ 826 h 1770"/>
                <a:gd name="T30" fmla="*/ 52 w 1310"/>
                <a:gd name="T31" fmla="*/ 736 h 1770"/>
                <a:gd name="T32" fmla="*/ 13 w 1310"/>
                <a:gd name="T33" fmla="*/ 633 h 1770"/>
                <a:gd name="T34" fmla="*/ 0 w 1310"/>
                <a:gd name="T35" fmla="*/ 516 h 1770"/>
                <a:gd name="T36" fmla="*/ 19 w 1310"/>
                <a:gd name="T37" fmla="*/ 370 h 1770"/>
                <a:gd name="T38" fmla="*/ 75 w 1310"/>
                <a:gd name="T39" fmla="*/ 247 h 1770"/>
                <a:gd name="T40" fmla="*/ 169 w 1310"/>
                <a:gd name="T41" fmla="*/ 148 h 1770"/>
                <a:gd name="T42" fmla="*/ 294 w 1310"/>
                <a:gd name="T43" fmla="*/ 73 h 1770"/>
                <a:gd name="T44" fmla="*/ 443 w 1310"/>
                <a:gd name="T45" fmla="*/ 24 h 1770"/>
                <a:gd name="T46" fmla="*/ 614 w 1310"/>
                <a:gd name="T47" fmla="*/ 2 h 1770"/>
                <a:gd name="T48" fmla="*/ 836 w 1310"/>
                <a:gd name="T49" fmla="*/ 8 h 1770"/>
                <a:gd name="T50" fmla="*/ 1177 w 1310"/>
                <a:gd name="T51" fmla="*/ 61 h 1770"/>
                <a:gd name="T52" fmla="*/ 1060 w 1310"/>
                <a:gd name="T53" fmla="*/ 344 h 1770"/>
                <a:gd name="T54" fmla="*/ 921 w 1310"/>
                <a:gd name="T55" fmla="*/ 309 h 1770"/>
                <a:gd name="T56" fmla="*/ 787 w 1310"/>
                <a:gd name="T57" fmla="*/ 292 h 1770"/>
                <a:gd name="T58" fmla="*/ 638 w 1310"/>
                <a:gd name="T59" fmla="*/ 296 h 1770"/>
                <a:gd name="T60" fmla="*/ 521 w 1310"/>
                <a:gd name="T61" fmla="*/ 331 h 1770"/>
                <a:gd name="T62" fmla="*/ 483 w 1310"/>
                <a:gd name="T63" fmla="*/ 359 h 1770"/>
                <a:gd name="T64" fmla="*/ 459 w 1310"/>
                <a:gd name="T65" fmla="*/ 395 h 1770"/>
                <a:gd name="T66" fmla="*/ 450 w 1310"/>
                <a:gd name="T67" fmla="*/ 439 h 1770"/>
                <a:gd name="T68" fmla="*/ 463 w 1310"/>
                <a:gd name="T69" fmla="*/ 502 h 1770"/>
                <a:gd name="T70" fmla="*/ 521 w 1310"/>
                <a:gd name="T71" fmla="*/ 553 h 1770"/>
                <a:gd name="T72" fmla="*/ 674 w 1310"/>
                <a:gd name="T73" fmla="*/ 629 h 1770"/>
                <a:gd name="T74" fmla="*/ 946 w 1310"/>
                <a:gd name="T75" fmla="*/ 756 h 1770"/>
                <a:gd name="T76" fmla="*/ 1080 w 1310"/>
                <a:gd name="T77" fmla="*/ 832 h 1770"/>
                <a:gd name="T78" fmla="*/ 1174 w 1310"/>
                <a:gd name="T79" fmla="*/ 901 h 1770"/>
                <a:gd name="T80" fmla="*/ 1241 w 1310"/>
                <a:gd name="T81" fmla="*/ 979 h 1770"/>
                <a:gd name="T82" fmla="*/ 1287 w 1310"/>
                <a:gd name="T83" fmla="*/ 1074 h 1770"/>
                <a:gd name="T84" fmla="*/ 1308 w 1310"/>
                <a:gd name="T85" fmla="*/ 1182 h 1770"/>
                <a:gd name="T86" fmla="*/ 1301 w 1310"/>
                <a:gd name="T87" fmla="*/ 1328 h 1770"/>
                <a:gd name="T88" fmla="*/ 1276 w 1310"/>
                <a:gd name="T89" fmla="*/ 1418 h 1770"/>
                <a:gd name="T90" fmla="*/ 1242 w 1310"/>
                <a:gd name="T91" fmla="*/ 1486 h 1770"/>
                <a:gd name="T92" fmla="*/ 1196 w 1310"/>
                <a:gd name="T93" fmla="*/ 1547 h 1770"/>
                <a:gd name="T94" fmla="*/ 1098 w 1310"/>
                <a:gd name="T95" fmla="*/ 1633 h 1770"/>
                <a:gd name="T96" fmla="*/ 965 w 1310"/>
                <a:gd name="T97" fmla="*/ 1703 h 1770"/>
                <a:gd name="T98" fmla="*/ 813 w 1310"/>
                <a:gd name="T99" fmla="*/ 1747 h 1770"/>
                <a:gd name="T100" fmla="*/ 639 w 1310"/>
                <a:gd name="T101" fmla="*/ 1768 h 1770"/>
                <a:gd name="T102" fmla="*/ 366 w 1310"/>
                <a:gd name="T103" fmla="*/ 1761 h 1770"/>
                <a:gd name="T104" fmla="*/ 34 w 1310"/>
                <a:gd name="T105" fmla="*/ 1707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310" h="1770">
                  <a:moveTo>
                    <a:pt x="34" y="1707"/>
                  </a:moveTo>
                  <a:lnTo>
                    <a:pt x="34" y="1371"/>
                  </a:lnTo>
                  <a:lnTo>
                    <a:pt x="70" y="1382"/>
                  </a:lnTo>
                  <a:lnTo>
                    <a:pt x="105" y="1392"/>
                  </a:lnTo>
                  <a:lnTo>
                    <a:pt x="139" y="1401"/>
                  </a:lnTo>
                  <a:lnTo>
                    <a:pt x="174" y="1410"/>
                  </a:lnTo>
                  <a:lnTo>
                    <a:pt x="208" y="1419"/>
                  </a:lnTo>
                  <a:lnTo>
                    <a:pt x="240" y="1426"/>
                  </a:lnTo>
                  <a:lnTo>
                    <a:pt x="273" y="1432"/>
                  </a:lnTo>
                  <a:lnTo>
                    <a:pt x="306" y="1438"/>
                  </a:lnTo>
                  <a:lnTo>
                    <a:pt x="336" y="1444"/>
                  </a:lnTo>
                  <a:lnTo>
                    <a:pt x="368" y="1448"/>
                  </a:lnTo>
                  <a:lnTo>
                    <a:pt x="399" y="1452"/>
                  </a:lnTo>
                  <a:lnTo>
                    <a:pt x="428" y="1455"/>
                  </a:lnTo>
                  <a:lnTo>
                    <a:pt x="458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3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7" y="1451"/>
                  </a:lnTo>
                  <a:lnTo>
                    <a:pt x="705" y="1445"/>
                  </a:lnTo>
                  <a:lnTo>
                    <a:pt x="729" y="1438"/>
                  </a:lnTo>
                  <a:lnTo>
                    <a:pt x="741" y="1434"/>
                  </a:lnTo>
                  <a:lnTo>
                    <a:pt x="751" y="1430"/>
                  </a:lnTo>
                  <a:lnTo>
                    <a:pt x="763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3" y="1391"/>
                  </a:lnTo>
                  <a:lnTo>
                    <a:pt x="819" y="1385"/>
                  </a:lnTo>
                  <a:lnTo>
                    <a:pt x="825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8" y="1354"/>
                  </a:lnTo>
                  <a:lnTo>
                    <a:pt x="841" y="1346"/>
                  </a:lnTo>
                  <a:lnTo>
                    <a:pt x="844" y="1337"/>
                  </a:lnTo>
                  <a:lnTo>
                    <a:pt x="846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8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5" y="1208"/>
                  </a:lnTo>
                  <a:lnTo>
                    <a:pt x="804" y="1198"/>
                  </a:lnTo>
                  <a:lnTo>
                    <a:pt x="790" y="1187"/>
                  </a:lnTo>
                  <a:lnTo>
                    <a:pt x="773" y="1175"/>
                  </a:lnTo>
                  <a:lnTo>
                    <a:pt x="749" y="1161"/>
                  </a:lnTo>
                  <a:lnTo>
                    <a:pt x="723" y="1146"/>
                  </a:lnTo>
                  <a:lnTo>
                    <a:pt x="691" y="1131"/>
                  </a:lnTo>
                  <a:lnTo>
                    <a:pt x="656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5"/>
                  </a:lnTo>
                  <a:lnTo>
                    <a:pt x="352" y="980"/>
                  </a:lnTo>
                  <a:lnTo>
                    <a:pt x="321" y="964"/>
                  </a:lnTo>
                  <a:lnTo>
                    <a:pt x="292" y="949"/>
                  </a:lnTo>
                  <a:lnTo>
                    <a:pt x="266" y="935"/>
                  </a:lnTo>
                  <a:lnTo>
                    <a:pt x="241" y="921"/>
                  </a:lnTo>
                  <a:lnTo>
                    <a:pt x="219" y="906"/>
                  </a:lnTo>
                  <a:lnTo>
                    <a:pt x="198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6" y="854"/>
                  </a:lnTo>
                  <a:lnTo>
                    <a:pt x="132" y="842"/>
                  </a:lnTo>
                  <a:lnTo>
                    <a:pt x="116" y="826"/>
                  </a:lnTo>
                  <a:lnTo>
                    <a:pt x="101" y="808"/>
                  </a:lnTo>
                  <a:lnTo>
                    <a:pt x="87" y="791"/>
                  </a:lnTo>
                  <a:lnTo>
                    <a:pt x="74" y="773"/>
                  </a:lnTo>
                  <a:lnTo>
                    <a:pt x="62" y="754"/>
                  </a:lnTo>
                  <a:lnTo>
                    <a:pt x="52" y="736"/>
                  </a:lnTo>
                  <a:lnTo>
                    <a:pt x="42" y="715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5" y="588"/>
                  </a:lnTo>
                  <a:lnTo>
                    <a:pt x="2" y="564"/>
                  </a:lnTo>
                  <a:lnTo>
                    <a:pt x="1" y="541"/>
                  </a:lnTo>
                  <a:lnTo>
                    <a:pt x="0" y="516"/>
                  </a:lnTo>
                  <a:lnTo>
                    <a:pt x="1" y="485"/>
                  </a:lnTo>
                  <a:lnTo>
                    <a:pt x="3" y="455"/>
                  </a:lnTo>
                  <a:lnTo>
                    <a:pt x="7" y="425"/>
                  </a:lnTo>
                  <a:lnTo>
                    <a:pt x="12" y="397"/>
                  </a:lnTo>
                  <a:lnTo>
                    <a:pt x="19" y="370"/>
                  </a:lnTo>
                  <a:lnTo>
                    <a:pt x="27" y="344"/>
                  </a:lnTo>
                  <a:lnTo>
                    <a:pt x="36" y="318"/>
                  </a:lnTo>
                  <a:lnTo>
                    <a:pt x="48" y="294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8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3" y="61"/>
                  </a:lnTo>
                  <a:lnTo>
                    <a:pt x="352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6" y="18"/>
                  </a:lnTo>
                  <a:lnTo>
                    <a:pt x="509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1" y="0"/>
                  </a:lnTo>
                  <a:lnTo>
                    <a:pt x="689" y="0"/>
                  </a:lnTo>
                  <a:lnTo>
                    <a:pt x="733" y="0"/>
                  </a:lnTo>
                  <a:lnTo>
                    <a:pt x="783" y="3"/>
                  </a:lnTo>
                  <a:lnTo>
                    <a:pt x="836" y="8"/>
                  </a:lnTo>
                  <a:lnTo>
                    <a:pt x="895" y="15"/>
                  </a:lnTo>
                  <a:lnTo>
                    <a:pt x="958" y="23"/>
                  </a:lnTo>
                  <a:lnTo>
                    <a:pt x="1027" y="35"/>
                  </a:lnTo>
                  <a:lnTo>
                    <a:pt x="1099" y="47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8" y="363"/>
                  </a:lnTo>
                  <a:lnTo>
                    <a:pt x="1089" y="353"/>
                  </a:lnTo>
                  <a:lnTo>
                    <a:pt x="1060" y="344"/>
                  </a:lnTo>
                  <a:lnTo>
                    <a:pt x="1032" y="336"/>
                  </a:lnTo>
                  <a:lnTo>
                    <a:pt x="1003" y="327"/>
                  </a:lnTo>
                  <a:lnTo>
                    <a:pt x="976" y="320"/>
                  </a:lnTo>
                  <a:lnTo>
                    <a:pt x="947" y="314"/>
                  </a:lnTo>
                  <a:lnTo>
                    <a:pt x="921" y="309"/>
                  </a:lnTo>
                  <a:lnTo>
                    <a:pt x="893" y="304"/>
                  </a:lnTo>
                  <a:lnTo>
                    <a:pt x="867" y="300"/>
                  </a:lnTo>
                  <a:lnTo>
                    <a:pt x="839" y="297"/>
                  </a:lnTo>
                  <a:lnTo>
                    <a:pt x="814" y="294"/>
                  </a:lnTo>
                  <a:lnTo>
                    <a:pt x="787" y="292"/>
                  </a:lnTo>
                  <a:lnTo>
                    <a:pt x="762" y="291"/>
                  </a:lnTo>
                  <a:lnTo>
                    <a:pt x="736" y="291"/>
                  </a:lnTo>
                  <a:lnTo>
                    <a:pt x="700" y="292"/>
                  </a:lnTo>
                  <a:lnTo>
                    <a:pt x="669" y="293"/>
                  </a:lnTo>
                  <a:lnTo>
                    <a:pt x="638" y="296"/>
                  </a:lnTo>
                  <a:lnTo>
                    <a:pt x="610" y="301"/>
                  </a:lnTo>
                  <a:lnTo>
                    <a:pt x="584" y="306"/>
                  </a:lnTo>
                  <a:lnTo>
                    <a:pt x="561" y="313"/>
                  </a:lnTo>
                  <a:lnTo>
                    <a:pt x="539" y="321"/>
                  </a:lnTo>
                  <a:lnTo>
                    <a:pt x="521" y="331"/>
                  </a:lnTo>
                  <a:lnTo>
                    <a:pt x="512" y="336"/>
                  </a:lnTo>
                  <a:lnTo>
                    <a:pt x="504" y="341"/>
                  </a:lnTo>
                  <a:lnTo>
                    <a:pt x="496" y="346"/>
                  </a:lnTo>
                  <a:lnTo>
                    <a:pt x="489" y="352"/>
                  </a:lnTo>
                  <a:lnTo>
                    <a:pt x="483" y="359"/>
                  </a:lnTo>
                  <a:lnTo>
                    <a:pt x="477" y="365"/>
                  </a:lnTo>
                  <a:lnTo>
                    <a:pt x="472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6" y="403"/>
                  </a:lnTo>
                  <a:lnTo>
                    <a:pt x="454" y="411"/>
                  </a:lnTo>
                  <a:lnTo>
                    <a:pt x="452" y="420"/>
                  </a:lnTo>
                  <a:lnTo>
                    <a:pt x="450" y="430"/>
                  </a:lnTo>
                  <a:lnTo>
                    <a:pt x="450" y="439"/>
                  </a:lnTo>
                  <a:lnTo>
                    <a:pt x="448" y="449"/>
                  </a:lnTo>
                  <a:lnTo>
                    <a:pt x="450" y="463"/>
                  </a:lnTo>
                  <a:lnTo>
                    <a:pt x="453" y="477"/>
                  </a:lnTo>
                  <a:lnTo>
                    <a:pt x="457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3" y="536"/>
                  </a:lnTo>
                  <a:lnTo>
                    <a:pt x="507" y="545"/>
                  </a:lnTo>
                  <a:lnTo>
                    <a:pt x="521" y="553"/>
                  </a:lnTo>
                  <a:lnTo>
                    <a:pt x="541" y="564"/>
                  </a:lnTo>
                  <a:lnTo>
                    <a:pt x="567" y="577"/>
                  </a:lnTo>
                  <a:lnTo>
                    <a:pt x="597" y="592"/>
                  </a:lnTo>
                  <a:lnTo>
                    <a:pt x="633" y="609"/>
                  </a:lnTo>
                  <a:lnTo>
                    <a:pt x="674" y="629"/>
                  </a:lnTo>
                  <a:lnTo>
                    <a:pt x="720" y="649"/>
                  </a:lnTo>
                  <a:lnTo>
                    <a:pt x="772" y="672"/>
                  </a:lnTo>
                  <a:lnTo>
                    <a:pt x="846" y="707"/>
                  </a:lnTo>
                  <a:lnTo>
                    <a:pt x="915" y="740"/>
                  </a:lnTo>
                  <a:lnTo>
                    <a:pt x="946" y="756"/>
                  </a:lnTo>
                  <a:lnTo>
                    <a:pt x="976" y="771"/>
                  </a:lnTo>
                  <a:lnTo>
                    <a:pt x="1004" y="787"/>
                  </a:lnTo>
                  <a:lnTo>
                    <a:pt x="1032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2" y="846"/>
                  </a:lnTo>
                  <a:lnTo>
                    <a:pt x="1123" y="860"/>
                  </a:lnTo>
                  <a:lnTo>
                    <a:pt x="1141" y="875"/>
                  </a:lnTo>
                  <a:lnTo>
                    <a:pt x="1158" y="888"/>
                  </a:lnTo>
                  <a:lnTo>
                    <a:pt x="1174" y="901"/>
                  </a:lnTo>
                  <a:lnTo>
                    <a:pt x="1187" y="913"/>
                  </a:lnTo>
                  <a:lnTo>
                    <a:pt x="1202" y="930"/>
                  </a:lnTo>
                  <a:lnTo>
                    <a:pt x="1216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2" y="997"/>
                  </a:lnTo>
                  <a:lnTo>
                    <a:pt x="1262" y="1015"/>
                  </a:lnTo>
                  <a:lnTo>
                    <a:pt x="1271" y="1034"/>
                  </a:lnTo>
                  <a:lnTo>
                    <a:pt x="1279" y="1053"/>
                  </a:lnTo>
                  <a:lnTo>
                    <a:pt x="1287" y="1074"/>
                  </a:lnTo>
                  <a:lnTo>
                    <a:pt x="1293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8" y="1182"/>
                  </a:lnTo>
                  <a:lnTo>
                    <a:pt x="1309" y="1204"/>
                  </a:lnTo>
                  <a:lnTo>
                    <a:pt x="1310" y="1229"/>
                  </a:lnTo>
                  <a:lnTo>
                    <a:pt x="1309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7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1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8" y="1633"/>
                  </a:lnTo>
                  <a:lnTo>
                    <a:pt x="1069" y="1651"/>
                  </a:lnTo>
                  <a:lnTo>
                    <a:pt x="1044" y="1666"/>
                  </a:lnTo>
                  <a:lnTo>
                    <a:pt x="1019" y="1679"/>
                  </a:lnTo>
                  <a:lnTo>
                    <a:pt x="992" y="1691"/>
                  </a:lnTo>
                  <a:lnTo>
                    <a:pt x="965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3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2" y="1762"/>
                  </a:lnTo>
                  <a:lnTo>
                    <a:pt x="676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6" y="1761"/>
                  </a:lnTo>
                  <a:lnTo>
                    <a:pt x="300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1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5" name="Freeform 53"/>
            <p:cNvSpPr>
              <a:spLocks/>
            </p:cNvSpPr>
            <p:nvPr userDrawn="1"/>
          </p:nvSpPr>
          <p:spPr bwMode="auto">
            <a:xfrm>
              <a:off x="6294" y="350"/>
              <a:ext cx="39" cy="142"/>
            </a:xfrm>
            <a:custGeom>
              <a:avLst/>
              <a:gdLst>
                <a:gd name="T0" fmla="*/ 476 w 476"/>
                <a:gd name="T1" fmla="*/ 0 h 1706"/>
                <a:gd name="T2" fmla="*/ 476 w 476"/>
                <a:gd name="T3" fmla="*/ 1706 h 1706"/>
                <a:gd name="T4" fmla="*/ 0 w 476"/>
                <a:gd name="T5" fmla="*/ 1706 h 1706"/>
                <a:gd name="T6" fmla="*/ 0 w 476"/>
                <a:gd name="T7" fmla="*/ 0 h 1706"/>
                <a:gd name="T8" fmla="*/ 238 w 476"/>
                <a:gd name="T9" fmla="*/ 285 h 1706"/>
                <a:gd name="T10" fmla="*/ 476 w 476"/>
                <a:gd name="T11" fmla="*/ 0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6" h="1706">
                  <a:moveTo>
                    <a:pt x="476" y="0"/>
                  </a:moveTo>
                  <a:lnTo>
                    <a:pt x="476" y="1706"/>
                  </a:lnTo>
                  <a:lnTo>
                    <a:pt x="0" y="1706"/>
                  </a:lnTo>
                  <a:lnTo>
                    <a:pt x="0" y="0"/>
                  </a:lnTo>
                  <a:lnTo>
                    <a:pt x="238" y="285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6" name="Freeform 54"/>
            <p:cNvSpPr>
              <a:spLocks/>
            </p:cNvSpPr>
            <p:nvPr userDrawn="1"/>
          </p:nvSpPr>
          <p:spPr bwMode="auto">
            <a:xfrm>
              <a:off x="6294" y="350"/>
              <a:ext cx="39" cy="44"/>
            </a:xfrm>
            <a:custGeom>
              <a:avLst/>
              <a:gdLst>
                <a:gd name="T0" fmla="*/ 476 w 476"/>
                <a:gd name="T1" fmla="*/ 0 h 530"/>
                <a:gd name="T2" fmla="*/ 0 w 476"/>
                <a:gd name="T3" fmla="*/ 0 h 530"/>
                <a:gd name="T4" fmla="*/ 238 w 476"/>
                <a:gd name="T5" fmla="*/ 530 h 530"/>
                <a:gd name="T6" fmla="*/ 476 w 476"/>
                <a:gd name="T7" fmla="*/ 0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6" h="530">
                  <a:moveTo>
                    <a:pt x="476" y="0"/>
                  </a:moveTo>
                  <a:lnTo>
                    <a:pt x="0" y="0"/>
                  </a:lnTo>
                  <a:lnTo>
                    <a:pt x="238" y="530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8" name="Freeform 55"/>
            <p:cNvSpPr>
              <a:spLocks/>
            </p:cNvSpPr>
            <p:nvPr userDrawn="1"/>
          </p:nvSpPr>
          <p:spPr bwMode="auto">
            <a:xfrm>
              <a:off x="6370" y="350"/>
              <a:ext cx="103" cy="142"/>
            </a:xfrm>
            <a:custGeom>
              <a:avLst/>
              <a:gdLst>
                <a:gd name="T0" fmla="*/ 0 w 1241"/>
                <a:gd name="T1" fmla="*/ 1706 h 1706"/>
                <a:gd name="T2" fmla="*/ 0 w 1241"/>
                <a:gd name="T3" fmla="*/ 0 h 1706"/>
                <a:gd name="T4" fmla="*/ 1222 w 1241"/>
                <a:gd name="T5" fmla="*/ 0 h 1706"/>
                <a:gd name="T6" fmla="*/ 1222 w 1241"/>
                <a:gd name="T7" fmla="*/ 309 h 1706"/>
                <a:gd name="T8" fmla="*/ 459 w 1241"/>
                <a:gd name="T9" fmla="*/ 309 h 1706"/>
                <a:gd name="T10" fmla="*/ 459 w 1241"/>
                <a:gd name="T11" fmla="*/ 693 h 1706"/>
                <a:gd name="T12" fmla="*/ 1123 w 1241"/>
                <a:gd name="T13" fmla="*/ 693 h 1706"/>
                <a:gd name="T14" fmla="*/ 1123 w 1241"/>
                <a:gd name="T15" fmla="*/ 975 h 1706"/>
                <a:gd name="T16" fmla="*/ 459 w 1241"/>
                <a:gd name="T17" fmla="*/ 975 h 1706"/>
                <a:gd name="T18" fmla="*/ 459 w 1241"/>
                <a:gd name="T19" fmla="*/ 1380 h 1706"/>
                <a:gd name="T20" fmla="*/ 1241 w 1241"/>
                <a:gd name="T21" fmla="*/ 1380 h 1706"/>
                <a:gd name="T22" fmla="*/ 1241 w 1241"/>
                <a:gd name="T23" fmla="*/ 1706 h 1706"/>
                <a:gd name="T24" fmla="*/ 0 w 1241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1" h="1706">
                  <a:moveTo>
                    <a:pt x="0" y="1706"/>
                  </a:moveTo>
                  <a:lnTo>
                    <a:pt x="0" y="0"/>
                  </a:lnTo>
                  <a:lnTo>
                    <a:pt x="1222" y="0"/>
                  </a:lnTo>
                  <a:lnTo>
                    <a:pt x="1222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1" y="1380"/>
                  </a:lnTo>
                  <a:lnTo>
                    <a:pt x="1241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9" name="Freeform 56"/>
            <p:cNvSpPr>
              <a:spLocks/>
            </p:cNvSpPr>
            <p:nvPr userDrawn="1"/>
          </p:nvSpPr>
          <p:spPr bwMode="auto">
            <a:xfrm>
              <a:off x="6499" y="350"/>
              <a:ext cx="173" cy="143"/>
            </a:xfrm>
            <a:custGeom>
              <a:avLst/>
              <a:gdLst>
                <a:gd name="T0" fmla="*/ 0 w 2073"/>
                <a:gd name="T1" fmla="*/ 1706 h 1723"/>
                <a:gd name="T2" fmla="*/ 0 w 2073"/>
                <a:gd name="T3" fmla="*/ 0 h 1723"/>
                <a:gd name="T4" fmla="*/ 617 w 2073"/>
                <a:gd name="T5" fmla="*/ 0 h 1723"/>
                <a:gd name="T6" fmla="*/ 1047 w 2073"/>
                <a:gd name="T7" fmla="*/ 1090 h 1723"/>
                <a:gd name="T8" fmla="*/ 1486 w 2073"/>
                <a:gd name="T9" fmla="*/ 0 h 1723"/>
                <a:gd name="T10" fmla="*/ 2073 w 2073"/>
                <a:gd name="T11" fmla="*/ 0 h 1723"/>
                <a:gd name="T12" fmla="*/ 2073 w 2073"/>
                <a:gd name="T13" fmla="*/ 1706 h 1723"/>
                <a:gd name="T14" fmla="*/ 1621 w 2073"/>
                <a:gd name="T15" fmla="*/ 1706 h 1723"/>
                <a:gd name="T16" fmla="*/ 1621 w 2073"/>
                <a:gd name="T17" fmla="*/ 499 h 1723"/>
                <a:gd name="T18" fmla="*/ 1121 w 2073"/>
                <a:gd name="T19" fmla="*/ 1723 h 1723"/>
                <a:gd name="T20" fmla="*/ 826 w 2073"/>
                <a:gd name="T21" fmla="*/ 1723 h 1723"/>
                <a:gd name="T22" fmla="*/ 336 w 2073"/>
                <a:gd name="T23" fmla="*/ 499 h 1723"/>
                <a:gd name="T24" fmla="*/ 336 w 2073"/>
                <a:gd name="T25" fmla="*/ 1706 h 1723"/>
                <a:gd name="T26" fmla="*/ 0 w 2073"/>
                <a:gd name="T27" fmla="*/ 1706 h 17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73" h="1723">
                  <a:moveTo>
                    <a:pt x="0" y="1706"/>
                  </a:moveTo>
                  <a:lnTo>
                    <a:pt x="0" y="0"/>
                  </a:lnTo>
                  <a:lnTo>
                    <a:pt x="617" y="0"/>
                  </a:lnTo>
                  <a:lnTo>
                    <a:pt x="1047" y="1090"/>
                  </a:lnTo>
                  <a:lnTo>
                    <a:pt x="1486" y="0"/>
                  </a:lnTo>
                  <a:lnTo>
                    <a:pt x="2073" y="0"/>
                  </a:lnTo>
                  <a:lnTo>
                    <a:pt x="2073" y="1706"/>
                  </a:lnTo>
                  <a:lnTo>
                    <a:pt x="1621" y="1706"/>
                  </a:lnTo>
                  <a:lnTo>
                    <a:pt x="1621" y="499"/>
                  </a:lnTo>
                  <a:lnTo>
                    <a:pt x="1121" y="1723"/>
                  </a:lnTo>
                  <a:lnTo>
                    <a:pt x="826" y="1723"/>
                  </a:lnTo>
                  <a:lnTo>
                    <a:pt x="336" y="499"/>
                  </a:lnTo>
                  <a:lnTo>
                    <a:pt x="336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0" name="Freeform 57"/>
            <p:cNvSpPr>
              <a:spLocks/>
            </p:cNvSpPr>
            <p:nvPr userDrawn="1"/>
          </p:nvSpPr>
          <p:spPr bwMode="auto">
            <a:xfrm>
              <a:off x="6708" y="350"/>
              <a:ext cx="104" cy="142"/>
            </a:xfrm>
            <a:custGeom>
              <a:avLst/>
              <a:gdLst>
                <a:gd name="T0" fmla="*/ 0 w 1242"/>
                <a:gd name="T1" fmla="*/ 1706 h 1706"/>
                <a:gd name="T2" fmla="*/ 0 w 1242"/>
                <a:gd name="T3" fmla="*/ 0 h 1706"/>
                <a:gd name="T4" fmla="*/ 1221 w 1242"/>
                <a:gd name="T5" fmla="*/ 0 h 1706"/>
                <a:gd name="T6" fmla="*/ 1221 w 1242"/>
                <a:gd name="T7" fmla="*/ 309 h 1706"/>
                <a:gd name="T8" fmla="*/ 459 w 1242"/>
                <a:gd name="T9" fmla="*/ 309 h 1706"/>
                <a:gd name="T10" fmla="*/ 459 w 1242"/>
                <a:gd name="T11" fmla="*/ 693 h 1706"/>
                <a:gd name="T12" fmla="*/ 1123 w 1242"/>
                <a:gd name="T13" fmla="*/ 693 h 1706"/>
                <a:gd name="T14" fmla="*/ 1123 w 1242"/>
                <a:gd name="T15" fmla="*/ 975 h 1706"/>
                <a:gd name="T16" fmla="*/ 459 w 1242"/>
                <a:gd name="T17" fmla="*/ 975 h 1706"/>
                <a:gd name="T18" fmla="*/ 459 w 1242"/>
                <a:gd name="T19" fmla="*/ 1380 h 1706"/>
                <a:gd name="T20" fmla="*/ 1242 w 1242"/>
                <a:gd name="T21" fmla="*/ 1380 h 1706"/>
                <a:gd name="T22" fmla="*/ 1242 w 1242"/>
                <a:gd name="T23" fmla="*/ 1706 h 1706"/>
                <a:gd name="T24" fmla="*/ 0 w 1242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2" h="1706">
                  <a:moveTo>
                    <a:pt x="0" y="1706"/>
                  </a:moveTo>
                  <a:lnTo>
                    <a:pt x="0" y="0"/>
                  </a:lnTo>
                  <a:lnTo>
                    <a:pt x="1221" y="0"/>
                  </a:lnTo>
                  <a:lnTo>
                    <a:pt x="1221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2" y="1380"/>
                  </a:lnTo>
                  <a:lnTo>
                    <a:pt x="1242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1" name="Freeform 58"/>
            <p:cNvSpPr>
              <a:spLocks/>
            </p:cNvSpPr>
            <p:nvPr userDrawn="1"/>
          </p:nvSpPr>
          <p:spPr bwMode="auto">
            <a:xfrm>
              <a:off x="6838" y="350"/>
              <a:ext cx="123" cy="142"/>
            </a:xfrm>
            <a:custGeom>
              <a:avLst/>
              <a:gdLst>
                <a:gd name="T0" fmla="*/ 0 w 1473"/>
                <a:gd name="T1" fmla="*/ 1706 h 1706"/>
                <a:gd name="T2" fmla="*/ 0 w 1473"/>
                <a:gd name="T3" fmla="*/ 0 h 1706"/>
                <a:gd name="T4" fmla="*/ 551 w 1473"/>
                <a:gd name="T5" fmla="*/ 0 h 1706"/>
                <a:gd name="T6" fmla="*/ 1137 w 1473"/>
                <a:gd name="T7" fmla="*/ 1142 h 1706"/>
                <a:gd name="T8" fmla="*/ 1137 w 1473"/>
                <a:gd name="T9" fmla="*/ 0 h 1706"/>
                <a:gd name="T10" fmla="*/ 1473 w 1473"/>
                <a:gd name="T11" fmla="*/ 0 h 1706"/>
                <a:gd name="T12" fmla="*/ 1473 w 1473"/>
                <a:gd name="T13" fmla="*/ 1706 h 1706"/>
                <a:gd name="T14" fmla="*/ 936 w 1473"/>
                <a:gd name="T15" fmla="*/ 1706 h 1706"/>
                <a:gd name="T16" fmla="*/ 335 w 1473"/>
                <a:gd name="T17" fmla="*/ 549 h 1706"/>
                <a:gd name="T18" fmla="*/ 335 w 1473"/>
                <a:gd name="T19" fmla="*/ 1706 h 1706"/>
                <a:gd name="T20" fmla="*/ 0 w 1473"/>
                <a:gd name="T21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73" h="1706">
                  <a:moveTo>
                    <a:pt x="0" y="1706"/>
                  </a:moveTo>
                  <a:lnTo>
                    <a:pt x="0" y="0"/>
                  </a:lnTo>
                  <a:lnTo>
                    <a:pt x="551" y="0"/>
                  </a:lnTo>
                  <a:lnTo>
                    <a:pt x="1137" y="1142"/>
                  </a:lnTo>
                  <a:lnTo>
                    <a:pt x="1137" y="0"/>
                  </a:lnTo>
                  <a:lnTo>
                    <a:pt x="1473" y="0"/>
                  </a:lnTo>
                  <a:lnTo>
                    <a:pt x="1473" y="1706"/>
                  </a:lnTo>
                  <a:lnTo>
                    <a:pt x="936" y="1706"/>
                  </a:lnTo>
                  <a:lnTo>
                    <a:pt x="335" y="549"/>
                  </a:lnTo>
                  <a:lnTo>
                    <a:pt x="335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2" name="Freeform 59"/>
            <p:cNvSpPr>
              <a:spLocks/>
            </p:cNvSpPr>
            <p:nvPr userDrawn="1"/>
          </p:nvSpPr>
          <p:spPr bwMode="auto">
            <a:xfrm>
              <a:off x="6986" y="347"/>
              <a:ext cx="109" cy="148"/>
            </a:xfrm>
            <a:custGeom>
              <a:avLst/>
              <a:gdLst>
                <a:gd name="T0" fmla="*/ 138 w 1309"/>
                <a:gd name="T1" fmla="*/ 1401 h 1770"/>
                <a:gd name="T2" fmla="*/ 303 w 1309"/>
                <a:gd name="T3" fmla="*/ 1438 h 1770"/>
                <a:gd name="T4" fmla="*/ 456 w 1309"/>
                <a:gd name="T5" fmla="*/ 1457 h 1770"/>
                <a:gd name="T6" fmla="*/ 615 w 1309"/>
                <a:gd name="T7" fmla="*/ 1458 h 1770"/>
                <a:gd name="T8" fmla="*/ 740 w 1309"/>
                <a:gd name="T9" fmla="*/ 1434 h 1770"/>
                <a:gd name="T10" fmla="*/ 790 w 1309"/>
                <a:gd name="T11" fmla="*/ 1409 h 1770"/>
                <a:gd name="T12" fmla="*/ 824 w 1309"/>
                <a:gd name="T13" fmla="*/ 1378 h 1770"/>
                <a:gd name="T14" fmla="*/ 843 w 1309"/>
                <a:gd name="T15" fmla="*/ 1337 h 1770"/>
                <a:gd name="T16" fmla="*/ 847 w 1309"/>
                <a:gd name="T17" fmla="*/ 1285 h 1770"/>
                <a:gd name="T18" fmla="*/ 824 w 1309"/>
                <a:gd name="T19" fmla="*/ 1220 h 1770"/>
                <a:gd name="T20" fmla="*/ 750 w 1309"/>
                <a:gd name="T21" fmla="*/ 1161 h 1770"/>
                <a:gd name="T22" fmla="*/ 571 w 1309"/>
                <a:gd name="T23" fmla="*/ 1078 h 1770"/>
                <a:gd name="T24" fmla="*/ 321 w 1309"/>
                <a:gd name="T25" fmla="*/ 965 h 1770"/>
                <a:gd name="T26" fmla="*/ 197 w 1309"/>
                <a:gd name="T27" fmla="*/ 893 h 1770"/>
                <a:gd name="T28" fmla="*/ 116 w 1309"/>
                <a:gd name="T29" fmla="*/ 826 h 1770"/>
                <a:gd name="T30" fmla="*/ 51 w 1309"/>
                <a:gd name="T31" fmla="*/ 736 h 1770"/>
                <a:gd name="T32" fmla="*/ 13 w 1309"/>
                <a:gd name="T33" fmla="*/ 633 h 1770"/>
                <a:gd name="T34" fmla="*/ 0 w 1309"/>
                <a:gd name="T35" fmla="*/ 515 h 1770"/>
                <a:gd name="T36" fmla="*/ 18 w 1309"/>
                <a:gd name="T37" fmla="*/ 369 h 1770"/>
                <a:gd name="T38" fmla="*/ 75 w 1309"/>
                <a:gd name="T39" fmla="*/ 247 h 1770"/>
                <a:gd name="T40" fmla="*/ 169 w 1309"/>
                <a:gd name="T41" fmla="*/ 148 h 1770"/>
                <a:gd name="T42" fmla="*/ 294 w 1309"/>
                <a:gd name="T43" fmla="*/ 73 h 1770"/>
                <a:gd name="T44" fmla="*/ 443 w 1309"/>
                <a:gd name="T45" fmla="*/ 24 h 1770"/>
                <a:gd name="T46" fmla="*/ 614 w 1309"/>
                <a:gd name="T47" fmla="*/ 2 h 1770"/>
                <a:gd name="T48" fmla="*/ 832 w 1309"/>
                <a:gd name="T49" fmla="*/ 7 h 1770"/>
                <a:gd name="T50" fmla="*/ 1134 w 1309"/>
                <a:gd name="T51" fmla="*/ 54 h 1770"/>
                <a:gd name="T52" fmla="*/ 1088 w 1309"/>
                <a:gd name="T53" fmla="*/ 353 h 1770"/>
                <a:gd name="T54" fmla="*/ 947 w 1309"/>
                <a:gd name="T55" fmla="*/ 314 h 1770"/>
                <a:gd name="T56" fmla="*/ 811 w 1309"/>
                <a:gd name="T57" fmla="*/ 294 h 1770"/>
                <a:gd name="T58" fmla="*/ 667 w 1309"/>
                <a:gd name="T59" fmla="*/ 293 h 1770"/>
                <a:gd name="T60" fmla="*/ 539 w 1309"/>
                <a:gd name="T61" fmla="*/ 321 h 1770"/>
                <a:gd name="T62" fmla="*/ 488 w 1309"/>
                <a:gd name="T63" fmla="*/ 352 h 1770"/>
                <a:gd name="T64" fmla="*/ 463 w 1309"/>
                <a:gd name="T65" fmla="*/ 387 h 1770"/>
                <a:gd name="T66" fmla="*/ 449 w 1309"/>
                <a:gd name="T67" fmla="*/ 430 h 1770"/>
                <a:gd name="T68" fmla="*/ 456 w 1309"/>
                <a:gd name="T69" fmla="*/ 490 h 1770"/>
                <a:gd name="T70" fmla="*/ 506 w 1309"/>
                <a:gd name="T71" fmla="*/ 545 h 1770"/>
                <a:gd name="T72" fmla="*/ 632 w 1309"/>
                <a:gd name="T73" fmla="*/ 608 h 1770"/>
                <a:gd name="T74" fmla="*/ 914 w 1309"/>
                <a:gd name="T75" fmla="*/ 740 h 1770"/>
                <a:gd name="T76" fmla="*/ 1101 w 1309"/>
                <a:gd name="T77" fmla="*/ 846 h 1770"/>
                <a:gd name="T78" fmla="*/ 1187 w 1309"/>
                <a:gd name="T79" fmla="*/ 913 h 1770"/>
                <a:gd name="T80" fmla="*/ 1251 w 1309"/>
                <a:gd name="T81" fmla="*/ 997 h 1770"/>
                <a:gd name="T82" fmla="*/ 1292 w 1309"/>
                <a:gd name="T83" fmla="*/ 1094 h 1770"/>
                <a:gd name="T84" fmla="*/ 1309 w 1309"/>
                <a:gd name="T85" fmla="*/ 1204 h 1770"/>
                <a:gd name="T86" fmla="*/ 1295 w 1309"/>
                <a:gd name="T87" fmla="*/ 1358 h 1770"/>
                <a:gd name="T88" fmla="*/ 1270 w 1309"/>
                <a:gd name="T89" fmla="*/ 1432 h 1770"/>
                <a:gd name="T90" fmla="*/ 1234 w 1309"/>
                <a:gd name="T91" fmla="*/ 1499 h 1770"/>
                <a:gd name="T92" fmla="*/ 1186 w 1309"/>
                <a:gd name="T93" fmla="*/ 1559 h 1770"/>
                <a:gd name="T94" fmla="*/ 1069 w 1309"/>
                <a:gd name="T95" fmla="*/ 1651 h 1770"/>
                <a:gd name="T96" fmla="*/ 936 w 1309"/>
                <a:gd name="T97" fmla="*/ 1714 h 1770"/>
                <a:gd name="T98" fmla="*/ 780 w 1309"/>
                <a:gd name="T99" fmla="*/ 1752 h 1770"/>
                <a:gd name="T100" fmla="*/ 601 w 1309"/>
                <a:gd name="T101" fmla="*/ 1769 h 1770"/>
                <a:gd name="T102" fmla="*/ 299 w 1309"/>
                <a:gd name="T103" fmla="*/ 1754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09" h="1770">
                  <a:moveTo>
                    <a:pt x="34" y="1707"/>
                  </a:moveTo>
                  <a:lnTo>
                    <a:pt x="34" y="1371"/>
                  </a:lnTo>
                  <a:lnTo>
                    <a:pt x="69" y="1382"/>
                  </a:lnTo>
                  <a:lnTo>
                    <a:pt x="105" y="1392"/>
                  </a:lnTo>
                  <a:lnTo>
                    <a:pt x="138" y="1401"/>
                  </a:lnTo>
                  <a:lnTo>
                    <a:pt x="173" y="1410"/>
                  </a:lnTo>
                  <a:lnTo>
                    <a:pt x="206" y="1419"/>
                  </a:lnTo>
                  <a:lnTo>
                    <a:pt x="239" y="1426"/>
                  </a:lnTo>
                  <a:lnTo>
                    <a:pt x="272" y="1432"/>
                  </a:lnTo>
                  <a:lnTo>
                    <a:pt x="303" y="1438"/>
                  </a:lnTo>
                  <a:lnTo>
                    <a:pt x="335" y="1444"/>
                  </a:lnTo>
                  <a:lnTo>
                    <a:pt x="366" y="1448"/>
                  </a:lnTo>
                  <a:lnTo>
                    <a:pt x="396" y="1452"/>
                  </a:lnTo>
                  <a:lnTo>
                    <a:pt x="427" y="1455"/>
                  </a:lnTo>
                  <a:lnTo>
                    <a:pt x="456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2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6" y="1451"/>
                  </a:lnTo>
                  <a:lnTo>
                    <a:pt x="703" y="1445"/>
                  </a:lnTo>
                  <a:lnTo>
                    <a:pt x="729" y="1438"/>
                  </a:lnTo>
                  <a:lnTo>
                    <a:pt x="740" y="1434"/>
                  </a:lnTo>
                  <a:lnTo>
                    <a:pt x="751" y="1430"/>
                  </a:lnTo>
                  <a:lnTo>
                    <a:pt x="761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2" y="1391"/>
                  </a:lnTo>
                  <a:lnTo>
                    <a:pt x="819" y="1385"/>
                  </a:lnTo>
                  <a:lnTo>
                    <a:pt x="824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7" y="1354"/>
                  </a:lnTo>
                  <a:lnTo>
                    <a:pt x="841" y="1346"/>
                  </a:lnTo>
                  <a:lnTo>
                    <a:pt x="843" y="1337"/>
                  </a:lnTo>
                  <a:lnTo>
                    <a:pt x="845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7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4" y="1208"/>
                  </a:lnTo>
                  <a:lnTo>
                    <a:pt x="805" y="1198"/>
                  </a:lnTo>
                  <a:lnTo>
                    <a:pt x="791" y="1187"/>
                  </a:lnTo>
                  <a:lnTo>
                    <a:pt x="773" y="1175"/>
                  </a:lnTo>
                  <a:lnTo>
                    <a:pt x="750" y="1161"/>
                  </a:lnTo>
                  <a:lnTo>
                    <a:pt x="724" y="1146"/>
                  </a:lnTo>
                  <a:lnTo>
                    <a:pt x="692" y="1131"/>
                  </a:lnTo>
                  <a:lnTo>
                    <a:pt x="655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6"/>
                  </a:lnTo>
                  <a:lnTo>
                    <a:pt x="351" y="980"/>
                  </a:lnTo>
                  <a:lnTo>
                    <a:pt x="321" y="965"/>
                  </a:lnTo>
                  <a:lnTo>
                    <a:pt x="293" y="950"/>
                  </a:lnTo>
                  <a:lnTo>
                    <a:pt x="267" y="936"/>
                  </a:lnTo>
                  <a:lnTo>
                    <a:pt x="241" y="922"/>
                  </a:lnTo>
                  <a:lnTo>
                    <a:pt x="219" y="907"/>
                  </a:lnTo>
                  <a:lnTo>
                    <a:pt x="197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5" y="854"/>
                  </a:lnTo>
                  <a:lnTo>
                    <a:pt x="131" y="842"/>
                  </a:lnTo>
                  <a:lnTo>
                    <a:pt x="116" y="826"/>
                  </a:lnTo>
                  <a:lnTo>
                    <a:pt x="100" y="808"/>
                  </a:lnTo>
                  <a:lnTo>
                    <a:pt x="86" y="791"/>
                  </a:lnTo>
                  <a:lnTo>
                    <a:pt x="74" y="774"/>
                  </a:lnTo>
                  <a:lnTo>
                    <a:pt x="62" y="755"/>
                  </a:lnTo>
                  <a:lnTo>
                    <a:pt x="51" y="736"/>
                  </a:lnTo>
                  <a:lnTo>
                    <a:pt x="41" y="716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4" y="587"/>
                  </a:lnTo>
                  <a:lnTo>
                    <a:pt x="2" y="563"/>
                  </a:lnTo>
                  <a:lnTo>
                    <a:pt x="0" y="540"/>
                  </a:lnTo>
                  <a:lnTo>
                    <a:pt x="0" y="515"/>
                  </a:lnTo>
                  <a:lnTo>
                    <a:pt x="1" y="484"/>
                  </a:lnTo>
                  <a:lnTo>
                    <a:pt x="3" y="454"/>
                  </a:lnTo>
                  <a:lnTo>
                    <a:pt x="7" y="424"/>
                  </a:lnTo>
                  <a:lnTo>
                    <a:pt x="12" y="397"/>
                  </a:lnTo>
                  <a:lnTo>
                    <a:pt x="18" y="369"/>
                  </a:lnTo>
                  <a:lnTo>
                    <a:pt x="26" y="343"/>
                  </a:lnTo>
                  <a:lnTo>
                    <a:pt x="36" y="317"/>
                  </a:lnTo>
                  <a:lnTo>
                    <a:pt x="47" y="293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6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2" y="61"/>
                  </a:lnTo>
                  <a:lnTo>
                    <a:pt x="351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5" y="18"/>
                  </a:lnTo>
                  <a:lnTo>
                    <a:pt x="508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0" y="0"/>
                  </a:lnTo>
                  <a:lnTo>
                    <a:pt x="688" y="0"/>
                  </a:lnTo>
                  <a:lnTo>
                    <a:pt x="733" y="0"/>
                  </a:lnTo>
                  <a:lnTo>
                    <a:pt x="781" y="3"/>
                  </a:lnTo>
                  <a:lnTo>
                    <a:pt x="832" y="7"/>
                  </a:lnTo>
                  <a:lnTo>
                    <a:pt x="886" y="13"/>
                  </a:lnTo>
                  <a:lnTo>
                    <a:pt x="943" y="20"/>
                  </a:lnTo>
                  <a:lnTo>
                    <a:pt x="1004" y="30"/>
                  </a:lnTo>
                  <a:lnTo>
                    <a:pt x="1067" y="42"/>
                  </a:lnTo>
                  <a:lnTo>
                    <a:pt x="1134" y="54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7" y="363"/>
                  </a:lnTo>
                  <a:lnTo>
                    <a:pt x="1088" y="353"/>
                  </a:lnTo>
                  <a:lnTo>
                    <a:pt x="1059" y="344"/>
                  </a:lnTo>
                  <a:lnTo>
                    <a:pt x="1031" y="336"/>
                  </a:lnTo>
                  <a:lnTo>
                    <a:pt x="1003" y="327"/>
                  </a:lnTo>
                  <a:lnTo>
                    <a:pt x="975" y="320"/>
                  </a:lnTo>
                  <a:lnTo>
                    <a:pt x="947" y="314"/>
                  </a:lnTo>
                  <a:lnTo>
                    <a:pt x="920" y="309"/>
                  </a:lnTo>
                  <a:lnTo>
                    <a:pt x="892" y="304"/>
                  </a:lnTo>
                  <a:lnTo>
                    <a:pt x="865" y="300"/>
                  </a:lnTo>
                  <a:lnTo>
                    <a:pt x="838" y="297"/>
                  </a:lnTo>
                  <a:lnTo>
                    <a:pt x="811" y="294"/>
                  </a:lnTo>
                  <a:lnTo>
                    <a:pt x="786" y="292"/>
                  </a:lnTo>
                  <a:lnTo>
                    <a:pt x="759" y="291"/>
                  </a:lnTo>
                  <a:lnTo>
                    <a:pt x="734" y="291"/>
                  </a:lnTo>
                  <a:lnTo>
                    <a:pt x="699" y="292"/>
                  </a:lnTo>
                  <a:lnTo>
                    <a:pt x="667" y="293"/>
                  </a:lnTo>
                  <a:lnTo>
                    <a:pt x="637" y="296"/>
                  </a:lnTo>
                  <a:lnTo>
                    <a:pt x="609" y="301"/>
                  </a:lnTo>
                  <a:lnTo>
                    <a:pt x="583" y="306"/>
                  </a:lnTo>
                  <a:lnTo>
                    <a:pt x="559" y="313"/>
                  </a:lnTo>
                  <a:lnTo>
                    <a:pt x="539" y="321"/>
                  </a:lnTo>
                  <a:lnTo>
                    <a:pt x="520" y="331"/>
                  </a:lnTo>
                  <a:lnTo>
                    <a:pt x="512" y="336"/>
                  </a:lnTo>
                  <a:lnTo>
                    <a:pt x="503" y="341"/>
                  </a:lnTo>
                  <a:lnTo>
                    <a:pt x="495" y="346"/>
                  </a:lnTo>
                  <a:lnTo>
                    <a:pt x="488" y="352"/>
                  </a:lnTo>
                  <a:lnTo>
                    <a:pt x="482" y="359"/>
                  </a:lnTo>
                  <a:lnTo>
                    <a:pt x="476" y="365"/>
                  </a:lnTo>
                  <a:lnTo>
                    <a:pt x="471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5" y="403"/>
                  </a:lnTo>
                  <a:lnTo>
                    <a:pt x="453" y="411"/>
                  </a:lnTo>
                  <a:lnTo>
                    <a:pt x="451" y="420"/>
                  </a:lnTo>
                  <a:lnTo>
                    <a:pt x="449" y="430"/>
                  </a:lnTo>
                  <a:lnTo>
                    <a:pt x="448" y="439"/>
                  </a:lnTo>
                  <a:lnTo>
                    <a:pt x="448" y="449"/>
                  </a:lnTo>
                  <a:lnTo>
                    <a:pt x="449" y="463"/>
                  </a:lnTo>
                  <a:lnTo>
                    <a:pt x="452" y="477"/>
                  </a:lnTo>
                  <a:lnTo>
                    <a:pt x="456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2" y="536"/>
                  </a:lnTo>
                  <a:lnTo>
                    <a:pt x="506" y="545"/>
                  </a:lnTo>
                  <a:lnTo>
                    <a:pt x="521" y="553"/>
                  </a:lnTo>
                  <a:lnTo>
                    <a:pt x="540" y="564"/>
                  </a:lnTo>
                  <a:lnTo>
                    <a:pt x="565" y="577"/>
                  </a:lnTo>
                  <a:lnTo>
                    <a:pt x="595" y="592"/>
                  </a:lnTo>
                  <a:lnTo>
                    <a:pt x="632" y="608"/>
                  </a:lnTo>
                  <a:lnTo>
                    <a:pt x="673" y="628"/>
                  </a:lnTo>
                  <a:lnTo>
                    <a:pt x="720" y="649"/>
                  </a:lnTo>
                  <a:lnTo>
                    <a:pt x="773" y="672"/>
                  </a:lnTo>
                  <a:lnTo>
                    <a:pt x="846" y="707"/>
                  </a:lnTo>
                  <a:lnTo>
                    <a:pt x="914" y="740"/>
                  </a:lnTo>
                  <a:lnTo>
                    <a:pt x="976" y="771"/>
                  </a:lnTo>
                  <a:lnTo>
                    <a:pt x="1031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1" y="846"/>
                  </a:lnTo>
                  <a:lnTo>
                    <a:pt x="1122" y="860"/>
                  </a:lnTo>
                  <a:lnTo>
                    <a:pt x="1140" y="875"/>
                  </a:lnTo>
                  <a:lnTo>
                    <a:pt x="1157" y="888"/>
                  </a:lnTo>
                  <a:lnTo>
                    <a:pt x="1173" y="901"/>
                  </a:lnTo>
                  <a:lnTo>
                    <a:pt x="1187" y="913"/>
                  </a:lnTo>
                  <a:lnTo>
                    <a:pt x="1201" y="930"/>
                  </a:lnTo>
                  <a:lnTo>
                    <a:pt x="1215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1" y="997"/>
                  </a:lnTo>
                  <a:lnTo>
                    <a:pt x="1261" y="1015"/>
                  </a:lnTo>
                  <a:lnTo>
                    <a:pt x="1270" y="1034"/>
                  </a:lnTo>
                  <a:lnTo>
                    <a:pt x="1279" y="1053"/>
                  </a:lnTo>
                  <a:lnTo>
                    <a:pt x="1286" y="1074"/>
                  </a:lnTo>
                  <a:lnTo>
                    <a:pt x="1292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7" y="1182"/>
                  </a:lnTo>
                  <a:lnTo>
                    <a:pt x="1309" y="1204"/>
                  </a:lnTo>
                  <a:lnTo>
                    <a:pt x="1309" y="1229"/>
                  </a:lnTo>
                  <a:lnTo>
                    <a:pt x="1308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6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0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9" y="1633"/>
                  </a:lnTo>
                  <a:lnTo>
                    <a:pt x="1069" y="1651"/>
                  </a:lnTo>
                  <a:lnTo>
                    <a:pt x="1045" y="1666"/>
                  </a:lnTo>
                  <a:lnTo>
                    <a:pt x="1018" y="1679"/>
                  </a:lnTo>
                  <a:lnTo>
                    <a:pt x="992" y="1691"/>
                  </a:lnTo>
                  <a:lnTo>
                    <a:pt x="964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2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0" y="1762"/>
                  </a:lnTo>
                  <a:lnTo>
                    <a:pt x="675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5" y="1761"/>
                  </a:lnTo>
                  <a:lnTo>
                    <a:pt x="299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0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2668618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  <a:endParaRPr lang="fr-FR" dirty="0"/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10"/>
          </p:nvPr>
        </p:nvSpPr>
        <p:spPr>
          <a:xfrm>
            <a:off x="0" y="1440000"/>
            <a:ext cx="12204000" cy="4752000"/>
          </a:xfrm>
        </p:spPr>
        <p:txBody>
          <a:bodyPr tIns="1800000"/>
          <a:lstStyle>
            <a:lvl1pPr algn="ctr">
              <a:defRPr/>
            </a:lvl1pPr>
          </a:lstStyle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440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e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31594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eed color area Dynamic Petrol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pieren 6"/>
          <p:cNvGrpSpPr/>
          <p:nvPr userDrawn="1"/>
        </p:nvGrpSpPr>
        <p:grpSpPr>
          <a:xfrm>
            <a:off x="0" y="0"/>
            <a:ext cx="12198350" cy="6861907"/>
            <a:chOff x="0" y="0"/>
            <a:chExt cx="12198350" cy="6861907"/>
          </a:xfrm>
        </p:grpSpPr>
        <p:sp>
          <p:nvSpPr>
            <p:cNvPr id="4" name="Rechteck 3"/>
            <p:cNvSpPr/>
            <p:nvPr userDrawn="1"/>
          </p:nvSpPr>
          <p:spPr bwMode="auto">
            <a:xfrm>
              <a:off x="0" y="0"/>
              <a:ext cx="12198350" cy="68619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endParaRPr lang="fr-FR" sz="18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sp>
          <p:nvSpPr>
            <p:cNvPr id="6" name="Rechteck 5"/>
            <p:cNvSpPr/>
            <p:nvPr userDrawn="1"/>
          </p:nvSpPr>
          <p:spPr bwMode="auto">
            <a:xfrm>
              <a:off x="0" y="0"/>
              <a:ext cx="12198350" cy="6861907"/>
            </a:xfrm>
            <a:prstGeom prst="rect">
              <a:avLst/>
            </a:prstGeom>
            <a:gradFill>
              <a:gsLst>
                <a:gs pos="83000">
                  <a:srgbClr val="0099B0">
                    <a:alpha val="85000"/>
                  </a:srgbClr>
                </a:gs>
                <a:gs pos="50000">
                  <a:srgbClr val="009999">
                    <a:alpha val="85000"/>
                  </a:srgbClr>
                </a:gs>
                <a:gs pos="0">
                  <a:srgbClr val="50BEBE">
                    <a:alpha val="85000"/>
                  </a:srgbClr>
                </a:gs>
                <a:gs pos="100000">
                  <a:srgbClr val="0099CB">
                    <a:alpha val="85000"/>
                  </a:srgbClr>
                </a:gs>
              </a:gsLst>
              <a:lin ang="0" scaled="0"/>
            </a:gradFill>
            <a:ln>
              <a:noFill/>
            </a:ln>
            <a:effectLst/>
            <a:extLst/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endParaRPr lang="fr-FR" sz="18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537660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eed color area Blue ligh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 userDrawn="1"/>
        </p:nvSpPr>
        <p:spPr bwMode="auto">
          <a:xfrm>
            <a:off x="0" y="0"/>
            <a:ext cx="12198350" cy="6861907"/>
          </a:xfrm>
          <a:prstGeom prst="rect">
            <a:avLst/>
          </a:prstGeom>
          <a:solidFill>
            <a:srgbClr val="50BED7"/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endParaRPr lang="fr-FR" sz="1800" dirty="0">
              <a:solidFill>
                <a:schemeClr val="tx1"/>
              </a:solidFill>
              <a:latin typeface="+mn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799314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object (large)" type="obj" preserve="1">
  <p:cSld name="One object (lar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dtTitle 1 Id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0" y="-1"/>
            <a:ext cx="12198350" cy="1440000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cdtContent Placeholder 2 Id3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27063" y="1440000"/>
            <a:ext cx="8208962" cy="4752000"/>
          </a:xfrm>
        </p:spPr>
        <p:txBody>
          <a:bodyPr/>
          <a:lstStyle>
            <a:lvl1pPr>
              <a:buFont typeface="Arial" pitchFamily="34" charset="0"/>
              <a:buNone/>
              <a:defRPr/>
            </a:lvl1pPr>
          </a:lstStyle>
          <a:p>
            <a:pPr lvl="0"/>
            <a:r>
              <a:rPr lang="en-US" dirty="0" err="1"/>
              <a:t>Textmasterformat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custData r:id="rId1"/>
    </p:custData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object (small)" type="obj" preserve="1">
  <p:cSld name="One object (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dtTitle 1 Id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0" y="-1"/>
            <a:ext cx="12198350" cy="1440000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cdtContent Placeholder 2 Id3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27063" y="1440000"/>
            <a:ext cx="6768000" cy="4752000"/>
          </a:xfrm>
        </p:spPr>
        <p:txBody>
          <a:bodyPr/>
          <a:lstStyle/>
          <a:p>
            <a:pPr lvl="0"/>
            <a:r>
              <a:rPr lang="en-US" dirty="0" err="1"/>
              <a:t>Textmasterformat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custData r:id="rId1"/>
    </p:custData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" type="twoObj" preserve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dtTitle 1 Id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0" y="-1"/>
            <a:ext cx="12198350" cy="1440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626400" tIns="432000" rIns="2124000" bIns="234000" numCol="1" anchor="t" anchorCtr="0" compatLnSpc="1">
            <a:prstTxWarp prst="textNoShape">
              <a:avLst/>
            </a:prstTxWarp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de-DE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Titelmasterformat durch Klicken bearbeiten</a:t>
            </a: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3" name="cdtContent Placeholder 2 Id3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27063" y="1440000"/>
            <a:ext cx="5472112" cy="4752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marR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 lang="de-DE"/>
            </a:lvl1pPr>
            <a:lvl2pPr marL="179388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2pPr>
            <a:lvl3pPr marL="358775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3pPr>
            <a:lvl4pPr marL="538163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4pPr>
            <a:lvl5pPr marL="717550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/>
            </a:lvl5pPr>
          </a:lstStyle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Textmasterformat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bearbeiten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dtContent Placeholder 3 Id4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43638" y="1440000"/>
            <a:ext cx="5472112" cy="4752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marR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 lang="de-DE"/>
            </a:lvl1pPr>
            <a:lvl2pPr marL="179388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2pPr>
            <a:lvl3pPr marL="358775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3pPr>
            <a:lvl4pPr marL="538163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4pPr>
            <a:lvl5pPr marL="717550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/>
            </a:lvl5pPr>
          </a:lstStyle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Textmasterformat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bearbeiten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custData r:id="rId1"/>
    </p:custDataLst>
    <p:extLst>
      <p:ext uri="{BB962C8B-B14F-4D97-AF65-F5344CB8AC3E}">
        <p14:creationId xmlns:p14="http://schemas.microsoft.com/office/powerpoint/2010/main" val="16070859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, two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Titelmasterformat durch Klicken bearbeiten</a:t>
            </a:r>
            <a:endParaRPr lang="fr-FR" dirty="0"/>
          </a:p>
        </p:txBody>
      </p:sp>
      <p:sp>
        <p:nvSpPr>
          <p:cNvPr id="3" name="cdtContent Placeholder 2 Id3"/>
          <p:cNvSpPr>
            <a:spLocks noGrp="1"/>
          </p:cNvSpPr>
          <p:nvPr>
            <p:ph sz="half" idx="1"/>
            <p:custDataLst>
              <p:tags r:id="rId1"/>
            </p:custDataLst>
          </p:nvPr>
        </p:nvSpPr>
        <p:spPr>
          <a:xfrm>
            <a:off x="627063" y="1440000"/>
            <a:ext cx="5472112" cy="4752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marR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 lang="de-DE"/>
            </a:lvl1pPr>
            <a:lvl2pPr marL="179388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2pPr>
            <a:lvl3pPr marL="358775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3pPr>
            <a:lvl4pPr marL="538163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4pPr>
            <a:lvl5pPr marL="717550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/>
            </a:lvl5pPr>
          </a:lstStyle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Textmasterformat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bearbeiten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10"/>
          </p:nvPr>
        </p:nvSpPr>
        <p:spPr>
          <a:xfrm>
            <a:off x="6243637" y="1440000"/>
            <a:ext cx="5472000" cy="2304000"/>
          </a:xfrm>
        </p:spPr>
        <p:txBody>
          <a:bodyPr tIns="648000"/>
          <a:lstStyle>
            <a:lvl1pPr algn="ctr">
              <a:defRPr/>
            </a:lvl1pPr>
          </a:lstStyle>
          <a:p>
            <a:endParaRPr lang="fr-FR"/>
          </a:p>
        </p:txBody>
      </p:sp>
      <p:sp>
        <p:nvSpPr>
          <p:cNvPr id="6" name="Bildplatzhalter 4"/>
          <p:cNvSpPr>
            <a:spLocks noGrp="1"/>
          </p:cNvSpPr>
          <p:nvPr>
            <p:ph type="pic" sz="quarter" idx="11"/>
          </p:nvPr>
        </p:nvSpPr>
        <p:spPr>
          <a:xfrm>
            <a:off x="6243637" y="3888000"/>
            <a:ext cx="5472000" cy="2304000"/>
          </a:xfrm>
        </p:spPr>
        <p:txBody>
          <a:bodyPr tIns="648000"/>
          <a:lstStyle>
            <a:lvl1pPr algn="ctr">
              <a:defRPr/>
            </a:lvl1pPr>
          </a:lstStyle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347655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, two imag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dtContent Placeholder 2 Id3"/>
          <p:cNvSpPr>
            <a:spLocks noGrp="1"/>
          </p:cNvSpPr>
          <p:nvPr>
            <p:ph sz="half" idx="1"/>
            <p:custDataLst>
              <p:tags r:id="rId1"/>
            </p:custDataLst>
          </p:nvPr>
        </p:nvSpPr>
        <p:spPr>
          <a:xfrm>
            <a:off x="627063" y="1440000"/>
            <a:ext cx="5904000" cy="4752000"/>
          </a:xfr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288000" tIns="252000" rIns="576000" bIns="252000" numCol="1" anchor="t" anchorCtr="0" compatLnSpc="1">
            <a:prstTxWarp prst="textNoShape">
              <a:avLst/>
            </a:prstTxWarp>
          </a:bodyPr>
          <a:lstStyle>
            <a:lvl1pPr marL="0" marR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 lang="de-DE"/>
            </a:lvl1pPr>
            <a:lvl2pPr marL="179388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2pPr>
            <a:lvl3pPr marL="358775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3pPr>
            <a:lvl4pPr marL="538163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4pPr>
            <a:lvl5pPr marL="717550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/>
            </a:lvl5pPr>
          </a:lstStyle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Textmasterformat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bearbeiten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10"/>
          </p:nvPr>
        </p:nvSpPr>
        <p:spPr>
          <a:xfrm>
            <a:off x="6243637" y="1746000"/>
            <a:ext cx="5472000" cy="1998000"/>
          </a:xfrm>
        </p:spPr>
        <p:txBody>
          <a:bodyPr tIns="648000"/>
          <a:lstStyle>
            <a:lvl1pPr algn="ctr">
              <a:defRPr/>
            </a:lvl1pPr>
          </a:lstStyle>
          <a:p>
            <a:endParaRPr lang="fr-FR"/>
          </a:p>
        </p:txBody>
      </p:sp>
      <p:sp>
        <p:nvSpPr>
          <p:cNvPr id="6" name="Bildplatzhalter 4"/>
          <p:cNvSpPr>
            <a:spLocks noGrp="1"/>
          </p:cNvSpPr>
          <p:nvPr>
            <p:ph type="pic" sz="quarter" idx="11"/>
          </p:nvPr>
        </p:nvSpPr>
        <p:spPr>
          <a:xfrm>
            <a:off x="6243637" y="3888000"/>
            <a:ext cx="5472000" cy="1998000"/>
          </a:xfrm>
        </p:spPr>
        <p:txBody>
          <a:bodyPr tIns="648000"/>
          <a:lstStyle>
            <a:lvl1pPr algn="ctr">
              <a:defRPr/>
            </a:lvl1pPr>
          </a:lstStyle>
          <a:p>
            <a:endParaRPr lang="fr-FR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DE4C2FA-644C-415C-83BD-CF6910B69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8371546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rows" preserve="1" userDrawn="1">
  <p:cSld name="Two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dtTitle 1 Id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0" y="-1"/>
            <a:ext cx="12198350" cy="1440000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cdtContent Placeholder 2 Id3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27063" y="1440000"/>
            <a:ext cx="8208962" cy="2304000"/>
          </a:xfrm>
        </p:spPr>
        <p:txBody>
          <a:bodyPr/>
          <a:lstStyle/>
          <a:p>
            <a:pPr lvl="0"/>
            <a:r>
              <a:rPr lang="en-US" dirty="0" err="1"/>
              <a:t>Textmasterformat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dtContent Placeholder 12 Id13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27063" y="3888000"/>
            <a:ext cx="8208962" cy="2304000"/>
          </a:xfrm>
        </p:spPr>
        <p:txBody>
          <a:bodyPr/>
          <a:lstStyle/>
          <a:p>
            <a:pPr lvl="0"/>
            <a:r>
              <a:rPr lang="en-US" dirty="0" err="1"/>
              <a:t>Textmasterformat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custData r:id="rId1"/>
    </p:custData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color fill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dtRectangle 115 Id57350"/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 bwMode="ltGray">
          <a:xfrm>
            <a:off x="627063" y="3462181"/>
            <a:ext cx="6480000" cy="2340314"/>
          </a:xfrm>
          <a:gradFill>
            <a:gsLst>
              <a:gs pos="83000">
                <a:srgbClr val="0099B0">
                  <a:alpha val="85000"/>
                </a:srgbClr>
              </a:gs>
              <a:gs pos="50000">
                <a:srgbClr val="009999">
                  <a:alpha val="85000"/>
                </a:srgbClr>
              </a:gs>
              <a:gs pos="0">
                <a:srgbClr val="50BEBE">
                  <a:alpha val="85000"/>
                </a:srgbClr>
              </a:gs>
              <a:gs pos="100000">
                <a:srgbClr val="0099CB">
                  <a:alpha val="85000"/>
                </a:srgbClr>
              </a:gs>
            </a:gsLst>
            <a:lin ang="0" scaled="0"/>
          </a:gradFill>
        </p:spPr>
        <p:txBody>
          <a:bodyPr wrap="square" lIns="216000" tIns="90000" rIns="216000" bIns="216000" anchor="b" anchorCtr="0">
            <a:spAutoFit/>
          </a:bodyPr>
          <a:lstStyle>
            <a:lvl1pPr>
              <a:defRPr sz="4400" smtClean="0">
                <a:solidFill>
                  <a:srgbClr val="FFFFFF"/>
                </a:solidFill>
                <a:latin typeface="Arial" pitchFamily="34" charset="0"/>
              </a:defRPr>
            </a:lvl1pPr>
          </a:lstStyle>
          <a:p>
            <a:r>
              <a:rPr lang="en-US" dirty="0" err="1"/>
              <a:t>Titelmasterformat</a:t>
            </a:r>
            <a:r>
              <a:rPr lang="en-US" dirty="0"/>
              <a:t>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</p:txBody>
      </p:sp>
      <p:sp>
        <p:nvSpPr>
          <p:cNvPr id="4" name="cdtText Box 101 Id11"/>
          <p:cNvSpPr txBox="1"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6099175" y="0"/>
            <a:ext cx="1588" cy="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36000" rIns="0" bIns="0">
            <a:noAutofit/>
          </a:bodyPr>
          <a:lstStyle/>
          <a:p>
            <a:pPr algn="ctr">
              <a:buClrTx/>
              <a:buFontTx/>
              <a:buNone/>
            </a:pPr>
            <a:endParaRPr lang="en-US" sz="1100" b="1" dirty="0">
              <a:solidFill>
                <a:srgbClr val="990000"/>
              </a:solidFill>
            </a:endParaRPr>
          </a:p>
        </p:txBody>
      </p:sp>
      <p:sp>
        <p:nvSpPr>
          <p:cNvPr id="8" name="Textplatzhalter 57343"/>
          <p:cNvSpPr>
            <a:spLocks noGrp="1"/>
          </p:cNvSpPr>
          <p:nvPr>
            <p:ph type="body" sz="quarter" idx="12" hasCustomPrompt="1"/>
          </p:nvPr>
        </p:nvSpPr>
        <p:spPr>
          <a:xfrm>
            <a:off x="627063" y="5907600"/>
            <a:ext cx="6480000" cy="324000"/>
          </a:xfrm>
          <a:solidFill>
            <a:schemeClr val="bg1">
              <a:alpha val="85000"/>
            </a:schemeClr>
          </a:solidFill>
        </p:spPr>
        <p:txBody>
          <a:bodyPr lIns="216000" tIns="90000" rIns="216000" bIns="46800"/>
          <a:lstStyle>
            <a:lvl1pPr algn="r">
              <a:lnSpc>
                <a:spcPct val="100000"/>
              </a:lnSpc>
              <a:defRPr sz="1000" b="1"/>
            </a:lvl1pPr>
            <a:lvl2pPr marL="1588" indent="0">
              <a:buNone/>
              <a:defRPr/>
            </a:lvl2pPr>
          </a:lstStyle>
          <a:p>
            <a:pPr lvl="0"/>
            <a:r>
              <a:rPr lang="de-DE" dirty="0" err="1"/>
              <a:t>Please</a:t>
            </a:r>
            <a:r>
              <a:rPr lang="de-DE" dirty="0"/>
              <a:t> </a:t>
            </a:r>
            <a:r>
              <a:rPr lang="de-DE" dirty="0" err="1"/>
              <a:t>insert</a:t>
            </a:r>
            <a:r>
              <a:rPr lang="de-DE" dirty="0"/>
              <a:t> URL</a:t>
            </a:r>
          </a:p>
        </p:txBody>
      </p:sp>
      <p:sp>
        <p:nvSpPr>
          <p:cNvPr id="11" name="Textplatzhalter 57343"/>
          <p:cNvSpPr>
            <a:spLocks noGrp="1"/>
          </p:cNvSpPr>
          <p:nvPr>
            <p:ph type="body" sz="quarter" idx="13" hasCustomPrompt="1"/>
          </p:nvPr>
        </p:nvSpPr>
        <p:spPr>
          <a:xfrm>
            <a:off x="627063" y="5907600"/>
            <a:ext cx="2340000" cy="324000"/>
          </a:xfrm>
        </p:spPr>
        <p:txBody>
          <a:bodyPr lIns="216000" tIns="90000" rIns="0" bIns="46800"/>
          <a:lstStyle>
            <a:lvl1pPr algn="l">
              <a:lnSpc>
                <a:spcPct val="100000"/>
              </a:lnSpc>
              <a:defRPr sz="1000" b="1"/>
            </a:lvl1pPr>
            <a:lvl2pPr marL="1588" indent="0">
              <a:buNone/>
              <a:defRPr/>
            </a:lvl2pPr>
          </a:lstStyle>
          <a:p>
            <a:pPr lvl="0"/>
            <a:r>
              <a:rPr lang="de-DE" dirty="0" err="1"/>
              <a:t>Please</a:t>
            </a:r>
            <a:r>
              <a:rPr lang="de-DE" dirty="0"/>
              <a:t> </a:t>
            </a:r>
            <a:r>
              <a:rPr lang="de-DE" dirty="0" err="1"/>
              <a:t>insert</a:t>
            </a:r>
            <a:r>
              <a:rPr lang="de-DE" dirty="0"/>
              <a:t> </a:t>
            </a:r>
            <a:r>
              <a:rPr lang="de-DE" dirty="0" err="1"/>
              <a:t>confidentiality</a:t>
            </a:r>
            <a:r>
              <a:rPr lang="de-DE" dirty="0"/>
              <a:t> </a:t>
            </a:r>
            <a:r>
              <a:rPr lang="de-DE" dirty="0" err="1"/>
              <a:t>note</a:t>
            </a:r>
            <a:endParaRPr lang="de-DE" dirty="0"/>
          </a:p>
        </p:txBody>
      </p:sp>
      <p:grpSp>
        <p:nvGrpSpPr>
          <p:cNvPr id="31" name="Gruppieren 30"/>
          <p:cNvGrpSpPr/>
          <p:nvPr userDrawn="1"/>
        </p:nvGrpSpPr>
        <p:grpSpPr>
          <a:xfrm>
            <a:off x="-216000" y="-216000"/>
            <a:ext cx="12628800" cy="7290000"/>
            <a:chOff x="-216000" y="-216000"/>
            <a:chExt cx="12628800" cy="7290000"/>
          </a:xfrm>
        </p:grpSpPr>
        <p:cxnSp>
          <p:nvCxnSpPr>
            <p:cNvPr id="32" name="Gerade Verbindung 31"/>
            <p:cNvCxnSpPr/>
            <p:nvPr userDrawn="1"/>
          </p:nvCxnSpPr>
          <p:spPr bwMode="auto">
            <a:xfrm>
              <a:off x="627063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6" name="Gerade Verbindung 55"/>
            <p:cNvCxnSpPr/>
            <p:nvPr userDrawn="1"/>
          </p:nvCxnSpPr>
          <p:spPr bwMode="auto">
            <a:xfrm>
              <a:off x="6099175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7" name="Gerade Verbindung 56"/>
            <p:cNvCxnSpPr/>
            <p:nvPr userDrawn="1"/>
          </p:nvCxnSpPr>
          <p:spPr bwMode="auto">
            <a:xfrm>
              <a:off x="62420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8" name="Gerade Verbindung 57"/>
            <p:cNvCxnSpPr/>
            <p:nvPr userDrawn="1"/>
          </p:nvCxnSpPr>
          <p:spPr bwMode="auto">
            <a:xfrm>
              <a:off x="8835479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9" name="Gerade Verbindung 58"/>
            <p:cNvCxnSpPr/>
            <p:nvPr userDrawn="1"/>
          </p:nvCxnSpPr>
          <p:spPr bwMode="auto">
            <a:xfrm>
              <a:off x="117157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0" name="Gerade Verbindung 59"/>
            <p:cNvCxnSpPr/>
            <p:nvPr userDrawn="1"/>
          </p:nvCxnSpPr>
          <p:spPr bwMode="auto">
            <a:xfrm rot="5400000">
              <a:off x="123228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1" name="Gerade Verbindung 60"/>
            <p:cNvCxnSpPr/>
            <p:nvPr userDrawn="1"/>
          </p:nvCxnSpPr>
          <p:spPr bwMode="auto">
            <a:xfrm rot="5400000">
              <a:off x="12322800" y="9468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2" name="Gerade Verbindung 61"/>
            <p:cNvCxnSpPr/>
            <p:nvPr userDrawn="1"/>
          </p:nvCxnSpPr>
          <p:spPr bwMode="auto">
            <a:xfrm rot="5400000">
              <a:off x="12322800" y="14652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3" name="Gerade Verbindung 62"/>
            <p:cNvCxnSpPr/>
            <p:nvPr userDrawn="1"/>
          </p:nvCxnSpPr>
          <p:spPr bwMode="auto">
            <a:xfrm rot="5400000">
              <a:off x="12322800" y="36972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4" name="Gerade Verbindung 63"/>
            <p:cNvCxnSpPr/>
            <p:nvPr userDrawn="1"/>
          </p:nvCxnSpPr>
          <p:spPr bwMode="auto">
            <a:xfrm rot="5400000">
              <a:off x="12322800" y="38376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5" name="Gerade Verbindung 64"/>
            <p:cNvCxnSpPr/>
            <p:nvPr userDrawn="1"/>
          </p:nvCxnSpPr>
          <p:spPr bwMode="auto">
            <a:xfrm rot="5400000">
              <a:off x="12322800" y="61092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6" name="Gerade Verbindung 65"/>
            <p:cNvCxnSpPr/>
            <p:nvPr userDrawn="1"/>
          </p:nvCxnSpPr>
          <p:spPr bwMode="auto">
            <a:xfrm>
              <a:off x="627063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7" name="Gerade Verbindung 66"/>
            <p:cNvCxnSpPr/>
            <p:nvPr userDrawn="1"/>
          </p:nvCxnSpPr>
          <p:spPr bwMode="auto">
            <a:xfrm>
              <a:off x="6099175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8" name="Gerade Verbindung 67"/>
            <p:cNvCxnSpPr/>
            <p:nvPr userDrawn="1"/>
          </p:nvCxnSpPr>
          <p:spPr bwMode="auto">
            <a:xfrm>
              <a:off x="62420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9" name="Gerade Verbindung 68"/>
            <p:cNvCxnSpPr/>
            <p:nvPr userDrawn="1"/>
          </p:nvCxnSpPr>
          <p:spPr bwMode="auto">
            <a:xfrm>
              <a:off x="8835479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0" name="Gerade Verbindung 69"/>
            <p:cNvCxnSpPr/>
            <p:nvPr userDrawn="1"/>
          </p:nvCxnSpPr>
          <p:spPr bwMode="auto">
            <a:xfrm>
              <a:off x="117157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1" name="Gerade Verbindung 70"/>
            <p:cNvCxnSpPr/>
            <p:nvPr userDrawn="1"/>
          </p:nvCxnSpPr>
          <p:spPr bwMode="auto">
            <a:xfrm rot="5400000">
              <a:off x="-1260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2" name="Gerade Verbindung 71"/>
            <p:cNvCxnSpPr/>
            <p:nvPr userDrawn="1"/>
          </p:nvCxnSpPr>
          <p:spPr bwMode="auto">
            <a:xfrm rot="5400000">
              <a:off x="-126000" y="9468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3" name="Gerade Verbindung 72"/>
            <p:cNvCxnSpPr/>
            <p:nvPr userDrawn="1"/>
          </p:nvCxnSpPr>
          <p:spPr bwMode="auto">
            <a:xfrm rot="5400000">
              <a:off x="-126000" y="14652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4" name="Gerade Verbindung 73"/>
            <p:cNvCxnSpPr/>
            <p:nvPr userDrawn="1"/>
          </p:nvCxnSpPr>
          <p:spPr bwMode="auto">
            <a:xfrm rot="5400000">
              <a:off x="-126000" y="36972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5" name="Gerade Verbindung 74"/>
            <p:cNvCxnSpPr/>
            <p:nvPr userDrawn="1"/>
          </p:nvCxnSpPr>
          <p:spPr bwMode="auto">
            <a:xfrm rot="5400000">
              <a:off x="-126000" y="38376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6" name="Gerade Verbindung 75"/>
            <p:cNvCxnSpPr/>
            <p:nvPr userDrawn="1"/>
          </p:nvCxnSpPr>
          <p:spPr bwMode="auto">
            <a:xfrm rot="5400000">
              <a:off x="-126000" y="61092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3" name="Group 33"/>
          <p:cNvGrpSpPr>
            <a:grpSpLocks noChangeAspect="1"/>
          </p:cNvGrpSpPr>
          <p:nvPr userDrawn="1"/>
        </p:nvGrpSpPr>
        <p:grpSpPr bwMode="auto">
          <a:xfrm>
            <a:off x="9555163" y="323850"/>
            <a:ext cx="2159000" cy="914400"/>
            <a:chOff x="6019" y="204"/>
            <a:chExt cx="1360" cy="576"/>
          </a:xfrm>
        </p:grpSpPr>
        <p:sp>
          <p:nvSpPr>
            <p:cNvPr id="34" name="AutoShape 32"/>
            <p:cNvSpPr>
              <a:spLocks noChangeAspect="1" noChangeArrowheads="1" noTextEdit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5" name="Rectangle 34"/>
            <p:cNvSpPr>
              <a:spLocks noChangeArrowheads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6" name="Freeform 35"/>
            <p:cNvSpPr>
              <a:spLocks/>
            </p:cNvSpPr>
            <p:nvPr userDrawn="1"/>
          </p:nvSpPr>
          <p:spPr bwMode="auto">
            <a:xfrm>
              <a:off x="6765" y="562"/>
              <a:ext cx="98" cy="156"/>
            </a:xfrm>
            <a:custGeom>
              <a:avLst/>
              <a:gdLst>
                <a:gd name="T0" fmla="*/ 705 w 1179"/>
                <a:gd name="T1" fmla="*/ 998 h 1866"/>
                <a:gd name="T2" fmla="*/ 588 w 1179"/>
                <a:gd name="T3" fmla="*/ 1280 h 1866"/>
                <a:gd name="T4" fmla="*/ 458 w 1179"/>
                <a:gd name="T5" fmla="*/ 1547 h 1866"/>
                <a:gd name="T6" fmla="*/ 277 w 1179"/>
                <a:gd name="T7" fmla="*/ 1824 h 1866"/>
                <a:gd name="T8" fmla="*/ 270 w 1179"/>
                <a:gd name="T9" fmla="*/ 1854 h 1866"/>
                <a:gd name="T10" fmla="*/ 295 w 1179"/>
                <a:gd name="T11" fmla="*/ 1866 h 1866"/>
                <a:gd name="T12" fmla="*/ 363 w 1179"/>
                <a:gd name="T13" fmla="*/ 1834 h 1866"/>
                <a:gd name="T14" fmla="*/ 442 w 1179"/>
                <a:gd name="T15" fmla="*/ 1757 h 1866"/>
                <a:gd name="T16" fmla="*/ 627 w 1179"/>
                <a:gd name="T17" fmla="*/ 1494 h 1866"/>
                <a:gd name="T18" fmla="*/ 832 w 1179"/>
                <a:gd name="T19" fmla="*/ 1110 h 1866"/>
                <a:gd name="T20" fmla="*/ 972 w 1179"/>
                <a:gd name="T21" fmla="*/ 852 h 1866"/>
                <a:gd name="T22" fmla="*/ 1080 w 1179"/>
                <a:gd name="T23" fmla="*/ 704 h 1866"/>
                <a:gd name="T24" fmla="*/ 1172 w 1179"/>
                <a:gd name="T25" fmla="*/ 601 h 1866"/>
                <a:gd name="T26" fmla="*/ 1178 w 1179"/>
                <a:gd name="T27" fmla="*/ 575 h 1866"/>
                <a:gd name="T28" fmla="*/ 1137 w 1179"/>
                <a:gd name="T29" fmla="*/ 537 h 1866"/>
                <a:gd name="T30" fmla="*/ 1056 w 1179"/>
                <a:gd name="T31" fmla="*/ 517 h 1866"/>
                <a:gd name="T32" fmla="*/ 1012 w 1179"/>
                <a:gd name="T33" fmla="*/ 528 h 1866"/>
                <a:gd name="T34" fmla="*/ 948 w 1179"/>
                <a:gd name="T35" fmla="*/ 593 h 1866"/>
                <a:gd name="T36" fmla="*/ 778 w 1179"/>
                <a:gd name="T37" fmla="*/ 756 h 1866"/>
                <a:gd name="T38" fmla="*/ 713 w 1179"/>
                <a:gd name="T39" fmla="*/ 790 h 1866"/>
                <a:gd name="T40" fmla="*/ 676 w 1179"/>
                <a:gd name="T41" fmla="*/ 779 h 1866"/>
                <a:gd name="T42" fmla="*/ 653 w 1179"/>
                <a:gd name="T43" fmla="*/ 730 h 1866"/>
                <a:gd name="T44" fmla="*/ 655 w 1179"/>
                <a:gd name="T45" fmla="*/ 622 h 1866"/>
                <a:gd name="T46" fmla="*/ 650 w 1179"/>
                <a:gd name="T47" fmla="*/ 579 h 1866"/>
                <a:gd name="T48" fmla="*/ 622 w 1179"/>
                <a:gd name="T49" fmla="*/ 552 h 1866"/>
                <a:gd name="T50" fmla="*/ 493 w 1179"/>
                <a:gd name="T51" fmla="*/ 530 h 1866"/>
                <a:gd name="T52" fmla="*/ 272 w 1179"/>
                <a:gd name="T53" fmla="*/ 517 h 1866"/>
                <a:gd name="T54" fmla="*/ 340 w 1179"/>
                <a:gd name="T55" fmla="*/ 248 h 1866"/>
                <a:gd name="T56" fmla="*/ 393 w 1179"/>
                <a:gd name="T57" fmla="*/ 122 h 1866"/>
                <a:gd name="T58" fmla="*/ 426 w 1179"/>
                <a:gd name="T59" fmla="*/ 45 h 1866"/>
                <a:gd name="T60" fmla="*/ 397 w 1179"/>
                <a:gd name="T61" fmla="*/ 16 h 1866"/>
                <a:gd name="T62" fmla="*/ 333 w 1179"/>
                <a:gd name="T63" fmla="*/ 0 h 1866"/>
                <a:gd name="T64" fmla="*/ 279 w 1179"/>
                <a:gd name="T65" fmla="*/ 11 h 1866"/>
                <a:gd name="T66" fmla="*/ 240 w 1179"/>
                <a:gd name="T67" fmla="*/ 61 h 1866"/>
                <a:gd name="T68" fmla="*/ 150 w 1179"/>
                <a:gd name="T69" fmla="*/ 340 h 1866"/>
                <a:gd name="T70" fmla="*/ 89 w 1179"/>
                <a:gd name="T71" fmla="*/ 509 h 1866"/>
                <a:gd name="T72" fmla="*/ 11 w 1179"/>
                <a:gd name="T73" fmla="*/ 514 h 1866"/>
                <a:gd name="T74" fmla="*/ 0 w 1179"/>
                <a:gd name="T75" fmla="*/ 531 h 1866"/>
                <a:gd name="T76" fmla="*/ 25 w 1179"/>
                <a:gd name="T77" fmla="*/ 588 h 1866"/>
                <a:gd name="T78" fmla="*/ 69 w 1179"/>
                <a:gd name="T79" fmla="*/ 627 h 1866"/>
                <a:gd name="T80" fmla="*/ 100 w 1179"/>
                <a:gd name="T81" fmla="*/ 669 h 1866"/>
                <a:gd name="T82" fmla="*/ 102 w 1179"/>
                <a:gd name="T83" fmla="*/ 825 h 1866"/>
                <a:gd name="T84" fmla="*/ 141 w 1179"/>
                <a:gd name="T85" fmla="*/ 948 h 1866"/>
                <a:gd name="T86" fmla="*/ 220 w 1179"/>
                <a:gd name="T87" fmla="*/ 1011 h 1866"/>
                <a:gd name="T88" fmla="*/ 273 w 1179"/>
                <a:gd name="T89" fmla="*/ 1012 h 1866"/>
                <a:gd name="T90" fmla="*/ 282 w 1179"/>
                <a:gd name="T91" fmla="*/ 989 h 1866"/>
                <a:gd name="T92" fmla="*/ 251 w 1179"/>
                <a:gd name="T93" fmla="*/ 888 h 1866"/>
                <a:gd name="T94" fmla="*/ 244 w 1179"/>
                <a:gd name="T95" fmla="*/ 748 h 1866"/>
                <a:gd name="T96" fmla="*/ 282 w 1179"/>
                <a:gd name="T97" fmla="*/ 625 h 1866"/>
                <a:gd name="T98" fmla="*/ 428 w 1179"/>
                <a:gd name="T99" fmla="*/ 608 h 1866"/>
                <a:gd name="T100" fmla="*/ 477 w 1179"/>
                <a:gd name="T101" fmla="*/ 617 h 1866"/>
                <a:gd name="T102" fmla="*/ 483 w 1179"/>
                <a:gd name="T103" fmla="*/ 645 h 1866"/>
                <a:gd name="T104" fmla="*/ 495 w 1179"/>
                <a:gd name="T105" fmla="*/ 741 h 1866"/>
                <a:gd name="T106" fmla="*/ 539 w 1179"/>
                <a:gd name="T107" fmla="*/ 816 h 1866"/>
                <a:gd name="T108" fmla="*/ 600 w 1179"/>
                <a:gd name="T109" fmla="*/ 858 h 1866"/>
                <a:gd name="T110" fmla="*/ 682 w 1179"/>
                <a:gd name="T111" fmla="*/ 882 h 18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79" h="1866">
                  <a:moveTo>
                    <a:pt x="756" y="885"/>
                  </a:moveTo>
                  <a:lnTo>
                    <a:pt x="752" y="893"/>
                  </a:lnTo>
                  <a:lnTo>
                    <a:pt x="741" y="919"/>
                  </a:lnTo>
                  <a:lnTo>
                    <a:pt x="729" y="944"/>
                  </a:lnTo>
                  <a:lnTo>
                    <a:pt x="718" y="971"/>
                  </a:lnTo>
                  <a:lnTo>
                    <a:pt x="705" y="998"/>
                  </a:lnTo>
                  <a:lnTo>
                    <a:pt x="694" y="1026"/>
                  </a:lnTo>
                  <a:lnTo>
                    <a:pt x="682" y="1054"/>
                  </a:lnTo>
                  <a:lnTo>
                    <a:pt x="671" y="1083"/>
                  </a:lnTo>
                  <a:lnTo>
                    <a:pt x="659" y="1112"/>
                  </a:lnTo>
                  <a:lnTo>
                    <a:pt x="624" y="1194"/>
                  </a:lnTo>
                  <a:lnTo>
                    <a:pt x="588" y="1280"/>
                  </a:lnTo>
                  <a:lnTo>
                    <a:pt x="569" y="1324"/>
                  </a:lnTo>
                  <a:lnTo>
                    <a:pt x="548" y="1368"/>
                  </a:lnTo>
                  <a:lnTo>
                    <a:pt x="527" y="1412"/>
                  </a:lnTo>
                  <a:lnTo>
                    <a:pt x="506" y="1457"/>
                  </a:lnTo>
                  <a:lnTo>
                    <a:pt x="482" y="1501"/>
                  </a:lnTo>
                  <a:lnTo>
                    <a:pt x="458" y="1547"/>
                  </a:lnTo>
                  <a:lnTo>
                    <a:pt x="432" y="1593"/>
                  </a:lnTo>
                  <a:lnTo>
                    <a:pt x="405" y="1639"/>
                  </a:lnTo>
                  <a:lnTo>
                    <a:pt x="375" y="1685"/>
                  </a:lnTo>
                  <a:lnTo>
                    <a:pt x="344" y="1731"/>
                  </a:lnTo>
                  <a:lnTo>
                    <a:pt x="312" y="1778"/>
                  </a:lnTo>
                  <a:lnTo>
                    <a:pt x="277" y="1824"/>
                  </a:lnTo>
                  <a:lnTo>
                    <a:pt x="272" y="1832"/>
                  </a:lnTo>
                  <a:lnTo>
                    <a:pt x="269" y="1840"/>
                  </a:lnTo>
                  <a:lnTo>
                    <a:pt x="269" y="1844"/>
                  </a:lnTo>
                  <a:lnTo>
                    <a:pt x="268" y="1847"/>
                  </a:lnTo>
                  <a:lnTo>
                    <a:pt x="269" y="1851"/>
                  </a:lnTo>
                  <a:lnTo>
                    <a:pt x="270" y="1854"/>
                  </a:lnTo>
                  <a:lnTo>
                    <a:pt x="272" y="1857"/>
                  </a:lnTo>
                  <a:lnTo>
                    <a:pt x="274" y="1859"/>
                  </a:lnTo>
                  <a:lnTo>
                    <a:pt x="276" y="1861"/>
                  </a:lnTo>
                  <a:lnTo>
                    <a:pt x="279" y="1863"/>
                  </a:lnTo>
                  <a:lnTo>
                    <a:pt x="287" y="1865"/>
                  </a:lnTo>
                  <a:lnTo>
                    <a:pt x="295" y="1866"/>
                  </a:lnTo>
                  <a:lnTo>
                    <a:pt x="306" y="1865"/>
                  </a:lnTo>
                  <a:lnTo>
                    <a:pt x="317" y="1862"/>
                  </a:lnTo>
                  <a:lnTo>
                    <a:pt x="327" y="1858"/>
                  </a:lnTo>
                  <a:lnTo>
                    <a:pt x="338" y="1852"/>
                  </a:lnTo>
                  <a:lnTo>
                    <a:pt x="350" y="1843"/>
                  </a:lnTo>
                  <a:lnTo>
                    <a:pt x="363" y="1834"/>
                  </a:lnTo>
                  <a:lnTo>
                    <a:pt x="375" y="1824"/>
                  </a:lnTo>
                  <a:lnTo>
                    <a:pt x="388" y="1813"/>
                  </a:lnTo>
                  <a:lnTo>
                    <a:pt x="401" y="1801"/>
                  </a:lnTo>
                  <a:lnTo>
                    <a:pt x="415" y="1786"/>
                  </a:lnTo>
                  <a:lnTo>
                    <a:pt x="429" y="1772"/>
                  </a:lnTo>
                  <a:lnTo>
                    <a:pt x="442" y="1757"/>
                  </a:lnTo>
                  <a:lnTo>
                    <a:pt x="471" y="1722"/>
                  </a:lnTo>
                  <a:lnTo>
                    <a:pt x="500" y="1684"/>
                  </a:lnTo>
                  <a:lnTo>
                    <a:pt x="531" y="1642"/>
                  </a:lnTo>
                  <a:lnTo>
                    <a:pt x="563" y="1596"/>
                  </a:lnTo>
                  <a:lnTo>
                    <a:pt x="594" y="1547"/>
                  </a:lnTo>
                  <a:lnTo>
                    <a:pt x="627" y="1494"/>
                  </a:lnTo>
                  <a:lnTo>
                    <a:pt x="661" y="1438"/>
                  </a:lnTo>
                  <a:lnTo>
                    <a:pt x="694" y="1379"/>
                  </a:lnTo>
                  <a:lnTo>
                    <a:pt x="728" y="1317"/>
                  </a:lnTo>
                  <a:lnTo>
                    <a:pt x="763" y="1250"/>
                  </a:lnTo>
                  <a:lnTo>
                    <a:pt x="797" y="1181"/>
                  </a:lnTo>
                  <a:lnTo>
                    <a:pt x="832" y="1110"/>
                  </a:lnTo>
                  <a:lnTo>
                    <a:pt x="858" y="1056"/>
                  </a:lnTo>
                  <a:lnTo>
                    <a:pt x="883" y="1008"/>
                  </a:lnTo>
                  <a:lnTo>
                    <a:pt x="906" y="964"/>
                  </a:lnTo>
                  <a:lnTo>
                    <a:pt x="930" y="923"/>
                  </a:lnTo>
                  <a:lnTo>
                    <a:pt x="951" y="886"/>
                  </a:lnTo>
                  <a:lnTo>
                    <a:pt x="972" y="852"/>
                  </a:lnTo>
                  <a:lnTo>
                    <a:pt x="992" y="822"/>
                  </a:lnTo>
                  <a:lnTo>
                    <a:pt x="1010" y="793"/>
                  </a:lnTo>
                  <a:lnTo>
                    <a:pt x="1029" y="768"/>
                  </a:lnTo>
                  <a:lnTo>
                    <a:pt x="1047" y="745"/>
                  </a:lnTo>
                  <a:lnTo>
                    <a:pt x="1063" y="724"/>
                  </a:lnTo>
                  <a:lnTo>
                    <a:pt x="1080" y="704"/>
                  </a:lnTo>
                  <a:lnTo>
                    <a:pt x="1110" y="670"/>
                  </a:lnTo>
                  <a:lnTo>
                    <a:pt x="1139" y="639"/>
                  </a:lnTo>
                  <a:lnTo>
                    <a:pt x="1152" y="625"/>
                  </a:lnTo>
                  <a:lnTo>
                    <a:pt x="1164" y="610"/>
                  </a:lnTo>
                  <a:lnTo>
                    <a:pt x="1169" y="606"/>
                  </a:lnTo>
                  <a:lnTo>
                    <a:pt x="1172" y="601"/>
                  </a:lnTo>
                  <a:lnTo>
                    <a:pt x="1175" y="597"/>
                  </a:lnTo>
                  <a:lnTo>
                    <a:pt x="1177" y="592"/>
                  </a:lnTo>
                  <a:lnTo>
                    <a:pt x="1178" y="588"/>
                  </a:lnTo>
                  <a:lnTo>
                    <a:pt x="1179" y="584"/>
                  </a:lnTo>
                  <a:lnTo>
                    <a:pt x="1179" y="580"/>
                  </a:lnTo>
                  <a:lnTo>
                    <a:pt x="1178" y="575"/>
                  </a:lnTo>
                  <a:lnTo>
                    <a:pt x="1175" y="569"/>
                  </a:lnTo>
                  <a:lnTo>
                    <a:pt x="1171" y="561"/>
                  </a:lnTo>
                  <a:lnTo>
                    <a:pt x="1164" y="555"/>
                  </a:lnTo>
                  <a:lnTo>
                    <a:pt x="1157" y="549"/>
                  </a:lnTo>
                  <a:lnTo>
                    <a:pt x="1148" y="543"/>
                  </a:lnTo>
                  <a:lnTo>
                    <a:pt x="1137" y="537"/>
                  </a:lnTo>
                  <a:lnTo>
                    <a:pt x="1125" y="532"/>
                  </a:lnTo>
                  <a:lnTo>
                    <a:pt x="1111" y="527"/>
                  </a:lnTo>
                  <a:lnTo>
                    <a:pt x="1092" y="521"/>
                  </a:lnTo>
                  <a:lnTo>
                    <a:pt x="1074" y="518"/>
                  </a:lnTo>
                  <a:lnTo>
                    <a:pt x="1065" y="517"/>
                  </a:lnTo>
                  <a:lnTo>
                    <a:pt x="1056" y="517"/>
                  </a:lnTo>
                  <a:lnTo>
                    <a:pt x="1049" y="517"/>
                  </a:lnTo>
                  <a:lnTo>
                    <a:pt x="1041" y="518"/>
                  </a:lnTo>
                  <a:lnTo>
                    <a:pt x="1034" y="520"/>
                  </a:lnTo>
                  <a:lnTo>
                    <a:pt x="1027" y="522"/>
                  </a:lnTo>
                  <a:lnTo>
                    <a:pt x="1020" y="525"/>
                  </a:lnTo>
                  <a:lnTo>
                    <a:pt x="1012" y="528"/>
                  </a:lnTo>
                  <a:lnTo>
                    <a:pt x="1006" y="532"/>
                  </a:lnTo>
                  <a:lnTo>
                    <a:pt x="1000" y="537"/>
                  </a:lnTo>
                  <a:lnTo>
                    <a:pt x="994" y="542"/>
                  </a:lnTo>
                  <a:lnTo>
                    <a:pt x="989" y="548"/>
                  </a:lnTo>
                  <a:lnTo>
                    <a:pt x="985" y="551"/>
                  </a:lnTo>
                  <a:lnTo>
                    <a:pt x="948" y="593"/>
                  </a:lnTo>
                  <a:lnTo>
                    <a:pt x="909" y="635"/>
                  </a:lnTo>
                  <a:lnTo>
                    <a:pt x="870" y="675"/>
                  </a:lnTo>
                  <a:lnTo>
                    <a:pt x="832" y="711"/>
                  </a:lnTo>
                  <a:lnTo>
                    <a:pt x="813" y="728"/>
                  </a:lnTo>
                  <a:lnTo>
                    <a:pt x="795" y="743"/>
                  </a:lnTo>
                  <a:lnTo>
                    <a:pt x="778" y="756"/>
                  </a:lnTo>
                  <a:lnTo>
                    <a:pt x="762" y="769"/>
                  </a:lnTo>
                  <a:lnTo>
                    <a:pt x="746" y="778"/>
                  </a:lnTo>
                  <a:lnTo>
                    <a:pt x="732" y="784"/>
                  </a:lnTo>
                  <a:lnTo>
                    <a:pt x="725" y="787"/>
                  </a:lnTo>
                  <a:lnTo>
                    <a:pt x="719" y="789"/>
                  </a:lnTo>
                  <a:lnTo>
                    <a:pt x="713" y="790"/>
                  </a:lnTo>
                  <a:lnTo>
                    <a:pt x="707" y="790"/>
                  </a:lnTo>
                  <a:lnTo>
                    <a:pt x="697" y="789"/>
                  </a:lnTo>
                  <a:lnTo>
                    <a:pt x="688" y="786"/>
                  </a:lnTo>
                  <a:lnTo>
                    <a:pt x="684" y="784"/>
                  </a:lnTo>
                  <a:lnTo>
                    <a:pt x="680" y="782"/>
                  </a:lnTo>
                  <a:lnTo>
                    <a:pt x="676" y="779"/>
                  </a:lnTo>
                  <a:lnTo>
                    <a:pt x="673" y="776"/>
                  </a:lnTo>
                  <a:lnTo>
                    <a:pt x="668" y="770"/>
                  </a:lnTo>
                  <a:lnTo>
                    <a:pt x="664" y="762"/>
                  </a:lnTo>
                  <a:lnTo>
                    <a:pt x="661" y="755"/>
                  </a:lnTo>
                  <a:lnTo>
                    <a:pt x="657" y="747"/>
                  </a:lnTo>
                  <a:lnTo>
                    <a:pt x="653" y="730"/>
                  </a:lnTo>
                  <a:lnTo>
                    <a:pt x="651" y="711"/>
                  </a:lnTo>
                  <a:lnTo>
                    <a:pt x="651" y="692"/>
                  </a:lnTo>
                  <a:lnTo>
                    <a:pt x="651" y="672"/>
                  </a:lnTo>
                  <a:lnTo>
                    <a:pt x="653" y="652"/>
                  </a:lnTo>
                  <a:lnTo>
                    <a:pt x="654" y="634"/>
                  </a:lnTo>
                  <a:lnTo>
                    <a:pt x="655" y="622"/>
                  </a:lnTo>
                  <a:lnTo>
                    <a:pt x="656" y="611"/>
                  </a:lnTo>
                  <a:lnTo>
                    <a:pt x="656" y="604"/>
                  </a:lnTo>
                  <a:lnTo>
                    <a:pt x="655" y="597"/>
                  </a:lnTo>
                  <a:lnTo>
                    <a:pt x="654" y="591"/>
                  </a:lnTo>
                  <a:lnTo>
                    <a:pt x="652" y="585"/>
                  </a:lnTo>
                  <a:lnTo>
                    <a:pt x="650" y="579"/>
                  </a:lnTo>
                  <a:lnTo>
                    <a:pt x="647" y="574"/>
                  </a:lnTo>
                  <a:lnTo>
                    <a:pt x="644" y="569"/>
                  </a:lnTo>
                  <a:lnTo>
                    <a:pt x="639" y="564"/>
                  </a:lnTo>
                  <a:lnTo>
                    <a:pt x="634" y="560"/>
                  </a:lnTo>
                  <a:lnTo>
                    <a:pt x="629" y="556"/>
                  </a:lnTo>
                  <a:lnTo>
                    <a:pt x="622" y="552"/>
                  </a:lnTo>
                  <a:lnTo>
                    <a:pt x="615" y="549"/>
                  </a:lnTo>
                  <a:lnTo>
                    <a:pt x="598" y="544"/>
                  </a:lnTo>
                  <a:lnTo>
                    <a:pt x="578" y="539"/>
                  </a:lnTo>
                  <a:lnTo>
                    <a:pt x="558" y="537"/>
                  </a:lnTo>
                  <a:lnTo>
                    <a:pt x="529" y="533"/>
                  </a:lnTo>
                  <a:lnTo>
                    <a:pt x="493" y="530"/>
                  </a:lnTo>
                  <a:lnTo>
                    <a:pt x="453" y="527"/>
                  </a:lnTo>
                  <a:lnTo>
                    <a:pt x="411" y="525"/>
                  </a:lnTo>
                  <a:lnTo>
                    <a:pt x="366" y="522"/>
                  </a:lnTo>
                  <a:lnTo>
                    <a:pt x="322" y="520"/>
                  </a:lnTo>
                  <a:lnTo>
                    <a:pt x="279" y="517"/>
                  </a:lnTo>
                  <a:lnTo>
                    <a:pt x="272" y="517"/>
                  </a:lnTo>
                  <a:lnTo>
                    <a:pt x="273" y="510"/>
                  </a:lnTo>
                  <a:lnTo>
                    <a:pt x="286" y="448"/>
                  </a:lnTo>
                  <a:lnTo>
                    <a:pt x="300" y="387"/>
                  </a:lnTo>
                  <a:lnTo>
                    <a:pt x="316" y="329"/>
                  </a:lnTo>
                  <a:lnTo>
                    <a:pt x="332" y="274"/>
                  </a:lnTo>
                  <a:lnTo>
                    <a:pt x="340" y="248"/>
                  </a:lnTo>
                  <a:lnTo>
                    <a:pt x="349" y="223"/>
                  </a:lnTo>
                  <a:lnTo>
                    <a:pt x="358" y="199"/>
                  </a:lnTo>
                  <a:lnTo>
                    <a:pt x="367" y="178"/>
                  </a:lnTo>
                  <a:lnTo>
                    <a:pt x="376" y="157"/>
                  </a:lnTo>
                  <a:lnTo>
                    <a:pt x="384" y="138"/>
                  </a:lnTo>
                  <a:lnTo>
                    <a:pt x="393" y="122"/>
                  </a:lnTo>
                  <a:lnTo>
                    <a:pt x="401" y="106"/>
                  </a:lnTo>
                  <a:lnTo>
                    <a:pt x="413" y="86"/>
                  </a:lnTo>
                  <a:lnTo>
                    <a:pt x="422" y="67"/>
                  </a:lnTo>
                  <a:lnTo>
                    <a:pt x="425" y="59"/>
                  </a:lnTo>
                  <a:lnTo>
                    <a:pt x="426" y="52"/>
                  </a:lnTo>
                  <a:lnTo>
                    <a:pt x="426" y="45"/>
                  </a:lnTo>
                  <a:lnTo>
                    <a:pt x="424" y="39"/>
                  </a:lnTo>
                  <a:lnTo>
                    <a:pt x="422" y="34"/>
                  </a:lnTo>
                  <a:lnTo>
                    <a:pt x="418" y="30"/>
                  </a:lnTo>
                  <a:lnTo>
                    <a:pt x="413" y="25"/>
                  </a:lnTo>
                  <a:lnTo>
                    <a:pt x="406" y="20"/>
                  </a:lnTo>
                  <a:lnTo>
                    <a:pt x="397" y="16"/>
                  </a:lnTo>
                  <a:lnTo>
                    <a:pt x="387" y="13"/>
                  </a:lnTo>
                  <a:lnTo>
                    <a:pt x="376" y="9"/>
                  </a:lnTo>
                  <a:lnTo>
                    <a:pt x="364" y="6"/>
                  </a:lnTo>
                  <a:lnTo>
                    <a:pt x="353" y="3"/>
                  </a:lnTo>
                  <a:lnTo>
                    <a:pt x="342" y="1"/>
                  </a:lnTo>
                  <a:lnTo>
                    <a:pt x="333" y="0"/>
                  </a:lnTo>
                  <a:lnTo>
                    <a:pt x="323" y="0"/>
                  </a:lnTo>
                  <a:lnTo>
                    <a:pt x="313" y="1"/>
                  </a:lnTo>
                  <a:lnTo>
                    <a:pt x="304" y="2"/>
                  </a:lnTo>
                  <a:lnTo>
                    <a:pt x="294" y="4"/>
                  </a:lnTo>
                  <a:lnTo>
                    <a:pt x="286" y="7"/>
                  </a:lnTo>
                  <a:lnTo>
                    <a:pt x="279" y="11"/>
                  </a:lnTo>
                  <a:lnTo>
                    <a:pt x="273" y="15"/>
                  </a:lnTo>
                  <a:lnTo>
                    <a:pt x="267" y="20"/>
                  </a:lnTo>
                  <a:lnTo>
                    <a:pt x="262" y="26"/>
                  </a:lnTo>
                  <a:lnTo>
                    <a:pt x="253" y="37"/>
                  </a:lnTo>
                  <a:lnTo>
                    <a:pt x="245" y="49"/>
                  </a:lnTo>
                  <a:lnTo>
                    <a:pt x="240" y="61"/>
                  </a:lnTo>
                  <a:lnTo>
                    <a:pt x="235" y="73"/>
                  </a:lnTo>
                  <a:lnTo>
                    <a:pt x="216" y="124"/>
                  </a:lnTo>
                  <a:lnTo>
                    <a:pt x="197" y="177"/>
                  </a:lnTo>
                  <a:lnTo>
                    <a:pt x="180" y="230"/>
                  </a:lnTo>
                  <a:lnTo>
                    <a:pt x="164" y="285"/>
                  </a:lnTo>
                  <a:lnTo>
                    <a:pt x="150" y="340"/>
                  </a:lnTo>
                  <a:lnTo>
                    <a:pt x="137" y="395"/>
                  </a:lnTo>
                  <a:lnTo>
                    <a:pt x="126" y="450"/>
                  </a:lnTo>
                  <a:lnTo>
                    <a:pt x="117" y="505"/>
                  </a:lnTo>
                  <a:lnTo>
                    <a:pt x="116" y="510"/>
                  </a:lnTo>
                  <a:lnTo>
                    <a:pt x="111" y="510"/>
                  </a:lnTo>
                  <a:lnTo>
                    <a:pt x="89" y="509"/>
                  </a:lnTo>
                  <a:lnTo>
                    <a:pt x="71" y="509"/>
                  </a:lnTo>
                  <a:lnTo>
                    <a:pt x="54" y="509"/>
                  </a:lnTo>
                  <a:lnTo>
                    <a:pt x="39" y="509"/>
                  </a:lnTo>
                  <a:lnTo>
                    <a:pt x="26" y="510"/>
                  </a:lnTo>
                  <a:lnTo>
                    <a:pt x="16" y="512"/>
                  </a:lnTo>
                  <a:lnTo>
                    <a:pt x="11" y="514"/>
                  </a:lnTo>
                  <a:lnTo>
                    <a:pt x="8" y="517"/>
                  </a:lnTo>
                  <a:lnTo>
                    <a:pt x="5" y="519"/>
                  </a:lnTo>
                  <a:lnTo>
                    <a:pt x="3" y="522"/>
                  </a:lnTo>
                  <a:lnTo>
                    <a:pt x="2" y="524"/>
                  </a:lnTo>
                  <a:lnTo>
                    <a:pt x="1" y="528"/>
                  </a:lnTo>
                  <a:lnTo>
                    <a:pt x="0" y="531"/>
                  </a:lnTo>
                  <a:lnTo>
                    <a:pt x="0" y="535"/>
                  </a:lnTo>
                  <a:lnTo>
                    <a:pt x="2" y="545"/>
                  </a:lnTo>
                  <a:lnTo>
                    <a:pt x="6" y="555"/>
                  </a:lnTo>
                  <a:lnTo>
                    <a:pt x="11" y="566"/>
                  </a:lnTo>
                  <a:lnTo>
                    <a:pt x="17" y="577"/>
                  </a:lnTo>
                  <a:lnTo>
                    <a:pt x="25" y="588"/>
                  </a:lnTo>
                  <a:lnTo>
                    <a:pt x="34" y="600"/>
                  </a:lnTo>
                  <a:lnTo>
                    <a:pt x="40" y="606"/>
                  </a:lnTo>
                  <a:lnTo>
                    <a:pt x="47" y="611"/>
                  </a:lnTo>
                  <a:lnTo>
                    <a:pt x="54" y="618"/>
                  </a:lnTo>
                  <a:lnTo>
                    <a:pt x="61" y="623"/>
                  </a:lnTo>
                  <a:lnTo>
                    <a:pt x="69" y="627"/>
                  </a:lnTo>
                  <a:lnTo>
                    <a:pt x="77" y="631"/>
                  </a:lnTo>
                  <a:lnTo>
                    <a:pt x="86" y="635"/>
                  </a:lnTo>
                  <a:lnTo>
                    <a:pt x="96" y="638"/>
                  </a:lnTo>
                  <a:lnTo>
                    <a:pt x="102" y="640"/>
                  </a:lnTo>
                  <a:lnTo>
                    <a:pt x="101" y="644"/>
                  </a:lnTo>
                  <a:lnTo>
                    <a:pt x="100" y="669"/>
                  </a:lnTo>
                  <a:lnTo>
                    <a:pt x="99" y="693"/>
                  </a:lnTo>
                  <a:lnTo>
                    <a:pt x="98" y="718"/>
                  </a:lnTo>
                  <a:lnTo>
                    <a:pt x="98" y="741"/>
                  </a:lnTo>
                  <a:lnTo>
                    <a:pt x="98" y="771"/>
                  </a:lnTo>
                  <a:lnTo>
                    <a:pt x="99" y="798"/>
                  </a:lnTo>
                  <a:lnTo>
                    <a:pt x="102" y="825"/>
                  </a:lnTo>
                  <a:lnTo>
                    <a:pt x="106" y="849"/>
                  </a:lnTo>
                  <a:lnTo>
                    <a:pt x="110" y="873"/>
                  </a:lnTo>
                  <a:lnTo>
                    <a:pt x="116" y="894"/>
                  </a:lnTo>
                  <a:lnTo>
                    <a:pt x="123" y="914"/>
                  </a:lnTo>
                  <a:lnTo>
                    <a:pt x="131" y="932"/>
                  </a:lnTo>
                  <a:lnTo>
                    <a:pt x="141" y="948"/>
                  </a:lnTo>
                  <a:lnTo>
                    <a:pt x="152" y="963"/>
                  </a:lnTo>
                  <a:lnTo>
                    <a:pt x="163" y="976"/>
                  </a:lnTo>
                  <a:lnTo>
                    <a:pt x="176" y="987"/>
                  </a:lnTo>
                  <a:lnTo>
                    <a:pt x="189" y="997"/>
                  </a:lnTo>
                  <a:lnTo>
                    <a:pt x="204" y="1004"/>
                  </a:lnTo>
                  <a:lnTo>
                    <a:pt x="220" y="1011"/>
                  </a:lnTo>
                  <a:lnTo>
                    <a:pt x="236" y="1016"/>
                  </a:lnTo>
                  <a:lnTo>
                    <a:pt x="242" y="1017"/>
                  </a:lnTo>
                  <a:lnTo>
                    <a:pt x="248" y="1017"/>
                  </a:lnTo>
                  <a:lnTo>
                    <a:pt x="259" y="1016"/>
                  </a:lnTo>
                  <a:lnTo>
                    <a:pt x="268" y="1014"/>
                  </a:lnTo>
                  <a:lnTo>
                    <a:pt x="273" y="1012"/>
                  </a:lnTo>
                  <a:lnTo>
                    <a:pt x="277" y="1010"/>
                  </a:lnTo>
                  <a:lnTo>
                    <a:pt x="280" y="1007"/>
                  </a:lnTo>
                  <a:lnTo>
                    <a:pt x="282" y="1004"/>
                  </a:lnTo>
                  <a:lnTo>
                    <a:pt x="284" y="999"/>
                  </a:lnTo>
                  <a:lnTo>
                    <a:pt x="284" y="994"/>
                  </a:lnTo>
                  <a:lnTo>
                    <a:pt x="282" y="989"/>
                  </a:lnTo>
                  <a:lnTo>
                    <a:pt x="279" y="982"/>
                  </a:lnTo>
                  <a:lnTo>
                    <a:pt x="271" y="966"/>
                  </a:lnTo>
                  <a:lnTo>
                    <a:pt x="265" y="948"/>
                  </a:lnTo>
                  <a:lnTo>
                    <a:pt x="259" y="929"/>
                  </a:lnTo>
                  <a:lnTo>
                    <a:pt x="254" y="909"/>
                  </a:lnTo>
                  <a:lnTo>
                    <a:pt x="251" y="888"/>
                  </a:lnTo>
                  <a:lnTo>
                    <a:pt x="247" y="866"/>
                  </a:lnTo>
                  <a:lnTo>
                    <a:pt x="245" y="843"/>
                  </a:lnTo>
                  <a:lnTo>
                    <a:pt x="244" y="820"/>
                  </a:lnTo>
                  <a:lnTo>
                    <a:pt x="243" y="796"/>
                  </a:lnTo>
                  <a:lnTo>
                    <a:pt x="243" y="773"/>
                  </a:lnTo>
                  <a:lnTo>
                    <a:pt x="244" y="748"/>
                  </a:lnTo>
                  <a:lnTo>
                    <a:pt x="245" y="725"/>
                  </a:lnTo>
                  <a:lnTo>
                    <a:pt x="249" y="678"/>
                  </a:lnTo>
                  <a:lnTo>
                    <a:pt x="254" y="633"/>
                  </a:lnTo>
                  <a:lnTo>
                    <a:pt x="255" y="629"/>
                  </a:lnTo>
                  <a:lnTo>
                    <a:pt x="259" y="628"/>
                  </a:lnTo>
                  <a:lnTo>
                    <a:pt x="282" y="625"/>
                  </a:lnTo>
                  <a:lnTo>
                    <a:pt x="307" y="622"/>
                  </a:lnTo>
                  <a:lnTo>
                    <a:pt x="332" y="618"/>
                  </a:lnTo>
                  <a:lnTo>
                    <a:pt x="357" y="615"/>
                  </a:lnTo>
                  <a:lnTo>
                    <a:pt x="381" y="612"/>
                  </a:lnTo>
                  <a:lnTo>
                    <a:pt x="406" y="610"/>
                  </a:lnTo>
                  <a:lnTo>
                    <a:pt x="428" y="608"/>
                  </a:lnTo>
                  <a:lnTo>
                    <a:pt x="448" y="607"/>
                  </a:lnTo>
                  <a:lnTo>
                    <a:pt x="450" y="607"/>
                  </a:lnTo>
                  <a:lnTo>
                    <a:pt x="459" y="608"/>
                  </a:lnTo>
                  <a:lnTo>
                    <a:pt x="466" y="610"/>
                  </a:lnTo>
                  <a:lnTo>
                    <a:pt x="472" y="612"/>
                  </a:lnTo>
                  <a:lnTo>
                    <a:pt x="477" y="617"/>
                  </a:lnTo>
                  <a:lnTo>
                    <a:pt x="479" y="620"/>
                  </a:lnTo>
                  <a:lnTo>
                    <a:pt x="481" y="623"/>
                  </a:lnTo>
                  <a:lnTo>
                    <a:pt x="482" y="626"/>
                  </a:lnTo>
                  <a:lnTo>
                    <a:pt x="483" y="630"/>
                  </a:lnTo>
                  <a:lnTo>
                    <a:pt x="483" y="637"/>
                  </a:lnTo>
                  <a:lnTo>
                    <a:pt x="483" y="645"/>
                  </a:lnTo>
                  <a:lnTo>
                    <a:pt x="483" y="657"/>
                  </a:lnTo>
                  <a:lnTo>
                    <a:pt x="483" y="674"/>
                  </a:lnTo>
                  <a:lnTo>
                    <a:pt x="485" y="693"/>
                  </a:lnTo>
                  <a:lnTo>
                    <a:pt x="489" y="717"/>
                  </a:lnTo>
                  <a:lnTo>
                    <a:pt x="492" y="728"/>
                  </a:lnTo>
                  <a:lnTo>
                    <a:pt x="495" y="741"/>
                  </a:lnTo>
                  <a:lnTo>
                    <a:pt x="500" y="753"/>
                  </a:lnTo>
                  <a:lnTo>
                    <a:pt x="506" y="766"/>
                  </a:lnTo>
                  <a:lnTo>
                    <a:pt x="513" y="779"/>
                  </a:lnTo>
                  <a:lnTo>
                    <a:pt x="520" y="791"/>
                  </a:lnTo>
                  <a:lnTo>
                    <a:pt x="529" y="803"/>
                  </a:lnTo>
                  <a:lnTo>
                    <a:pt x="539" y="816"/>
                  </a:lnTo>
                  <a:lnTo>
                    <a:pt x="548" y="824"/>
                  </a:lnTo>
                  <a:lnTo>
                    <a:pt x="558" y="832"/>
                  </a:lnTo>
                  <a:lnTo>
                    <a:pt x="568" y="840"/>
                  </a:lnTo>
                  <a:lnTo>
                    <a:pt x="578" y="846"/>
                  </a:lnTo>
                  <a:lnTo>
                    <a:pt x="589" y="853"/>
                  </a:lnTo>
                  <a:lnTo>
                    <a:pt x="600" y="858"/>
                  </a:lnTo>
                  <a:lnTo>
                    <a:pt x="613" y="865"/>
                  </a:lnTo>
                  <a:lnTo>
                    <a:pt x="626" y="869"/>
                  </a:lnTo>
                  <a:lnTo>
                    <a:pt x="639" y="873"/>
                  </a:lnTo>
                  <a:lnTo>
                    <a:pt x="652" y="877"/>
                  </a:lnTo>
                  <a:lnTo>
                    <a:pt x="668" y="879"/>
                  </a:lnTo>
                  <a:lnTo>
                    <a:pt x="682" y="882"/>
                  </a:lnTo>
                  <a:lnTo>
                    <a:pt x="697" y="883"/>
                  </a:lnTo>
                  <a:lnTo>
                    <a:pt x="714" y="884"/>
                  </a:lnTo>
                  <a:lnTo>
                    <a:pt x="730" y="885"/>
                  </a:lnTo>
                  <a:lnTo>
                    <a:pt x="747" y="885"/>
                  </a:lnTo>
                  <a:lnTo>
                    <a:pt x="756" y="8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7" name="Freeform 36"/>
            <p:cNvSpPr>
              <a:spLocks/>
            </p:cNvSpPr>
            <p:nvPr userDrawn="1"/>
          </p:nvSpPr>
          <p:spPr bwMode="auto">
            <a:xfrm>
              <a:off x="6460" y="648"/>
              <a:ext cx="42" cy="70"/>
            </a:xfrm>
            <a:custGeom>
              <a:avLst/>
              <a:gdLst>
                <a:gd name="T0" fmla="*/ 395 w 504"/>
                <a:gd name="T1" fmla="*/ 126 h 840"/>
                <a:gd name="T2" fmla="*/ 353 w 504"/>
                <a:gd name="T3" fmla="*/ 165 h 840"/>
                <a:gd name="T4" fmla="*/ 314 w 504"/>
                <a:gd name="T5" fmla="*/ 203 h 840"/>
                <a:gd name="T6" fmla="*/ 279 w 504"/>
                <a:gd name="T7" fmla="*/ 243 h 840"/>
                <a:gd name="T8" fmla="*/ 248 w 504"/>
                <a:gd name="T9" fmla="*/ 283 h 840"/>
                <a:gd name="T10" fmla="*/ 219 w 504"/>
                <a:gd name="T11" fmla="*/ 323 h 840"/>
                <a:gd name="T12" fmla="*/ 195 w 504"/>
                <a:gd name="T13" fmla="*/ 365 h 840"/>
                <a:gd name="T14" fmla="*/ 174 w 504"/>
                <a:gd name="T15" fmla="*/ 407 h 840"/>
                <a:gd name="T16" fmla="*/ 156 w 504"/>
                <a:gd name="T17" fmla="*/ 451 h 840"/>
                <a:gd name="T18" fmla="*/ 135 w 504"/>
                <a:gd name="T19" fmla="*/ 514 h 840"/>
                <a:gd name="T20" fmla="*/ 122 w 504"/>
                <a:gd name="T21" fmla="*/ 567 h 840"/>
                <a:gd name="T22" fmla="*/ 115 w 504"/>
                <a:gd name="T23" fmla="*/ 613 h 840"/>
                <a:gd name="T24" fmla="*/ 114 w 504"/>
                <a:gd name="T25" fmla="*/ 650 h 840"/>
                <a:gd name="T26" fmla="*/ 116 w 504"/>
                <a:gd name="T27" fmla="*/ 681 h 840"/>
                <a:gd name="T28" fmla="*/ 121 w 504"/>
                <a:gd name="T29" fmla="*/ 704 h 840"/>
                <a:gd name="T30" fmla="*/ 127 w 504"/>
                <a:gd name="T31" fmla="*/ 723 h 840"/>
                <a:gd name="T32" fmla="*/ 135 w 504"/>
                <a:gd name="T33" fmla="*/ 736 h 840"/>
                <a:gd name="T34" fmla="*/ 146 w 504"/>
                <a:gd name="T35" fmla="*/ 748 h 840"/>
                <a:gd name="T36" fmla="*/ 159 w 504"/>
                <a:gd name="T37" fmla="*/ 757 h 840"/>
                <a:gd name="T38" fmla="*/ 173 w 504"/>
                <a:gd name="T39" fmla="*/ 762 h 840"/>
                <a:gd name="T40" fmla="*/ 188 w 504"/>
                <a:gd name="T41" fmla="*/ 764 h 840"/>
                <a:gd name="T42" fmla="*/ 208 w 504"/>
                <a:gd name="T43" fmla="*/ 840 h 840"/>
                <a:gd name="T44" fmla="*/ 182 w 504"/>
                <a:gd name="T45" fmla="*/ 839 h 840"/>
                <a:gd name="T46" fmla="*/ 159 w 504"/>
                <a:gd name="T47" fmla="*/ 835 h 840"/>
                <a:gd name="T48" fmla="*/ 136 w 504"/>
                <a:gd name="T49" fmla="*/ 829 h 840"/>
                <a:gd name="T50" fmla="*/ 115 w 504"/>
                <a:gd name="T51" fmla="*/ 821 h 840"/>
                <a:gd name="T52" fmla="*/ 96 w 504"/>
                <a:gd name="T53" fmla="*/ 809 h 840"/>
                <a:gd name="T54" fmla="*/ 77 w 504"/>
                <a:gd name="T55" fmla="*/ 795 h 840"/>
                <a:gd name="T56" fmla="*/ 61 w 504"/>
                <a:gd name="T57" fmla="*/ 780 h 840"/>
                <a:gd name="T58" fmla="*/ 47 w 504"/>
                <a:gd name="T59" fmla="*/ 761 h 840"/>
                <a:gd name="T60" fmla="*/ 28 w 504"/>
                <a:gd name="T61" fmla="*/ 731 h 840"/>
                <a:gd name="T62" fmla="*/ 14 w 504"/>
                <a:gd name="T63" fmla="*/ 696 h 840"/>
                <a:gd name="T64" fmla="*/ 5 w 504"/>
                <a:gd name="T65" fmla="*/ 658 h 840"/>
                <a:gd name="T66" fmla="*/ 1 w 504"/>
                <a:gd name="T67" fmla="*/ 618 h 840"/>
                <a:gd name="T68" fmla="*/ 1 w 504"/>
                <a:gd name="T69" fmla="*/ 576 h 840"/>
                <a:gd name="T70" fmla="*/ 5 w 504"/>
                <a:gd name="T71" fmla="*/ 532 h 840"/>
                <a:gd name="T72" fmla="*/ 14 w 504"/>
                <a:gd name="T73" fmla="*/ 486 h 840"/>
                <a:gd name="T74" fmla="*/ 27 w 504"/>
                <a:gd name="T75" fmla="*/ 439 h 840"/>
                <a:gd name="T76" fmla="*/ 51 w 504"/>
                <a:gd name="T77" fmla="*/ 380 h 840"/>
                <a:gd name="T78" fmla="*/ 81 w 504"/>
                <a:gd name="T79" fmla="*/ 321 h 840"/>
                <a:gd name="T80" fmla="*/ 118 w 504"/>
                <a:gd name="T81" fmla="*/ 264 h 840"/>
                <a:gd name="T82" fmla="*/ 162 w 504"/>
                <a:gd name="T83" fmla="*/ 209 h 840"/>
                <a:gd name="T84" fmla="*/ 212 w 504"/>
                <a:gd name="T85" fmla="*/ 156 h 840"/>
                <a:gd name="T86" fmla="*/ 269 w 504"/>
                <a:gd name="T87" fmla="*/ 103 h 840"/>
                <a:gd name="T88" fmla="*/ 332 w 504"/>
                <a:gd name="T89" fmla="*/ 52 h 840"/>
                <a:gd name="T90" fmla="*/ 403 w 504"/>
                <a:gd name="T91" fmla="*/ 2 h 840"/>
                <a:gd name="T92" fmla="*/ 504 w 504"/>
                <a:gd name="T93" fmla="*/ 26 h 8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04" h="840">
                  <a:moveTo>
                    <a:pt x="406" y="118"/>
                  </a:moveTo>
                  <a:lnTo>
                    <a:pt x="395" y="126"/>
                  </a:lnTo>
                  <a:lnTo>
                    <a:pt x="374" y="146"/>
                  </a:lnTo>
                  <a:lnTo>
                    <a:pt x="353" y="165"/>
                  </a:lnTo>
                  <a:lnTo>
                    <a:pt x="333" y="184"/>
                  </a:lnTo>
                  <a:lnTo>
                    <a:pt x="314" y="203"/>
                  </a:lnTo>
                  <a:lnTo>
                    <a:pt x="295" y="223"/>
                  </a:lnTo>
                  <a:lnTo>
                    <a:pt x="279" y="243"/>
                  </a:lnTo>
                  <a:lnTo>
                    <a:pt x="263" y="262"/>
                  </a:lnTo>
                  <a:lnTo>
                    <a:pt x="248" y="283"/>
                  </a:lnTo>
                  <a:lnTo>
                    <a:pt x="233" y="303"/>
                  </a:lnTo>
                  <a:lnTo>
                    <a:pt x="219" y="323"/>
                  </a:lnTo>
                  <a:lnTo>
                    <a:pt x="207" y="344"/>
                  </a:lnTo>
                  <a:lnTo>
                    <a:pt x="195" y="365"/>
                  </a:lnTo>
                  <a:lnTo>
                    <a:pt x="184" y="386"/>
                  </a:lnTo>
                  <a:lnTo>
                    <a:pt x="174" y="407"/>
                  </a:lnTo>
                  <a:lnTo>
                    <a:pt x="165" y="430"/>
                  </a:lnTo>
                  <a:lnTo>
                    <a:pt x="156" y="451"/>
                  </a:lnTo>
                  <a:lnTo>
                    <a:pt x="145" y="484"/>
                  </a:lnTo>
                  <a:lnTo>
                    <a:pt x="135" y="514"/>
                  </a:lnTo>
                  <a:lnTo>
                    <a:pt x="128" y="542"/>
                  </a:lnTo>
                  <a:lnTo>
                    <a:pt x="122" y="567"/>
                  </a:lnTo>
                  <a:lnTo>
                    <a:pt x="118" y="591"/>
                  </a:lnTo>
                  <a:lnTo>
                    <a:pt x="115" y="613"/>
                  </a:lnTo>
                  <a:lnTo>
                    <a:pt x="114" y="633"/>
                  </a:lnTo>
                  <a:lnTo>
                    <a:pt x="114" y="650"/>
                  </a:lnTo>
                  <a:lnTo>
                    <a:pt x="114" y="666"/>
                  </a:lnTo>
                  <a:lnTo>
                    <a:pt x="116" y="681"/>
                  </a:lnTo>
                  <a:lnTo>
                    <a:pt x="118" y="693"/>
                  </a:lnTo>
                  <a:lnTo>
                    <a:pt x="121" y="704"/>
                  </a:lnTo>
                  <a:lnTo>
                    <a:pt x="124" y="714"/>
                  </a:lnTo>
                  <a:lnTo>
                    <a:pt x="127" y="723"/>
                  </a:lnTo>
                  <a:lnTo>
                    <a:pt x="131" y="730"/>
                  </a:lnTo>
                  <a:lnTo>
                    <a:pt x="135" y="736"/>
                  </a:lnTo>
                  <a:lnTo>
                    <a:pt x="140" y="742"/>
                  </a:lnTo>
                  <a:lnTo>
                    <a:pt x="146" y="748"/>
                  </a:lnTo>
                  <a:lnTo>
                    <a:pt x="152" y="753"/>
                  </a:lnTo>
                  <a:lnTo>
                    <a:pt x="159" y="757"/>
                  </a:lnTo>
                  <a:lnTo>
                    <a:pt x="166" y="760"/>
                  </a:lnTo>
                  <a:lnTo>
                    <a:pt x="173" y="762"/>
                  </a:lnTo>
                  <a:lnTo>
                    <a:pt x="180" y="763"/>
                  </a:lnTo>
                  <a:lnTo>
                    <a:pt x="188" y="764"/>
                  </a:lnTo>
                  <a:lnTo>
                    <a:pt x="230" y="801"/>
                  </a:lnTo>
                  <a:lnTo>
                    <a:pt x="208" y="840"/>
                  </a:lnTo>
                  <a:lnTo>
                    <a:pt x="195" y="840"/>
                  </a:lnTo>
                  <a:lnTo>
                    <a:pt x="182" y="839"/>
                  </a:lnTo>
                  <a:lnTo>
                    <a:pt x="170" y="838"/>
                  </a:lnTo>
                  <a:lnTo>
                    <a:pt x="159" y="835"/>
                  </a:lnTo>
                  <a:lnTo>
                    <a:pt x="148" y="833"/>
                  </a:lnTo>
                  <a:lnTo>
                    <a:pt x="136" y="829"/>
                  </a:lnTo>
                  <a:lnTo>
                    <a:pt x="125" y="825"/>
                  </a:lnTo>
                  <a:lnTo>
                    <a:pt x="115" y="821"/>
                  </a:lnTo>
                  <a:lnTo>
                    <a:pt x="105" y="814"/>
                  </a:lnTo>
                  <a:lnTo>
                    <a:pt x="96" y="809"/>
                  </a:lnTo>
                  <a:lnTo>
                    <a:pt x="86" y="802"/>
                  </a:lnTo>
                  <a:lnTo>
                    <a:pt x="77" y="795"/>
                  </a:lnTo>
                  <a:lnTo>
                    <a:pt x="69" y="788"/>
                  </a:lnTo>
                  <a:lnTo>
                    <a:pt x="61" y="780"/>
                  </a:lnTo>
                  <a:lnTo>
                    <a:pt x="54" y="771"/>
                  </a:lnTo>
                  <a:lnTo>
                    <a:pt x="47" y="761"/>
                  </a:lnTo>
                  <a:lnTo>
                    <a:pt x="36" y="746"/>
                  </a:lnTo>
                  <a:lnTo>
                    <a:pt x="28" y="731"/>
                  </a:lnTo>
                  <a:lnTo>
                    <a:pt x="21" y="713"/>
                  </a:lnTo>
                  <a:lnTo>
                    <a:pt x="14" y="696"/>
                  </a:lnTo>
                  <a:lnTo>
                    <a:pt x="9" y="678"/>
                  </a:lnTo>
                  <a:lnTo>
                    <a:pt x="5" y="658"/>
                  </a:lnTo>
                  <a:lnTo>
                    <a:pt x="2" y="639"/>
                  </a:lnTo>
                  <a:lnTo>
                    <a:pt x="1" y="618"/>
                  </a:lnTo>
                  <a:lnTo>
                    <a:pt x="0" y="597"/>
                  </a:lnTo>
                  <a:lnTo>
                    <a:pt x="1" y="576"/>
                  </a:lnTo>
                  <a:lnTo>
                    <a:pt x="2" y="554"/>
                  </a:lnTo>
                  <a:lnTo>
                    <a:pt x="5" y="532"/>
                  </a:lnTo>
                  <a:lnTo>
                    <a:pt x="9" y="509"/>
                  </a:lnTo>
                  <a:lnTo>
                    <a:pt x="14" y="486"/>
                  </a:lnTo>
                  <a:lnTo>
                    <a:pt x="20" y="462"/>
                  </a:lnTo>
                  <a:lnTo>
                    <a:pt x="27" y="439"/>
                  </a:lnTo>
                  <a:lnTo>
                    <a:pt x="38" y="409"/>
                  </a:lnTo>
                  <a:lnTo>
                    <a:pt x="51" y="380"/>
                  </a:lnTo>
                  <a:lnTo>
                    <a:pt x="66" y="350"/>
                  </a:lnTo>
                  <a:lnTo>
                    <a:pt x="81" y="321"/>
                  </a:lnTo>
                  <a:lnTo>
                    <a:pt x="99" y="293"/>
                  </a:lnTo>
                  <a:lnTo>
                    <a:pt x="118" y="264"/>
                  </a:lnTo>
                  <a:lnTo>
                    <a:pt x="139" y="237"/>
                  </a:lnTo>
                  <a:lnTo>
                    <a:pt x="162" y="209"/>
                  </a:lnTo>
                  <a:lnTo>
                    <a:pt x="185" y="183"/>
                  </a:lnTo>
                  <a:lnTo>
                    <a:pt x="212" y="156"/>
                  </a:lnTo>
                  <a:lnTo>
                    <a:pt x="239" y="130"/>
                  </a:lnTo>
                  <a:lnTo>
                    <a:pt x="269" y="103"/>
                  </a:lnTo>
                  <a:lnTo>
                    <a:pt x="300" y="77"/>
                  </a:lnTo>
                  <a:lnTo>
                    <a:pt x="332" y="52"/>
                  </a:lnTo>
                  <a:lnTo>
                    <a:pt x="367" y="26"/>
                  </a:lnTo>
                  <a:lnTo>
                    <a:pt x="403" y="2"/>
                  </a:lnTo>
                  <a:lnTo>
                    <a:pt x="406" y="0"/>
                  </a:lnTo>
                  <a:lnTo>
                    <a:pt x="504" y="26"/>
                  </a:lnTo>
                  <a:lnTo>
                    <a:pt x="406" y="1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8" name="Freeform 37"/>
            <p:cNvSpPr>
              <a:spLocks/>
            </p:cNvSpPr>
            <p:nvPr userDrawn="1"/>
          </p:nvSpPr>
          <p:spPr bwMode="auto">
            <a:xfrm>
              <a:off x="7081" y="570"/>
              <a:ext cx="66" cy="83"/>
            </a:xfrm>
            <a:custGeom>
              <a:avLst/>
              <a:gdLst>
                <a:gd name="T0" fmla="*/ 575 w 783"/>
                <a:gd name="T1" fmla="*/ 794 h 1004"/>
                <a:gd name="T2" fmla="*/ 584 w 783"/>
                <a:gd name="T3" fmla="*/ 863 h 1004"/>
                <a:gd name="T4" fmla="*/ 607 w 783"/>
                <a:gd name="T5" fmla="*/ 922 h 1004"/>
                <a:gd name="T6" fmla="*/ 643 w 783"/>
                <a:gd name="T7" fmla="*/ 967 h 1004"/>
                <a:gd name="T8" fmla="*/ 692 w 783"/>
                <a:gd name="T9" fmla="*/ 1000 h 1004"/>
                <a:gd name="T10" fmla="*/ 718 w 783"/>
                <a:gd name="T11" fmla="*/ 1004 h 1004"/>
                <a:gd name="T12" fmla="*/ 738 w 783"/>
                <a:gd name="T13" fmla="*/ 997 h 1004"/>
                <a:gd name="T14" fmla="*/ 741 w 783"/>
                <a:gd name="T15" fmla="*/ 978 h 1004"/>
                <a:gd name="T16" fmla="*/ 727 w 783"/>
                <a:gd name="T17" fmla="*/ 902 h 1004"/>
                <a:gd name="T18" fmla="*/ 728 w 783"/>
                <a:gd name="T19" fmla="*/ 819 h 1004"/>
                <a:gd name="T20" fmla="*/ 742 w 783"/>
                <a:gd name="T21" fmla="*/ 732 h 1004"/>
                <a:gd name="T22" fmla="*/ 767 w 783"/>
                <a:gd name="T23" fmla="*/ 642 h 1004"/>
                <a:gd name="T24" fmla="*/ 783 w 783"/>
                <a:gd name="T25" fmla="*/ 583 h 1004"/>
                <a:gd name="T26" fmla="*/ 779 w 783"/>
                <a:gd name="T27" fmla="*/ 550 h 1004"/>
                <a:gd name="T28" fmla="*/ 756 w 783"/>
                <a:gd name="T29" fmla="*/ 522 h 1004"/>
                <a:gd name="T30" fmla="*/ 702 w 783"/>
                <a:gd name="T31" fmla="*/ 494 h 1004"/>
                <a:gd name="T32" fmla="*/ 674 w 783"/>
                <a:gd name="T33" fmla="*/ 489 h 1004"/>
                <a:gd name="T34" fmla="*/ 651 w 783"/>
                <a:gd name="T35" fmla="*/ 493 h 1004"/>
                <a:gd name="T36" fmla="*/ 633 w 783"/>
                <a:gd name="T37" fmla="*/ 508 h 1004"/>
                <a:gd name="T38" fmla="*/ 603 w 783"/>
                <a:gd name="T39" fmla="*/ 553 h 1004"/>
                <a:gd name="T40" fmla="*/ 506 w 783"/>
                <a:gd name="T41" fmla="*/ 676 h 1004"/>
                <a:gd name="T42" fmla="*/ 401 w 783"/>
                <a:gd name="T43" fmla="*/ 783 h 1004"/>
                <a:gd name="T44" fmla="*/ 336 w 783"/>
                <a:gd name="T45" fmla="*/ 834 h 1004"/>
                <a:gd name="T46" fmla="*/ 286 w 783"/>
                <a:gd name="T47" fmla="*/ 860 h 1004"/>
                <a:gd name="T48" fmla="*/ 240 w 783"/>
                <a:gd name="T49" fmla="*/ 873 h 1004"/>
                <a:gd name="T50" fmla="*/ 209 w 783"/>
                <a:gd name="T51" fmla="*/ 871 h 1004"/>
                <a:gd name="T52" fmla="*/ 188 w 783"/>
                <a:gd name="T53" fmla="*/ 858 h 1004"/>
                <a:gd name="T54" fmla="*/ 170 w 783"/>
                <a:gd name="T55" fmla="*/ 836 h 1004"/>
                <a:gd name="T56" fmla="*/ 155 w 783"/>
                <a:gd name="T57" fmla="*/ 776 h 1004"/>
                <a:gd name="T58" fmla="*/ 159 w 783"/>
                <a:gd name="T59" fmla="*/ 665 h 1004"/>
                <a:gd name="T60" fmla="*/ 188 w 783"/>
                <a:gd name="T61" fmla="*/ 507 h 1004"/>
                <a:gd name="T62" fmla="*/ 234 w 783"/>
                <a:gd name="T63" fmla="*/ 341 h 1004"/>
                <a:gd name="T64" fmla="*/ 291 w 783"/>
                <a:gd name="T65" fmla="*/ 188 h 1004"/>
                <a:gd name="T66" fmla="*/ 345 w 783"/>
                <a:gd name="T67" fmla="*/ 81 h 1004"/>
                <a:gd name="T68" fmla="*/ 360 w 783"/>
                <a:gd name="T69" fmla="*/ 40 h 1004"/>
                <a:gd name="T70" fmla="*/ 354 w 783"/>
                <a:gd name="T71" fmla="*/ 15 h 1004"/>
                <a:gd name="T72" fmla="*/ 327 w 783"/>
                <a:gd name="T73" fmla="*/ 3 h 1004"/>
                <a:gd name="T74" fmla="*/ 291 w 783"/>
                <a:gd name="T75" fmla="*/ 0 h 1004"/>
                <a:gd name="T76" fmla="*/ 240 w 783"/>
                <a:gd name="T77" fmla="*/ 7 h 1004"/>
                <a:gd name="T78" fmla="*/ 203 w 783"/>
                <a:gd name="T79" fmla="*/ 25 h 1004"/>
                <a:gd name="T80" fmla="*/ 178 w 783"/>
                <a:gd name="T81" fmla="*/ 52 h 1004"/>
                <a:gd name="T82" fmla="*/ 135 w 783"/>
                <a:gd name="T83" fmla="*/ 146 h 1004"/>
                <a:gd name="T84" fmla="*/ 81 w 783"/>
                <a:gd name="T85" fmla="*/ 292 h 1004"/>
                <a:gd name="T86" fmla="*/ 34 w 783"/>
                <a:gd name="T87" fmla="*/ 458 h 1004"/>
                <a:gd name="T88" fmla="*/ 5 w 783"/>
                <a:gd name="T89" fmla="*/ 639 h 1004"/>
                <a:gd name="T90" fmla="*/ 1 w 783"/>
                <a:gd name="T91" fmla="*/ 756 h 1004"/>
                <a:gd name="T92" fmla="*/ 8 w 783"/>
                <a:gd name="T93" fmla="*/ 802 h 1004"/>
                <a:gd name="T94" fmla="*/ 25 w 783"/>
                <a:gd name="T95" fmla="*/ 845 h 1004"/>
                <a:gd name="T96" fmla="*/ 51 w 783"/>
                <a:gd name="T97" fmla="*/ 884 h 1004"/>
                <a:gd name="T98" fmla="*/ 91 w 783"/>
                <a:gd name="T99" fmla="*/ 923 h 1004"/>
                <a:gd name="T100" fmla="*/ 141 w 783"/>
                <a:gd name="T101" fmla="*/ 955 h 1004"/>
                <a:gd name="T102" fmla="*/ 189 w 783"/>
                <a:gd name="T103" fmla="*/ 975 h 1004"/>
                <a:gd name="T104" fmla="*/ 248 w 783"/>
                <a:gd name="T105" fmla="*/ 986 h 1004"/>
                <a:gd name="T106" fmla="*/ 294 w 783"/>
                <a:gd name="T107" fmla="*/ 979 h 1004"/>
                <a:gd name="T108" fmla="*/ 339 w 783"/>
                <a:gd name="T109" fmla="*/ 961 h 1004"/>
                <a:gd name="T110" fmla="*/ 426 w 783"/>
                <a:gd name="T111" fmla="*/ 901 h 1004"/>
                <a:gd name="T112" fmla="*/ 504 w 783"/>
                <a:gd name="T113" fmla="*/ 825 h 1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83" h="1004">
                  <a:moveTo>
                    <a:pt x="576" y="737"/>
                  </a:moveTo>
                  <a:lnTo>
                    <a:pt x="575" y="755"/>
                  </a:lnTo>
                  <a:lnTo>
                    <a:pt x="575" y="775"/>
                  </a:lnTo>
                  <a:lnTo>
                    <a:pt x="575" y="794"/>
                  </a:lnTo>
                  <a:lnTo>
                    <a:pt x="576" y="812"/>
                  </a:lnTo>
                  <a:lnTo>
                    <a:pt x="578" y="831"/>
                  </a:lnTo>
                  <a:lnTo>
                    <a:pt x="581" y="847"/>
                  </a:lnTo>
                  <a:lnTo>
                    <a:pt x="584" y="863"/>
                  </a:lnTo>
                  <a:lnTo>
                    <a:pt x="590" y="879"/>
                  </a:lnTo>
                  <a:lnTo>
                    <a:pt x="595" y="894"/>
                  </a:lnTo>
                  <a:lnTo>
                    <a:pt x="601" y="908"/>
                  </a:lnTo>
                  <a:lnTo>
                    <a:pt x="607" y="922"/>
                  </a:lnTo>
                  <a:lnTo>
                    <a:pt x="615" y="934"/>
                  </a:lnTo>
                  <a:lnTo>
                    <a:pt x="623" y="946"/>
                  </a:lnTo>
                  <a:lnTo>
                    <a:pt x="632" y="956"/>
                  </a:lnTo>
                  <a:lnTo>
                    <a:pt x="643" y="967"/>
                  </a:lnTo>
                  <a:lnTo>
                    <a:pt x="654" y="977"/>
                  </a:lnTo>
                  <a:lnTo>
                    <a:pt x="666" y="986"/>
                  </a:lnTo>
                  <a:lnTo>
                    <a:pt x="678" y="994"/>
                  </a:lnTo>
                  <a:lnTo>
                    <a:pt x="692" y="1000"/>
                  </a:lnTo>
                  <a:lnTo>
                    <a:pt x="699" y="1002"/>
                  </a:lnTo>
                  <a:lnTo>
                    <a:pt x="705" y="1003"/>
                  </a:lnTo>
                  <a:lnTo>
                    <a:pt x="712" y="1004"/>
                  </a:lnTo>
                  <a:lnTo>
                    <a:pt x="718" y="1004"/>
                  </a:lnTo>
                  <a:lnTo>
                    <a:pt x="724" y="1004"/>
                  </a:lnTo>
                  <a:lnTo>
                    <a:pt x="730" y="1003"/>
                  </a:lnTo>
                  <a:lnTo>
                    <a:pt x="735" y="1000"/>
                  </a:lnTo>
                  <a:lnTo>
                    <a:pt x="738" y="997"/>
                  </a:lnTo>
                  <a:lnTo>
                    <a:pt x="741" y="993"/>
                  </a:lnTo>
                  <a:lnTo>
                    <a:pt x="742" y="989"/>
                  </a:lnTo>
                  <a:lnTo>
                    <a:pt x="742" y="984"/>
                  </a:lnTo>
                  <a:lnTo>
                    <a:pt x="741" y="978"/>
                  </a:lnTo>
                  <a:lnTo>
                    <a:pt x="735" y="959"/>
                  </a:lnTo>
                  <a:lnTo>
                    <a:pt x="732" y="941"/>
                  </a:lnTo>
                  <a:lnTo>
                    <a:pt x="729" y="922"/>
                  </a:lnTo>
                  <a:lnTo>
                    <a:pt x="727" y="902"/>
                  </a:lnTo>
                  <a:lnTo>
                    <a:pt x="726" y="883"/>
                  </a:lnTo>
                  <a:lnTo>
                    <a:pt x="726" y="861"/>
                  </a:lnTo>
                  <a:lnTo>
                    <a:pt x="726" y="841"/>
                  </a:lnTo>
                  <a:lnTo>
                    <a:pt x="728" y="819"/>
                  </a:lnTo>
                  <a:lnTo>
                    <a:pt x="730" y="798"/>
                  </a:lnTo>
                  <a:lnTo>
                    <a:pt x="733" y="776"/>
                  </a:lnTo>
                  <a:lnTo>
                    <a:pt x="736" y="754"/>
                  </a:lnTo>
                  <a:lnTo>
                    <a:pt x="742" y="732"/>
                  </a:lnTo>
                  <a:lnTo>
                    <a:pt x="747" y="709"/>
                  </a:lnTo>
                  <a:lnTo>
                    <a:pt x="753" y="687"/>
                  </a:lnTo>
                  <a:lnTo>
                    <a:pt x="760" y="664"/>
                  </a:lnTo>
                  <a:lnTo>
                    <a:pt x="767" y="642"/>
                  </a:lnTo>
                  <a:lnTo>
                    <a:pt x="775" y="620"/>
                  </a:lnTo>
                  <a:lnTo>
                    <a:pt x="780" y="600"/>
                  </a:lnTo>
                  <a:lnTo>
                    <a:pt x="782" y="591"/>
                  </a:lnTo>
                  <a:lnTo>
                    <a:pt x="783" y="583"/>
                  </a:lnTo>
                  <a:lnTo>
                    <a:pt x="783" y="573"/>
                  </a:lnTo>
                  <a:lnTo>
                    <a:pt x="783" y="565"/>
                  </a:lnTo>
                  <a:lnTo>
                    <a:pt x="781" y="558"/>
                  </a:lnTo>
                  <a:lnTo>
                    <a:pt x="779" y="550"/>
                  </a:lnTo>
                  <a:lnTo>
                    <a:pt x="775" y="543"/>
                  </a:lnTo>
                  <a:lnTo>
                    <a:pt x="770" y="536"/>
                  </a:lnTo>
                  <a:lnTo>
                    <a:pt x="764" y="530"/>
                  </a:lnTo>
                  <a:lnTo>
                    <a:pt x="756" y="522"/>
                  </a:lnTo>
                  <a:lnTo>
                    <a:pt x="747" y="515"/>
                  </a:lnTo>
                  <a:lnTo>
                    <a:pt x="735" y="509"/>
                  </a:lnTo>
                  <a:lnTo>
                    <a:pt x="718" y="500"/>
                  </a:lnTo>
                  <a:lnTo>
                    <a:pt x="702" y="494"/>
                  </a:lnTo>
                  <a:lnTo>
                    <a:pt x="695" y="492"/>
                  </a:lnTo>
                  <a:lnTo>
                    <a:pt x="687" y="490"/>
                  </a:lnTo>
                  <a:lnTo>
                    <a:pt x="680" y="489"/>
                  </a:lnTo>
                  <a:lnTo>
                    <a:pt x="674" y="489"/>
                  </a:lnTo>
                  <a:lnTo>
                    <a:pt x="667" y="489"/>
                  </a:lnTo>
                  <a:lnTo>
                    <a:pt x="662" y="490"/>
                  </a:lnTo>
                  <a:lnTo>
                    <a:pt x="656" y="491"/>
                  </a:lnTo>
                  <a:lnTo>
                    <a:pt x="651" y="493"/>
                  </a:lnTo>
                  <a:lnTo>
                    <a:pt x="646" y="496"/>
                  </a:lnTo>
                  <a:lnTo>
                    <a:pt x="642" y="499"/>
                  </a:lnTo>
                  <a:lnTo>
                    <a:pt x="637" y="503"/>
                  </a:lnTo>
                  <a:lnTo>
                    <a:pt x="633" y="508"/>
                  </a:lnTo>
                  <a:lnTo>
                    <a:pt x="630" y="512"/>
                  </a:lnTo>
                  <a:lnTo>
                    <a:pt x="627" y="516"/>
                  </a:lnTo>
                  <a:lnTo>
                    <a:pt x="624" y="522"/>
                  </a:lnTo>
                  <a:lnTo>
                    <a:pt x="603" y="553"/>
                  </a:lnTo>
                  <a:lnTo>
                    <a:pt x="579" y="584"/>
                  </a:lnTo>
                  <a:lnTo>
                    <a:pt x="556" y="615"/>
                  </a:lnTo>
                  <a:lnTo>
                    <a:pt x="531" y="646"/>
                  </a:lnTo>
                  <a:lnTo>
                    <a:pt x="506" y="676"/>
                  </a:lnTo>
                  <a:lnTo>
                    <a:pt x="480" y="704"/>
                  </a:lnTo>
                  <a:lnTo>
                    <a:pt x="454" y="733"/>
                  </a:lnTo>
                  <a:lnTo>
                    <a:pt x="427" y="758"/>
                  </a:lnTo>
                  <a:lnTo>
                    <a:pt x="401" y="783"/>
                  </a:lnTo>
                  <a:lnTo>
                    <a:pt x="374" y="805"/>
                  </a:lnTo>
                  <a:lnTo>
                    <a:pt x="362" y="815"/>
                  </a:lnTo>
                  <a:lnTo>
                    <a:pt x="349" y="825"/>
                  </a:lnTo>
                  <a:lnTo>
                    <a:pt x="336" y="834"/>
                  </a:lnTo>
                  <a:lnTo>
                    <a:pt x="323" y="841"/>
                  </a:lnTo>
                  <a:lnTo>
                    <a:pt x="310" y="848"/>
                  </a:lnTo>
                  <a:lnTo>
                    <a:pt x="298" y="855"/>
                  </a:lnTo>
                  <a:lnTo>
                    <a:pt x="286" y="860"/>
                  </a:lnTo>
                  <a:lnTo>
                    <a:pt x="273" y="865"/>
                  </a:lnTo>
                  <a:lnTo>
                    <a:pt x="262" y="868"/>
                  </a:lnTo>
                  <a:lnTo>
                    <a:pt x="251" y="872"/>
                  </a:lnTo>
                  <a:lnTo>
                    <a:pt x="240" y="873"/>
                  </a:lnTo>
                  <a:lnTo>
                    <a:pt x="228" y="874"/>
                  </a:lnTo>
                  <a:lnTo>
                    <a:pt x="221" y="874"/>
                  </a:lnTo>
                  <a:lnTo>
                    <a:pt x="215" y="873"/>
                  </a:lnTo>
                  <a:lnTo>
                    <a:pt x="209" y="871"/>
                  </a:lnTo>
                  <a:lnTo>
                    <a:pt x="203" y="868"/>
                  </a:lnTo>
                  <a:lnTo>
                    <a:pt x="198" y="865"/>
                  </a:lnTo>
                  <a:lnTo>
                    <a:pt x="193" y="862"/>
                  </a:lnTo>
                  <a:lnTo>
                    <a:pt x="188" y="858"/>
                  </a:lnTo>
                  <a:lnTo>
                    <a:pt x="183" y="853"/>
                  </a:lnTo>
                  <a:lnTo>
                    <a:pt x="178" y="848"/>
                  </a:lnTo>
                  <a:lnTo>
                    <a:pt x="174" y="843"/>
                  </a:lnTo>
                  <a:lnTo>
                    <a:pt x="170" y="836"/>
                  </a:lnTo>
                  <a:lnTo>
                    <a:pt x="167" y="830"/>
                  </a:lnTo>
                  <a:lnTo>
                    <a:pt x="162" y="813"/>
                  </a:lnTo>
                  <a:lnTo>
                    <a:pt x="158" y="796"/>
                  </a:lnTo>
                  <a:lnTo>
                    <a:pt x="155" y="776"/>
                  </a:lnTo>
                  <a:lnTo>
                    <a:pt x="154" y="753"/>
                  </a:lnTo>
                  <a:lnTo>
                    <a:pt x="154" y="729"/>
                  </a:lnTo>
                  <a:lnTo>
                    <a:pt x="155" y="702"/>
                  </a:lnTo>
                  <a:lnTo>
                    <a:pt x="159" y="665"/>
                  </a:lnTo>
                  <a:lnTo>
                    <a:pt x="164" y="628"/>
                  </a:lnTo>
                  <a:lnTo>
                    <a:pt x="170" y="589"/>
                  </a:lnTo>
                  <a:lnTo>
                    <a:pt x="178" y="548"/>
                  </a:lnTo>
                  <a:lnTo>
                    <a:pt x="188" y="507"/>
                  </a:lnTo>
                  <a:lnTo>
                    <a:pt x="197" y="465"/>
                  </a:lnTo>
                  <a:lnTo>
                    <a:pt x="208" y="423"/>
                  </a:lnTo>
                  <a:lnTo>
                    <a:pt x="220" y="382"/>
                  </a:lnTo>
                  <a:lnTo>
                    <a:pt x="234" y="341"/>
                  </a:lnTo>
                  <a:lnTo>
                    <a:pt x="247" y="301"/>
                  </a:lnTo>
                  <a:lnTo>
                    <a:pt x="261" y="261"/>
                  </a:lnTo>
                  <a:lnTo>
                    <a:pt x="275" y="223"/>
                  </a:lnTo>
                  <a:lnTo>
                    <a:pt x="291" y="188"/>
                  </a:lnTo>
                  <a:lnTo>
                    <a:pt x="306" y="154"/>
                  </a:lnTo>
                  <a:lnTo>
                    <a:pt x="322" y="122"/>
                  </a:lnTo>
                  <a:lnTo>
                    <a:pt x="338" y="94"/>
                  </a:lnTo>
                  <a:lnTo>
                    <a:pt x="345" y="81"/>
                  </a:lnTo>
                  <a:lnTo>
                    <a:pt x="351" y="68"/>
                  </a:lnTo>
                  <a:lnTo>
                    <a:pt x="356" y="58"/>
                  </a:lnTo>
                  <a:lnTo>
                    <a:pt x="359" y="48"/>
                  </a:lnTo>
                  <a:lnTo>
                    <a:pt x="360" y="40"/>
                  </a:lnTo>
                  <a:lnTo>
                    <a:pt x="361" y="33"/>
                  </a:lnTo>
                  <a:lnTo>
                    <a:pt x="360" y="25"/>
                  </a:lnTo>
                  <a:lnTo>
                    <a:pt x="357" y="20"/>
                  </a:lnTo>
                  <a:lnTo>
                    <a:pt x="354" y="15"/>
                  </a:lnTo>
                  <a:lnTo>
                    <a:pt x="350" y="11"/>
                  </a:lnTo>
                  <a:lnTo>
                    <a:pt x="344" y="8"/>
                  </a:lnTo>
                  <a:lnTo>
                    <a:pt x="337" y="5"/>
                  </a:lnTo>
                  <a:lnTo>
                    <a:pt x="327" y="3"/>
                  </a:lnTo>
                  <a:lnTo>
                    <a:pt x="318" y="1"/>
                  </a:lnTo>
                  <a:lnTo>
                    <a:pt x="307" y="0"/>
                  </a:lnTo>
                  <a:lnTo>
                    <a:pt x="295" y="0"/>
                  </a:lnTo>
                  <a:lnTo>
                    <a:pt x="291" y="0"/>
                  </a:lnTo>
                  <a:lnTo>
                    <a:pt x="276" y="0"/>
                  </a:lnTo>
                  <a:lnTo>
                    <a:pt x="263" y="2"/>
                  </a:lnTo>
                  <a:lnTo>
                    <a:pt x="251" y="4"/>
                  </a:lnTo>
                  <a:lnTo>
                    <a:pt x="240" y="7"/>
                  </a:lnTo>
                  <a:lnTo>
                    <a:pt x="229" y="11"/>
                  </a:lnTo>
                  <a:lnTo>
                    <a:pt x="219" y="15"/>
                  </a:lnTo>
                  <a:lnTo>
                    <a:pt x="211" y="20"/>
                  </a:lnTo>
                  <a:lnTo>
                    <a:pt x="203" y="25"/>
                  </a:lnTo>
                  <a:lnTo>
                    <a:pt x="196" y="32"/>
                  </a:lnTo>
                  <a:lnTo>
                    <a:pt x="190" y="39"/>
                  </a:lnTo>
                  <a:lnTo>
                    <a:pt x="184" y="45"/>
                  </a:lnTo>
                  <a:lnTo>
                    <a:pt x="178" y="52"/>
                  </a:lnTo>
                  <a:lnTo>
                    <a:pt x="169" y="67"/>
                  </a:lnTo>
                  <a:lnTo>
                    <a:pt x="162" y="83"/>
                  </a:lnTo>
                  <a:lnTo>
                    <a:pt x="148" y="113"/>
                  </a:lnTo>
                  <a:lnTo>
                    <a:pt x="135" y="146"/>
                  </a:lnTo>
                  <a:lnTo>
                    <a:pt x="120" y="180"/>
                  </a:lnTo>
                  <a:lnTo>
                    <a:pt x="107" y="215"/>
                  </a:lnTo>
                  <a:lnTo>
                    <a:pt x="94" y="253"/>
                  </a:lnTo>
                  <a:lnTo>
                    <a:pt x="81" y="292"/>
                  </a:lnTo>
                  <a:lnTo>
                    <a:pt x="67" y="332"/>
                  </a:lnTo>
                  <a:lnTo>
                    <a:pt x="56" y="372"/>
                  </a:lnTo>
                  <a:lnTo>
                    <a:pt x="45" y="414"/>
                  </a:lnTo>
                  <a:lnTo>
                    <a:pt x="34" y="458"/>
                  </a:lnTo>
                  <a:lnTo>
                    <a:pt x="24" y="502"/>
                  </a:lnTo>
                  <a:lnTo>
                    <a:pt x="17" y="547"/>
                  </a:lnTo>
                  <a:lnTo>
                    <a:pt x="10" y="593"/>
                  </a:lnTo>
                  <a:lnTo>
                    <a:pt x="5" y="639"/>
                  </a:lnTo>
                  <a:lnTo>
                    <a:pt x="2" y="685"/>
                  </a:lnTo>
                  <a:lnTo>
                    <a:pt x="0" y="732"/>
                  </a:lnTo>
                  <a:lnTo>
                    <a:pt x="0" y="744"/>
                  </a:lnTo>
                  <a:lnTo>
                    <a:pt x="1" y="756"/>
                  </a:lnTo>
                  <a:lnTo>
                    <a:pt x="2" y="768"/>
                  </a:lnTo>
                  <a:lnTo>
                    <a:pt x="3" y="780"/>
                  </a:lnTo>
                  <a:lnTo>
                    <a:pt x="6" y="791"/>
                  </a:lnTo>
                  <a:lnTo>
                    <a:pt x="8" y="802"/>
                  </a:lnTo>
                  <a:lnTo>
                    <a:pt x="12" y="813"/>
                  </a:lnTo>
                  <a:lnTo>
                    <a:pt x="16" y="825"/>
                  </a:lnTo>
                  <a:lnTo>
                    <a:pt x="20" y="835"/>
                  </a:lnTo>
                  <a:lnTo>
                    <a:pt x="25" y="845"/>
                  </a:lnTo>
                  <a:lnTo>
                    <a:pt x="31" y="855"/>
                  </a:lnTo>
                  <a:lnTo>
                    <a:pt x="37" y="864"/>
                  </a:lnTo>
                  <a:lnTo>
                    <a:pt x="44" y="875"/>
                  </a:lnTo>
                  <a:lnTo>
                    <a:pt x="51" y="884"/>
                  </a:lnTo>
                  <a:lnTo>
                    <a:pt x="58" y="893"/>
                  </a:lnTo>
                  <a:lnTo>
                    <a:pt x="66" y="901"/>
                  </a:lnTo>
                  <a:lnTo>
                    <a:pt x="79" y="912"/>
                  </a:lnTo>
                  <a:lnTo>
                    <a:pt x="91" y="923"/>
                  </a:lnTo>
                  <a:lnTo>
                    <a:pt x="103" y="932"/>
                  </a:lnTo>
                  <a:lnTo>
                    <a:pt x="115" y="941"/>
                  </a:lnTo>
                  <a:lnTo>
                    <a:pt x="127" y="948"/>
                  </a:lnTo>
                  <a:lnTo>
                    <a:pt x="141" y="955"/>
                  </a:lnTo>
                  <a:lnTo>
                    <a:pt x="153" y="961"/>
                  </a:lnTo>
                  <a:lnTo>
                    <a:pt x="165" y="966"/>
                  </a:lnTo>
                  <a:lnTo>
                    <a:pt x="177" y="972"/>
                  </a:lnTo>
                  <a:lnTo>
                    <a:pt x="189" y="975"/>
                  </a:lnTo>
                  <a:lnTo>
                    <a:pt x="201" y="979"/>
                  </a:lnTo>
                  <a:lnTo>
                    <a:pt x="211" y="981"/>
                  </a:lnTo>
                  <a:lnTo>
                    <a:pt x="232" y="985"/>
                  </a:lnTo>
                  <a:lnTo>
                    <a:pt x="248" y="986"/>
                  </a:lnTo>
                  <a:lnTo>
                    <a:pt x="259" y="985"/>
                  </a:lnTo>
                  <a:lnTo>
                    <a:pt x="270" y="984"/>
                  </a:lnTo>
                  <a:lnTo>
                    <a:pt x="282" y="982"/>
                  </a:lnTo>
                  <a:lnTo>
                    <a:pt x="294" y="979"/>
                  </a:lnTo>
                  <a:lnTo>
                    <a:pt x="305" y="976"/>
                  </a:lnTo>
                  <a:lnTo>
                    <a:pt x="316" y="972"/>
                  </a:lnTo>
                  <a:lnTo>
                    <a:pt x="327" y="966"/>
                  </a:lnTo>
                  <a:lnTo>
                    <a:pt x="339" y="961"/>
                  </a:lnTo>
                  <a:lnTo>
                    <a:pt x="361" y="949"/>
                  </a:lnTo>
                  <a:lnTo>
                    <a:pt x="384" y="935"/>
                  </a:lnTo>
                  <a:lnTo>
                    <a:pt x="405" y="918"/>
                  </a:lnTo>
                  <a:lnTo>
                    <a:pt x="426" y="901"/>
                  </a:lnTo>
                  <a:lnTo>
                    <a:pt x="448" y="883"/>
                  </a:lnTo>
                  <a:lnTo>
                    <a:pt x="467" y="863"/>
                  </a:lnTo>
                  <a:lnTo>
                    <a:pt x="487" y="844"/>
                  </a:lnTo>
                  <a:lnTo>
                    <a:pt x="504" y="825"/>
                  </a:lnTo>
                  <a:lnTo>
                    <a:pt x="538" y="786"/>
                  </a:lnTo>
                  <a:lnTo>
                    <a:pt x="565" y="751"/>
                  </a:lnTo>
                  <a:lnTo>
                    <a:pt x="576" y="7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9" name="Freeform 38"/>
            <p:cNvSpPr>
              <a:spLocks/>
            </p:cNvSpPr>
            <p:nvPr userDrawn="1"/>
          </p:nvSpPr>
          <p:spPr bwMode="auto">
            <a:xfrm>
              <a:off x="6357" y="558"/>
              <a:ext cx="28" cy="94"/>
            </a:xfrm>
            <a:custGeom>
              <a:avLst/>
              <a:gdLst>
                <a:gd name="T0" fmla="*/ 211 w 340"/>
                <a:gd name="T1" fmla="*/ 0 h 1127"/>
                <a:gd name="T2" fmla="*/ 198 w 340"/>
                <a:gd name="T3" fmla="*/ 2 h 1127"/>
                <a:gd name="T4" fmla="*/ 187 w 340"/>
                <a:gd name="T5" fmla="*/ 6 h 1127"/>
                <a:gd name="T6" fmla="*/ 178 w 340"/>
                <a:gd name="T7" fmla="*/ 12 h 1127"/>
                <a:gd name="T8" fmla="*/ 167 w 340"/>
                <a:gd name="T9" fmla="*/ 24 h 1127"/>
                <a:gd name="T10" fmla="*/ 158 w 340"/>
                <a:gd name="T11" fmla="*/ 41 h 1127"/>
                <a:gd name="T12" fmla="*/ 151 w 340"/>
                <a:gd name="T13" fmla="*/ 66 h 1127"/>
                <a:gd name="T14" fmla="*/ 144 w 340"/>
                <a:gd name="T15" fmla="*/ 103 h 1127"/>
                <a:gd name="T16" fmla="*/ 134 w 340"/>
                <a:gd name="T17" fmla="*/ 147 h 1127"/>
                <a:gd name="T18" fmla="*/ 123 w 340"/>
                <a:gd name="T19" fmla="*/ 195 h 1127"/>
                <a:gd name="T20" fmla="*/ 101 w 340"/>
                <a:gd name="T21" fmla="*/ 292 h 1127"/>
                <a:gd name="T22" fmla="*/ 67 w 340"/>
                <a:gd name="T23" fmla="*/ 447 h 1127"/>
                <a:gd name="T24" fmla="*/ 35 w 340"/>
                <a:gd name="T25" fmla="*/ 608 h 1127"/>
                <a:gd name="T26" fmla="*/ 16 w 340"/>
                <a:gd name="T27" fmla="*/ 725 h 1127"/>
                <a:gd name="T28" fmla="*/ 7 w 340"/>
                <a:gd name="T29" fmla="*/ 797 h 1127"/>
                <a:gd name="T30" fmla="*/ 1 w 340"/>
                <a:gd name="T31" fmla="*/ 872 h 1127"/>
                <a:gd name="T32" fmla="*/ 0 w 340"/>
                <a:gd name="T33" fmla="*/ 941 h 1127"/>
                <a:gd name="T34" fmla="*/ 5 w 340"/>
                <a:gd name="T35" fmla="*/ 996 h 1127"/>
                <a:gd name="T36" fmla="*/ 14 w 340"/>
                <a:gd name="T37" fmla="*/ 1039 h 1127"/>
                <a:gd name="T38" fmla="*/ 27 w 340"/>
                <a:gd name="T39" fmla="*/ 1071 h 1127"/>
                <a:gd name="T40" fmla="*/ 43 w 340"/>
                <a:gd name="T41" fmla="*/ 1094 h 1127"/>
                <a:gd name="T42" fmla="*/ 62 w 340"/>
                <a:gd name="T43" fmla="*/ 1111 h 1127"/>
                <a:gd name="T44" fmla="*/ 82 w 340"/>
                <a:gd name="T45" fmla="*/ 1121 h 1127"/>
                <a:gd name="T46" fmla="*/ 102 w 340"/>
                <a:gd name="T47" fmla="*/ 1127 h 1127"/>
                <a:gd name="T48" fmla="*/ 116 w 340"/>
                <a:gd name="T49" fmla="*/ 1127 h 1127"/>
                <a:gd name="T50" fmla="*/ 122 w 340"/>
                <a:gd name="T51" fmla="*/ 1124 h 1127"/>
                <a:gd name="T52" fmla="*/ 129 w 340"/>
                <a:gd name="T53" fmla="*/ 1116 h 1127"/>
                <a:gd name="T54" fmla="*/ 134 w 340"/>
                <a:gd name="T55" fmla="*/ 1099 h 1127"/>
                <a:gd name="T56" fmla="*/ 134 w 340"/>
                <a:gd name="T57" fmla="*/ 1070 h 1127"/>
                <a:gd name="T58" fmla="*/ 137 w 340"/>
                <a:gd name="T59" fmla="*/ 1026 h 1127"/>
                <a:gd name="T60" fmla="*/ 145 w 340"/>
                <a:gd name="T61" fmla="*/ 948 h 1127"/>
                <a:gd name="T62" fmla="*/ 165 w 340"/>
                <a:gd name="T63" fmla="*/ 829 h 1127"/>
                <a:gd name="T64" fmla="*/ 191 w 340"/>
                <a:gd name="T65" fmla="*/ 696 h 1127"/>
                <a:gd name="T66" fmla="*/ 222 w 340"/>
                <a:gd name="T67" fmla="*/ 559 h 1127"/>
                <a:gd name="T68" fmla="*/ 253 w 340"/>
                <a:gd name="T69" fmla="*/ 425 h 1127"/>
                <a:gd name="T70" fmla="*/ 286 w 340"/>
                <a:gd name="T71" fmla="*/ 301 h 1127"/>
                <a:gd name="T72" fmla="*/ 316 w 340"/>
                <a:gd name="T73" fmla="*/ 195 h 1127"/>
                <a:gd name="T74" fmla="*/ 333 w 340"/>
                <a:gd name="T75" fmla="*/ 136 h 1127"/>
                <a:gd name="T76" fmla="*/ 338 w 340"/>
                <a:gd name="T77" fmla="*/ 110 h 1127"/>
                <a:gd name="T78" fmla="*/ 340 w 340"/>
                <a:gd name="T79" fmla="*/ 88 h 1127"/>
                <a:gd name="T80" fmla="*/ 337 w 340"/>
                <a:gd name="T81" fmla="*/ 70 h 1127"/>
                <a:gd name="T82" fmla="*/ 331 w 340"/>
                <a:gd name="T83" fmla="*/ 55 h 1127"/>
                <a:gd name="T84" fmla="*/ 321 w 340"/>
                <a:gd name="T85" fmla="*/ 42 h 1127"/>
                <a:gd name="T86" fmla="*/ 307 w 340"/>
                <a:gd name="T87" fmla="*/ 31 h 1127"/>
                <a:gd name="T88" fmla="*/ 292 w 340"/>
                <a:gd name="T89" fmla="*/ 22 h 1127"/>
                <a:gd name="T90" fmla="*/ 266 w 340"/>
                <a:gd name="T91" fmla="*/ 9 h 1127"/>
                <a:gd name="T92" fmla="*/ 233 w 340"/>
                <a:gd name="T93" fmla="*/ 1 h 1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40" h="1127">
                  <a:moveTo>
                    <a:pt x="218" y="0"/>
                  </a:moveTo>
                  <a:lnTo>
                    <a:pt x="211" y="0"/>
                  </a:lnTo>
                  <a:lnTo>
                    <a:pt x="204" y="1"/>
                  </a:lnTo>
                  <a:lnTo>
                    <a:pt x="198" y="2"/>
                  </a:lnTo>
                  <a:lnTo>
                    <a:pt x="192" y="4"/>
                  </a:lnTo>
                  <a:lnTo>
                    <a:pt x="187" y="6"/>
                  </a:lnTo>
                  <a:lnTo>
                    <a:pt x="182" y="9"/>
                  </a:lnTo>
                  <a:lnTo>
                    <a:pt x="178" y="12"/>
                  </a:lnTo>
                  <a:lnTo>
                    <a:pt x="174" y="16"/>
                  </a:lnTo>
                  <a:lnTo>
                    <a:pt x="167" y="24"/>
                  </a:lnTo>
                  <a:lnTo>
                    <a:pt x="162" y="33"/>
                  </a:lnTo>
                  <a:lnTo>
                    <a:pt x="158" y="41"/>
                  </a:lnTo>
                  <a:lnTo>
                    <a:pt x="154" y="51"/>
                  </a:lnTo>
                  <a:lnTo>
                    <a:pt x="151" y="66"/>
                  </a:lnTo>
                  <a:lnTo>
                    <a:pt x="148" y="84"/>
                  </a:lnTo>
                  <a:lnTo>
                    <a:pt x="144" y="103"/>
                  </a:lnTo>
                  <a:lnTo>
                    <a:pt x="139" y="125"/>
                  </a:lnTo>
                  <a:lnTo>
                    <a:pt x="134" y="147"/>
                  </a:lnTo>
                  <a:lnTo>
                    <a:pt x="129" y="171"/>
                  </a:lnTo>
                  <a:lnTo>
                    <a:pt x="123" y="195"/>
                  </a:lnTo>
                  <a:lnTo>
                    <a:pt x="118" y="222"/>
                  </a:lnTo>
                  <a:lnTo>
                    <a:pt x="101" y="292"/>
                  </a:lnTo>
                  <a:lnTo>
                    <a:pt x="84" y="369"/>
                  </a:lnTo>
                  <a:lnTo>
                    <a:pt x="67" y="447"/>
                  </a:lnTo>
                  <a:lnTo>
                    <a:pt x="50" y="528"/>
                  </a:lnTo>
                  <a:lnTo>
                    <a:pt x="35" y="608"/>
                  </a:lnTo>
                  <a:lnTo>
                    <a:pt x="22" y="687"/>
                  </a:lnTo>
                  <a:lnTo>
                    <a:pt x="16" y="725"/>
                  </a:lnTo>
                  <a:lnTo>
                    <a:pt x="11" y="762"/>
                  </a:lnTo>
                  <a:lnTo>
                    <a:pt x="7" y="797"/>
                  </a:lnTo>
                  <a:lnTo>
                    <a:pt x="3" y="832"/>
                  </a:lnTo>
                  <a:lnTo>
                    <a:pt x="1" y="872"/>
                  </a:lnTo>
                  <a:lnTo>
                    <a:pt x="0" y="909"/>
                  </a:lnTo>
                  <a:lnTo>
                    <a:pt x="0" y="941"/>
                  </a:lnTo>
                  <a:lnTo>
                    <a:pt x="1" y="971"/>
                  </a:lnTo>
                  <a:lnTo>
                    <a:pt x="5" y="996"/>
                  </a:lnTo>
                  <a:lnTo>
                    <a:pt x="9" y="1019"/>
                  </a:lnTo>
                  <a:lnTo>
                    <a:pt x="14" y="1039"/>
                  </a:lnTo>
                  <a:lnTo>
                    <a:pt x="20" y="1057"/>
                  </a:lnTo>
                  <a:lnTo>
                    <a:pt x="27" y="1071"/>
                  </a:lnTo>
                  <a:lnTo>
                    <a:pt x="35" y="1084"/>
                  </a:lnTo>
                  <a:lnTo>
                    <a:pt x="43" y="1094"/>
                  </a:lnTo>
                  <a:lnTo>
                    <a:pt x="52" y="1103"/>
                  </a:lnTo>
                  <a:lnTo>
                    <a:pt x="62" y="1111"/>
                  </a:lnTo>
                  <a:lnTo>
                    <a:pt x="72" y="1117"/>
                  </a:lnTo>
                  <a:lnTo>
                    <a:pt x="82" y="1121"/>
                  </a:lnTo>
                  <a:lnTo>
                    <a:pt x="93" y="1125"/>
                  </a:lnTo>
                  <a:lnTo>
                    <a:pt x="102" y="1127"/>
                  </a:lnTo>
                  <a:lnTo>
                    <a:pt x="112" y="1127"/>
                  </a:lnTo>
                  <a:lnTo>
                    <a:pt x="116" y="1127"/>
                  </a:lnTo>
                  <a:lnTo>
                    <a:pt x="119" y="1125"/>
                  </a:lnTo>
                  <a:lnTo>
                    <a:pt x="122" y="1124"/>
                  </a:lnTo>
                  <a:lnTo>
                    <a:pt x="125" y="1121"/>
                  </a:lnTo>
                  <a:lnTo>
                    <a:pt x="129" y="1116"/>
                  </a:lnTo>
                  <a:lnTo>
                    <a:pt x="132" y="1109"/>
                  </a:lnTo>
                  <a:lnTo>
                    <a:pt x="134" y="1099"/>
                  </a:lnTo>
                  <a:lnTo>
                    <a:pt x="134" y="1089"/>
                  </a:lnTo>
                  <a:lnTo>
                    <a:pt x="134" y="1070"/>
                  </a:lnTo>
                  <a:lnTo>
                    <a:pt x="135" y="1048"/>
                  </a:lnTo>
                  <a:lnTo>
                    <a:pt x="137" y="1026"/>
                  </a:lnTo>
                  <a:lnTo>
                    <a:pt x="139" y="1001"/>
                  </a:lnTo>
                  <a:lnTo>
                    <a:pt x="145" y="948"/>
                  </a:lnTo>
                  <a:lnTo>
                    <a:pt x="154" y="891"/>
                  </a:lnTo>
                  <a:lnTo>
                    <a:pt x="165" y="829"/>
                  </a:lnTo>
                  <a:lnTo>
                    <a:pt x="177" y="764"/>
                  </a:lnTo>
                  <a:lnTo>
                    <a:pt x="191" y="696"/>
                  </a:lnTo>
                  <a:lnTo>
                    <a:pt x="205" y="628"/>
                  </a:lnTo>
                  <a:lnTo>
                    <a:pt x="222" y="559"/>
                  </a:lnTo>
                  <a:lnTo>
                    <a:pt x="237" y="492"/>
                  </a:lnTo>
                  <a:lnTo>
                    <a:pt x="253" y="425"/>
                  </a:lnTo>
                  <a:lnTo>
                    <a:pt x="270" y="361"/>
                  </a:lnTo>
                  <a:lnTo>
                    <a:pt x="286" y="301"/>
                  </a:lnTo>
                  <a:lnTo>
                    <a:pt x="301" y="245"/>
                  </a:lnTo>
                  <a:lnTo>
                    <a:pt x="316" y="195"/>
                  </a:lnTo>
                  <a:lnTo>
                    <a:pt x="329" y="150"/>
                  </a:lnTo>
                  <a:lnTo>
                    <a:pt x="333" y="136"/>
                  </a:lnTo>
                  <a:lnTo>
                    <a:pt x="336" y="123"/>
                  </a:lnTo>
                  <a:lnTo>
                    <a:pt x="338" y="110"/>
                  </a:lnTo>
                  <a:lnTo>
                    <a:pt x="339" y="98"/>
                  </a:lnTo>
                  <a:lnTo>
                    <a:pt x="340" y="88"/>
                  </a:lnTo>
                  <a:lnTo>
                    <a:pt x="339" y="79"/>
                  </a:lnTo>
                  <a:lnTo>
                    <a:pt x="337" y="70"/>
                  </a:lnTo>
                  <a:lnTo>
                    <a:pt x="334" y="62"/>
                  </a:lnTo>
                  <a:lnTo>
                    <a:pt x="331" y="55"/>
                  </a:lnTo>
                  <a:lnTo>
                    <a:pt x="326" y="48"/>
                  </a:lnTo>
                  <a:lnTo>
                    <a:pt x="321" y="42"/>
                  </a:lnTo>
                  <a:lnTo>
                    <a:pt x="315" y="37"/>
                  </a:lnTo>
                  <a:lnTo>
                    <a:pt x="307" y="31"/>
                  </a:lnTo>
                  <a:lnTo>
                    <a:pt x="300" y="27"/>
                  </a:lnTo>
                  <a:lnTo>
                    <a:pt x="292" y="22"/>
                  </a:lnTo>
                  <a:lnTo>
                    <a:pt x="283" y="17"/>
                  </a:lnTo>
                  <a:lnTo>
                    <a:pt x="266" y="9"/>
                  </a:lnTo>
                  <a:lnTo>
                    <a:pt x="248" y="4"/>
                  </a:lnTo>
                  <a:lnTo>
                    <a:pt x="233" y="1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0" name="Freeform 39"/>
            <p:cNvSpPr>
              <a:spLocks/>
            </p:cNvSpPr>
            <p:nvPr userDrawn="1"/>
          </p:nvSpPr>
          <p:spPr bwMode="auto">
            <a:xfrm>
              <a:off x="7003" y="607"/>
              <a:ext cx="58" cy="42"/>
            </a:xfrm>
            <a:custGeom>
              <a:avLst/>
              <a:gdLst>
                <a:gd name="T0" fmla="*/ 50 w 695"/>
                <a:gd name="T1" fmla="*/ 38 h 503"/>
                <a:gd name="T2" fmla="*/ 37 w 695"/>
                <a:gd name="T3" fmla="*/ 44 h 503"/>
                <a:gd name="T4" fmla="*/ 31 w 695"/>
                <a:gd name="T5" fmla="*/ 54 h 503"/>
                <a:gd name="T6" fmla="*/ 30 w 695"/>
                <a:gd name="T7" fmla="*/ 70 h 503"/>
                <a:gd name="T8" fmla="*/ 37 w 695"/>
                <a:gd name="T9" fmla="*/ 108 h 503"/>
                <a:gd name="T10" fmla="*/ 39 w 695"/>
                <a:gd name="T11" fmla="*/ 159 h 503"/>
                <a:gd name="T12" fmla="*/ 35 w 695"/>
                <a:gd name="T13" fmla="*/ 214 h 503"/>
                <a:gd name="T14" fmla="*/ 17 w 695"/>
                <a:gd name="T15" fmla="*/ 323 h 503"/>
                <a:gd name="T16" fmla="*/ 4 w 695"/>
                <a:gd name="T17" fmla="*/ 384 h 503"/>
                <a:gd name="T18" fmla="*/ 0 w 695"/>
                <a:gd name="T19" fmla="*/ 414 h 503"/>
                <a:gd name="T20" fmla="*/ 6 w 695"/>
                <a:gd name="T21" fmla="*/ 438 h 503"/>
                <a:gd name="T22" fmla="*/ 17 w 695"/>
                <a:gd name="T23" fmla="*/ 455 h 503"/>
                <a:gd name="T24" fmla="*/ 32 w 695"/>
                <a:gd name="T25" fmla="*/ 470 h 503"/>
                <a:gd name="T26" fmla="*/ 74 w 695"/>
                <a:gd name="T27" fmla="*/ 494 h 503"/>
                <a:gd name="T28" fmla="*/ 114 w 695"/>
                <a:gd name="T29" fmla="*/ 503 h 503"/>
                <a:gd name="T30" fmla="*/ 134 w 695"/>
                <a:gd name="T31" fmla="*/ 500 h 503"/>
                <a:gd name="T32" fmla="*/ 152 w 695"/>
                <a:gd name="T33" fmla="*/ 486 h 503"/>
                <a:gd name="T34" fmla="*/ 171 w 695"/>
                <a:gd name="T35" fmla="*/ 441 h 503"/>
                <a:gd name="T36" fmla="*/ 212 w 695"/>
                <a:gd name="T37" fmla="*/ 349 h 503"/>
                <a:gd name="T38" fmla="*/ 241 w 695"/>
                <a:gd name="T39" fmla="*/ 301 h 503"/>
                <a:gd name="T40" fmla="*/ 278 w 695"/>
                <a:gd name="T41" fmla="*/ 253 h 503"/>
                <a:gd name="T42" fmla="*/ 322 w 695"/>
                <a:gd name="T43" fmla="*/ 208 h 503"/>
                <a:gd name="T44" fmla="*/ 374 w 695"/>
                <a:gd name="T45" fmla="*/ 167 h 503"/>
                <a:gd name="T46" fmla="*/ 435 w 695"/>
                <a:gd name="T47" fmla="*/ 131 h 503"/>
                <a:gd name="T48" fmla="*/ 505 w 695"/>
                <a:gd name="T49" fmla="*/ 102 h 503"/>
                <a:gd name="T50" fmla="*/ 585 w 695"/>
                <a:gd name="T51" fmla="*/ 82 h 503"/>
                <a:gd name="T52" fmla="*/ 677 w 695"/>
                <a:gd name="T53" fmla="*/ 72 h 503"/>
                <a:gd name="T54" fmla="*/ 686 w 695"/>
                <a:gd name="T55" fmla="*/ 69 h 503"/>
                <a:gd name="T56" fmla="*/ 692 w 695"/>
                <a:gd name="T57" fmla="*/ 62 h 503"/>
                <a:gd name="T58" fmla="*/ 695 w 695"/>
                <a:gd name="T59" fmla="*/ 51 h 503"/>
                <a:gd name="T60" fmla="*/ 690 w 695"/>
                <a:gd name="T61" fmla="*/ 34 h 503"/>
                <a:gd name="T62" fmla="*/ 674 w 695"/>
                <a:gd name="T63" fmla="*/ 18 h 503"/>
                <a:gd name="T64" fmla="*/ 648 w 695"/>
                <a:gd name="T65" fmla="*/ 8 h 503"/>
                <a:gd name="T66" fmla="*/ 604 w 695"/>
                <a:gd name="T67" fmla="*/ 1 h 503"/>
                <a:gd name="T68" fmla="*/ 536 w 695"/>
                <a:gd name="T69" fmla="*/ 2 h 503"/>
                <a:gd name="T70" fmla="*/ 469 w 695"/>
                <a:gd name="T71" fmla="*/ 13 h 503"/>
                <a:gd name="T72" fmla="*/ 397 w 695"/>
                <a:gd name="T73" fmla="*/ 33 h 503"/>
                <a:gd name="T74" fmla="*/ 328 w 695"/>
                <a:gd name="T75" fmla="*/ 60 h 503"/>
                <a:gd name="T76" fmla="*/ 262 w 695"/>
                <a:gd name="T77" fmla="*/ 94 h 503"/>
                <a:gd name="T78" fmla="*/ 214 w 695"/>
                <a:gd name="T79" fmla="*/ 124 h 503"/>
                <a:gd name="T80" fmla="*/ 200 w 695"/>
                <a:gd name="T81" fmla="*/ 101 h 503"/>
                <a:gd name="T82" fmla="*/ 160 w 695"/>
                <a:gd name="T83" fmla="*/ 66 h 503"/>
                <a:gd name="T84" fmla="*/ 124 w 695"/>
                <a:gd name="T85" fmla="*/ 46 h 503"/>
                <a:gd name="T86" fmla="*/ 96 w 695"/>
                <a:gd name="T87" fmla="*/ 38 h 503"/>
                <a:gd name="T88" fmla="*/ 71 w 695"/>
                <a:gd name="T89" fmla="*/ 35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95" h="503">
                  <a:moveTo>
                    <a:pt x="71" y="35"/>
                  </a:moveTo>
                  <a:lnTo>
                    <a:pt x="61" y="36"/>
                  </a:lnTo>
                  <a:lnTo>
                    <a:pt x="50" y="38"/>
                  </a:lnTo>
                  <a:lnTo>
                    <a:pt x="45" y="39"/>
                  </a:lnTo>
                  <a:lnTo>
                    <a:pt x="41" y="42"/>
                  </a:lnTo>
                  <a:lnTo>
                    <a:pt x="37" y="44"/>
                  </a:lnTo>
                  <a:lnTo>
                    <a:pt x="34" y="48"/>
                  </a:lnTo>
                  <a:lnTo>
                    <a:pt x="32" y="51"/>
                  </a:lnTo>
                  <a:lnTo>
                    <a:pt x="31" y="54"/>
                  </a:lnTo>
                  <a:lnTo>
                    <a:pt x="30" y="58"/>
                  </a:lnTo>
                  <a:lnTo>
                    <a:pt x="29" y="61"/>
                  </a:lnTo>
                  <a:lnTo>
                    <a:pt x="30" y="70"/>
                  </a:lnTo>
                  <a:lnTo>
                    <a:pt x="32" y="81"/>
                  </a:lnTo>
                  <a:lnTo>
                    <a:pt x="35" y="94"/>
                  </a:lnTo>
                  <a:lnTo>
                    <a:pt x="37" y="108"/>
                  </a:lnTo>
                  <a:lnTo>
                    <a:pt x="39" y="125"/>
                  </a:lnTo>
                  <a:lnTo>
                    <a:pt x="39" y="141"/>
                  </a:lnTo>
                  <a:lnTo>
                    <a:pt x="39" y="159"/>
                  </a:lnTo>
                  <a:lnTo>
                    <a:pt x="38" y="177"/>
                  </a:lnTo>
                  <a:lnTo>
                    <a:pt x="37" y="195"/>
                  </a:lnTo>
                  <a:lnTo>
                    <a:pt x="35" y="214"/>
                  </a:lnTo>
                  <a:lnTo>
                    <a:pt x="29" y="252"/>
                  </a:lnTo>
                  <a:lnTo>
                    <a:pt x="23" y="288"/>
                  </a:lnTo>
                  <a:lnTo>
                    <a:pt x="17" y="323"/>
                  </a:lnTo>
                  <a:lnTo>
                    <a:pt x="10" y="353"/>
                  </a:lnTo>
                  <a:lnTo>
                    <a:pt x="7" y="370"/>
                  </a:lnTo>
                  <a:lnTo>
                    <a:pt x="4" y="384"/>
                  </a:lnTo>
                  <a:lnTo>
                    <a:pt x="1" y="395"/>
                  </a:lnTo>
                  <a:lnTo>
                    <a:pt x="0" y="405"/>
                  </a:lnTo>
                  <a:lnTo>
                    <a:pt x="0" y="414"/>
                  </a:lnTo>
                  <a:lnTo>
                    <a:pt x="1" y="424"/>
                  </a:lnTo>
                  <a:lnTo>
                    <a:pt x="4" y="431"/>
                  </a:lnTo>
                  <a:lnTo>
                    <a:pt x="6" y="438"/>
                  </a:lnTo>
                  <a:lnTo>
                    <a:pt x="9" y="444"/>
                  </a:lnTo>
                  <a:lnTo>
                    <a:pt x="13" y="450"/>
                  </a:lnTo>
                  <a:lnTo>
                    <a:pt x="17" y="455"/>
                  </a:lnTo>
                  <a:lnTo>
                    <a:pt x="22" y="460"/>
                  </a:lnTo>
                  <a:lnTo>
                    <a:pt x="27" y="464"/>
                  </a:lnTo>
                  <a:lnTo>
                    <a:pt x="32" y="470"/>
                  </a:lnTo>
                  <a:lnTo>
                    <a:pt x="45" y="478"/>
                  </a:lnTo>
                  <a:lnTo>
                    <a:pt x="60" y="486"/>
                  </a:lnTo>
                  <a:lnTo>
                    <a:pt x="74" y="494"/>
                  </a:lnTo>
                  <a:lnTo>
                    <a:pt x="87" y="499"/>
                  </a:lnTo>
                  <a:lnTo>
                    <a:pt x="101" y="502"/>
                  </a:lnTo>
                  <a:lnTo>
                    <a:pt x="114" y="503"/>
                  </a:lnTo>
                  <a:lnTo>
                    <a:pt x="121" y="503"/>
                  </a:lnTo>
                  <a:lnTo>
                    <a:pt x="127" y="502"/>
                  </a:lnTo>
                  <a:lnTo>
                    <a:pt x="134" y="500"/>
                  </a:lnTo>
                  <a:lnTo>
                    <a:pt x="140" y="496"/>
                  </a:lnTo>
                  <a:lnTo>
                    <a:pt x="146" y="492"/>
                  </a:lnTo>
                  <a:lnTo>
                    <a:pt x="152" y="486"/>
                  </a:lnTo>
                  <a:lnTo>
                    <a:pt x="158" y="478"/>
                  </a:lnTo>
                  <a:lnTo>
                    <a:pt x="161" y="469"/>
                  </a:lnTo>
                  <a:lnTo>
                    <a:pt x="171" y="441"/>
                  </a:lnTo>
                  <a:lnTo>
                    <a:pt x="182" y="411"/>
                  </a:lnTo>
                  <a:lnTo>
                    <a:pt x="195" y="381"/>
                  </a:lnTo>
                  <a:lnTo>
                    <a:pt x="212" y="349"/>
                  </a:lnTo>
                  <a:lnTo>
                    <a:pt x="221" y="333"/>
                  </a:lnTo>
                  <a:lnTo>
                    <a:pt x="231" y="316"/>
                  </a:lnTo>
                  <a:lnTo>
                    <a:pt x="241" y="301"/>
                  </a:lnTo>
                  <a:lnTo>
                    <a:pt x="253" y="285"/>
                  </a:lnTo>
                  <a:lnTo>
                    <a:pt x="265" y="270"/>
                  </a:lnTo>
                  <a:lnTo>
                    <a:pt x="278" y="253"/>
                  </a:lnTo>
                  <a:lnTo>
                    <a:pt x="292" y="238"/>
                  </a:lnTo>
                  <a:lnTo>
                    <a:pt x="306" y="223"/>
                  </a:lnTo>
                  <a:lnTo>
                    <a:pt x="322" y="208"/>
                  </a:lnTo>
                  <a:lnTo>
                    <a:pt x="338" y="194"/>
                  </a:lnTo>
                  <a:lnTo>
                    <a:pt x="355" y="181"/>
                  </a:lnTo>
                  <a:lnTo>
                    <a:pt x="374" y="167"/>
                  </a:lnTo>
                  <a:lnTo>
                    <a:pt x="393" y="154"/>
                  </a:lnTo>
                  <a:lnTo>
                    <a:pt x="414" y="142"/>
                  </a:lnTo>
                  <a:lnTo>
                    <a:pt x="435" y="131"/>
                  </a:lnTo>
                  <a:lnTo>
                    <a:pt x="457" y="120"/>
                  </a:lnTo>
                  <a:lnTo>
                    <a:pt x="480" y="111"/>
                  </a:lnTo>
                  <a:lnTo>
                    <a:pt x="505" y="102"/>
                  </a:lnTo>
                  <a:lnTo>
                    <a:pt x="531" y="94"/>
                  </a:lnTo>
                  <a:lnTo>
                    <a:pt x="557" y="88"/>
                  </a:lnTo>
                  <a:lnTo>
                    <a:pt x="585" y="82"/>
                  </a:lnTo>
                  <a:lnTo>
                    <a:pt x="614" y="78"/>
                  </a:lnTo>
                  <a:lnTo>
                    <a:pt x="645" y="75"/>
                  </a:lnTo>
                  <a:lnTo>
                    <a:pt x="677" y="72"/>
                  </a:lnTo>
                  <a:lnTo>
                    <a:pt x="680" y="72"/>
                  </a:lnTo>
                  <a:lnTo>
                    <a:pt x="683" y="70"/>
                  </a:lnTo>
                  <a:lnTo>
                    <a:pt x="686" y="69"/>
                  </a:lnTo>
                  <a:lnTo>
                    <a:pt x="688" y="67"/>
                  </a:lnTo>
                  <a:lnTo>
                    <a:pt x="691" y="65"/>
                  </a:lnTo>
                  <a:lnTo>
                    <a:pt x="692" y="62"/>
                  </a:lnTo>
                  <a:lnTo>
                    <a:pt x="694" y="59"/>
                  </a:lnTo>
                  <a:lnTo>
                    <a:pt x="694" y="56"/>
                  </a:lnTo>
                  <a:lnTo>
                    <a:pt x="695" y="51"/>
                  </a:lnTo>
                  <a:lnTo>
                    <a:pt x="694" y="45"/>
                  </a:lnTo>
                  <a:lnTo>
                    <a:pt x="693" y="40"/>
                  </a:lnTo>
                  <a:lnTo>
                    <a:pt x="690" y="34"/>
                  </a:lnTo>
                  <a:lnTo>
                    <a:pt x="686" y="29"/>
                  </a:lnTo>
                  <a:lnTo>
                    <a:pt x="681" y="24"/>
                  </a:lnTo>
                  <a:lnTo>
                    <a:pt x="674" y="18"/>
                  </a:lnTo>
                  <a:lnTo>
                    <a:pt x="667" y="14"/>
                  </a:lnTo>
                  <a:lnTo>
                    <a:pt x="657" y="11"/>
                  </a:lnTo>
                  <a:lnTo>
                    <a:pt x="648" y="8"/>
                  </a:lnTo>
                  <a:lnTo>
                    <a:pt x="638" y="6"/>
                  </a:lnTo>
                  <a:lnTo>
                    <a:pt x="628" y="4"/>
                  </a:lnTo>
                  <a:lnTo>
                    <a:pt x="604" y="1"/>
                  </a:lnTo>
                  <a:lnTo>
                    <a:pt x="579" y="0"/>
                  </a:lnTo>
                  <a:lnTo>
                    <a:pt x="558" y="0"/>
                  </a:lnTo>
                  <a:lnTo>
                    <a:pt x="536" y="2"/>
                  </a:lnTo>
                  <a:lnTo>
                    <a:pt x="515" y="5"/>
                  </a:lnTo>
                  <a:lnTo>
                    <a:pt x="491" y="8"/>
                  </a:lnTo>
                  <a:lnTo>
                    <a:pt x="469" y="13"/>
                  </a:lnTo>
                  <a:lnTo>
                    <a:pt x="445" y="19"/>
                  </a:lnTo>
                  <a:lnTo>
                    <a:pt x="422" y="26"/>
                  </a:lnTo>
                  <a:lnTo>
                    <a:pt x="397" y="33"/>
                  </a:lnTo>
                  <a:lnTo>
                    <a:pt x="374" y="41"/>
                  </a:lnTo>
                  <a:lnTo>
                    <a:pt x="350" y="50"/>
                  </a:lnTo>
                  <a:lnTo>
                    <a:pt x="328" y="60"/>
                  </a:lnTo>
                  <a:lnTo>
                    <a:pt x="305" y="70"/>
                  </a:lnTo>
                  <a:lnTo>
                    <a:pt x="283" y="82"/>
                  </a:lnTo>
                  <a:lnTo>
                    <a:pt x="262" y="94"/>
                  </a:lnTo>
                  <a:lnTo>
                    <a:pt x="240" y="106"/>
                  </a:lnTo>
                  <a:lnTo>
                    <a:pt x="221" y="119"/>
                  </a:lnTo>
                  <a:lnTo>
                    <a:pt x="214" y="124"/>
                  </a:lnTo>
                  <a:lnTo>
                    <a:pt x="212" y="116"/>
                  </a:lnTo>
                  <a:lnTo>
                    <a:pt x="209" y="110"/>
                  </a:lnTo>
                  <a:lnTo>
                    <a:pt x="200" y="101"/>
                  </a:lnTo>
                  <a:lnTo>
                    <a:pt x="190" y="91"/>
                  </a:lnTo>
                  <a:lnTo>
                    <a:pt x="176" y="79"/>
                  </a:lnTo>
                  <a:lnTo>
                    <a:pt x="160" y="66"/>
                  </a:lnTo>
                  <a:lnTo>
                    <a:pt x="142" y="55"/>
                  </a:lnTo>
                  <a:lnTo>
                    <a:pt x="133" y="50"/>
                  </a:lnTo>
                  <a:lnTo>
                    <a:pt x="124" y="46"/>
                  </a:lnTo>
                  <a:lnTo>
                    <a:pt x="114" y="42"/>
                  </a:lnTo>
                  <a:lnTo>
                    <a:pt x="104" y="40"/>
                  </a:lnTo>
                  <a:lnTo>
                    <a:pt x="96" y="38"/>
                  </a:lnTo>
                  <a:lnTo>
                    <a:pt x="87" y="36"/>
                  </a:lnTo>
                  <a:lnTo>
                    <a:pt x="79" y="36"/>
                  </a:lnTo>
                  <a:lnTo>
                    <a:pt x="71" y="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1" name="Freeform 40"/>
            <p:cNvSpPr>
              <a:spLocks/>
            </p:cNvSpPr>
            <p:nvPr userDrawn="1"/>
          </p:nvSpPr>
          <p:spPr bwMode="auto">
            <a:xfrm>
              <a:off x="6388" y="599"/>
              <a:ext cx="74" cy="49"/>
            </a:xfrm>
            <a:custGeom>
              <a:avLst/>
              <a:gdLst>
                <a:gd name="T0" fmla="*/ 144 w 883"/>
                <a:gd name="T1" fmla="*/ 3 h 595"/>
                <a:gd name="T2" fmla="*/ 125 w 883"/>
                <a:gd name="T3" fmla="*/ 13 h 595"/>
                <a:gd name="T4" fmla="*/ 100 w 883"/>
                <a:gd name="T5" fmla="*/ 49 h 595"/>
                <a:gd name="T6" fmla="*/ 55 w 883"/>
                <a:gd name="T7" fmla="*/ 183 h 595"/>
                <a:gd name="T8" fmla="*/ 10 w 883"/>
                <a:gd name="T9" fmla="*/ 382 h 595"/>
                <a:gd name="T10" fmla="*/ 0 w 883"/>
                <a:gd name="T11" fmla="*/ 465 h 595"/>
                <a:gd name="T12" fmla="*/ 7 w 883"/>
                <a:gd name="T13" fmla="*/ 503 h 595"/>
                <a:gd name="T14" fmla="*/ 25 w 883"/>
                <a:gd name="T15" fmla="*/ 532 h 595"/>
                <a:gd name="T16" fmla="*/ 77 w 883"/>
                <a:gd name="T17" fmla="*/ 571 h 595"/>
                <a:gd name="T18" fmla="*/ 122 w 883"/>
                <a:gd name="T19" fmla="*/ 590 h 595"/>
                <a:gd name="T20" fmla="*/ 164 w 883"/>
                <a:gd name="T21" fmla="*/ 595 h 595"/>
                <a:gd name="T22" fmla="*/ 201 w 883"/>
                <a:gd name="T23" fmla="*/ 585 h 595"/>
                <a:gd name="T24" fmla="*/ 234 w 883"/>
                <a:gd name="T25" fmla="*/ 555 h 595"/>
                <a:gd name="T26" fmla="*/ 295 w 883"/>
                <a:gd name="T27" fmla="*/ 487 h 595"/>
                <a:gd name="T28" fmla="*/ 404 w 883"/>
                <a:gd name="T29" fmla="*/ 369 h 595"/>
                <a:gd name="T30" fmla="*/ 491 w 883"/>
                <a:gd name="T31" fmla="*/ 296 h 595"/>
                <a:gd name="T32" fmla="*/ 514 w 883"/>
                <a:gd name="T33" fmla="*/ 299 h 595"/>
                <a:gd name="T34" fmla="*/ 534 w 883"/>
                <a:gd name="T35" fmla="*/ 336 h 595"/>
                <a:gd name="T36" fmla="*/ 568 w 883"/>
                <a:gd name="T37" fmla="*/ 405 h 595"/>
                <a:gd name="T38" fmla="*/ 605 w 883"/>
                <a:gd name="T39" fmla="*/ 459 h 595"/>
                <a:gd name="T40" fmla="*/ 644 w 883"/>
                <a:gd name="T41" fmla="*/ 500 h 595"/>
                <a:gd name="T42" fmla="*/ 693 w 883"/>
                <a:gd name="T43" fmla="*/ 535 h 595"/>
                <a:gd name="T44" fmla="*/ 767 w 883"/>
                <a:gd name="T45" fmla="*/ 561 h 595"/>
                <a:gd name="T46" fmla="*/ 828 w 883"/>
                <a:gd name="T47" fmla="*/ 565 h 595"/>
                <a:gd name="T48" fmla="*/ 868 w 883"/>
                <a:gd name="T49" fmla="*/ 555 h 595"/>
                <a:gd name="T50" fmla="*/ 883 w 883"/>
                <a:gd name="T51" fmla="*/ 533 h 595"/>
                <a:gd name="T52" fmla="*/ 880 w 883"/>
                <a:gd name="T53" fmla="*/ 518 h 595"/>
                <a:gd name="T54" fmla="*/ 868 w 883"/>
                <a:gd name="T55" fmla="*/ 512 h 595"/>
                <a:gd name="T56" fmla="*/ 840 w 883"/>
                <a:gd name="T57" fmla="*/ 510 h 595"/>
                <a:gd name="T58" fmla="*/ 808 w 883"/>
                <a:gd name="T59" fmla="*/ 501 h 595"/>
                <a:gd name="T60" fmla="*/ 781 w 883"/>
                <a:gd name="T61" fmla="*/ 483 h 595"/>
                <a:gd name="T62" fmla="*/ 751 w 883"/>
                <a:gd name="T63" fmla="*/ 440 h 595"/>
                <a:gd name="T64" fmla="*/ 722 w 883"/>
                <a:gd name="T65" fmla="*/ 358 h 595"/>
                <a:gd name="T66" fmla="*/ 694 w 883"/>
                <a:gd name="T67" fmla="*/ 231 h 595"/>
                <a:gd name="T68" fmla="*/ 679 w 883"/>
                <a:gd name="T69" fmla="*/ 197 h 595"/>
                <a:gd name="T70" fmla="*/ 655 w 883"/>
                <a:gd name="T71" fmla="*/ 168 h 595"/>
                <a:gd name="T72" fmla="*/ 622 w 883"/>
                <a:gd name="T73" fmla="*/ 145 h 595"/>
                <a:gd name="T74" fmla="*/ 580 w 883"/>
                <a:gd name="T75" fmla="*/ 127 h 595"/>
                <a:gd name="T76" fmla="*/ 537 w 883"/>
                <a:gd name="T77" fmla="*/ 122 h 595"/>
                <a:gd name="T78" fmla="*/ 494 w 883"/>
                <a:gd name="T79" fmla="*/ 140 h 595"/>
                <a:gd name="T80" fmla="*/ 409 w 883"/>
                <a:gd name="T81" fmla="*/ 209 h 595"/>
                <a:gd name="T82" fmla="*/ 308 w 883"/>
                <a:gd name="T83" fmla="*/ 309 h 595"/>
                <a:gd name="T84" fmla="*/ 207 w 883"/>
                <a:gd name="T85" fmla="*/ 410 h 595"/>
                <a:gd name="T86" fmla="*/ 179 w 883"/>
                <a:gd name="T87" fmla="*/ 427 h 595"/>
                <a:gd name="T88" fmla="*/ 201 w 883"/>
                <a:gd name="T89" fmla="*/ 322 h 595"/>
                <a:gd name="T90" fmla="*/ 255 w 883"/>
                <a:gd name="T91" fmla="*/ 149 h 595"/>
                <a:gd name="T92" fmla="*/ 277 w 883"/>
                <a:gd name="T93" fmla="*/ 89 h 595"/>
                <a:gd name="T94" fmla="*/ 276 w 883"/>
                <a:gd name="T95" fmla="*/ 67 h 595"/>
                <a:gd name="T96" fmla="*/ 261 w 883"/>
                <a:gd name="T97" fmla="*/ 42 h 595"/>
                <a:gd name="T98" fmla="*/ 226 w 883"/>
                <a:gd name="T99" fmla="*/ 18 h 595"/>
                <a:gd name="T100" fmla="*/ 174 w 883"/>
                <a:gd name="T101" fmla="*/ 1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83" h="595">
                  <a:moveTo>
                    <a:pt x="162" y="0"/>
                  </a:moveTo>
                  <a:lnTo>
                    <a:pt x="156" y="0"/>
                  </a:lnTo>
                  <a:lnTo>
                    <a:pt x="150" y="1"/>
                  </a:lnTo>
                  <a:lnTo>
                    <a:pt x="144" y="3"/>
                  </a:lnTo>
                  <a:lnTo>
                    <a:pt x="139" y="4"/>
                  </a:lnTo>
                  <a:lnTo>
                    <a:pt x="134" y="7"/>
                  </a:lnTo>
                  <a:lnTo>
                    <a:pt x="129" y="10"/>
                  </a:lnTo>
                  <a:lnTo>
                    <a:pt x="125" y="13"/>
                  </a:lnTo>
                  <a:lnTo>
                    <a:pt x="121" y="17"/>
                  </a:lnTo>
                  <a:lnTo>
                    <a:pt x="113" y="26"/>
                  </a:lnTo>
                  <a:lnTo>
                    <a:pt x="106" y="37"/>
                  </a:lnTo>
                  <a:lnTo>
                    <a:pt x="100" y="49"/>
                  </a:lnTo>
                  <a:lnTo>
                    <a:pt x="94" y="63"/>
                  </a:lnTo>
                  <a:lnTo>
                    <a:pt x="82" y="97"/>
                  </a:lnTo>
                  <a:lnTo>
                    <a:pt x="68" y="137"/>
                  </a:lnTo>
                  <a:lnTo>
                    <a:pt x="55" y="183"/>
                  </a:lnTo>
                  <a:lnTo>
                    <a:pt x="43" y="232"/>
                  </a:lnTo>
                  <a:lnTo>
                    <a:pt x="31" y="282"/>
                  </a:lnTo>
                  <a:lnTo>
                    <a:pt x="19" y="333"/>
                  </a:lnTo>
                  <a:lnTo>
                    <a:pt x="10" y="382"/>
                  </a:lnTo>
                  <a:lnTo>
                    <a:pt x="3" y="429"/>
                  </a:lnTo>
                  <a:lnTo>
                    <a:pt x="1" y="442"/>
                  </a:lnTo>
                  <a:lnTo>
                    <a:pt x="0" y="454"/>
                  </a:lnTo>
                  <a:lnTo>
                    <a:pt x="0" y="465"/>
                  </a:lnTo>
                  <a:lnTo>
                    <a:pt x="1" y="477"/>
                  </a:lnTo>
                  <a:lnTo>
                    <a:pt x="2" y="486"/>
                  </a:lnTo>
                  <a:lnTo>
                    <a:pt x="4" y="495"/>
                  </a:lnTo>
                  <a:lnTo>
                    <a:pt x="7" y="503"/>
                  </a:lnTo>
                  <a:lnTo>
                    <a:pt x="10" y="511"/>
                  </a:lnTo>
                  <a:lnTo>
                    <a:pt x="14" y="518"/>
                  </a:lnTo>
                  <a:lnTo>
                    <a:pt x="19" y="526"/>
                  </a:lnTo>
                  <a:lnTo>
                    <a:pt x="25" y="532"/>
                  </a:lnTo>
                  <a:lnTo>
                    <a:pt x="32" y="539"/>
                  </a:lnTo>
                  <a:lnTo>
                    <a:pt x="47" y="551"/>
                  </a:lnTo>
                  <a:lnTo>
                    <a:pt x="65" y="564"/>
                  </a:lnTo>
                  <a:lnTo>
                    <a:pt x="77" y="571"/>
                  </a:lnTo>
                  <a:lnTo>
                    <a:pt x="89" y="577"/>
                  </a:lnTo>
                  <a:lnTo>
                    <a:pt x="100" y="582"/>
                  </a:lnTo>
                  <a:lnTo>
                    <a:pt x="111" y="587"/>
                  </a:lnTo>
                  <a:lnTo>
                    <a:pt x="122" y="590"/>
                  </a:lnTo>
                  <a:lnTo>
                    <a:pt x="133" y="592"/>
                  </a:lnTo>
                  <a:lnTo>
                    <a:pt x="144" y="594"/>
                  </a:lnTo>
                  <a:lnTo>
                    <a:pt x="154" y="595"/>
                  </a:lnTo>
                  <a:lnTo>
                    <a:pt x="164" y="595"/>
                  </a:lnTo>
                  <a:lnTo>
                    <a:pt x="174" y="593"/>
                  </a:lnTo>
                  <a:lnTo>
                    <a:pt x="184" y="591"/>
                  </a:lnTo>
                  <a:lnTo>
                    <a:pt x="192" y="589"/>
                  </a:lnTo>
                  <a:lnTo>
                    <a:pt x="201" y="585"/>
                  </a:lnTo>
                  <a:lnTo>
                    <a:pt x="208" y="580"/>
                  </a:lnTo>
                  <a:lnTo>
                    <a:pt x="216" y="575"/>
                  </a:lnTo>
                  <a:lnTo>
                    <a:pt x="222" y="567"/>
                  </a:lnTo>
                  <a:lnTo>
                    <a:pt x="234" y="555"/>
                  </a:lnTo>
                  <a:lnTo>
                    <a:pt x="245" y="542"/>
                  </a:lnTo>
                  <a:lnTo>
                    <a:pt x="257" y="530"/>
                  </a:lnTo>
                  <a:lnTo>
                    <a:pt x="268" y="516"/>
                  </a:lnTo>
                  <a:lnTo>
                    <a:pt x="295" y="487"/>
                  </a:lnTo>
                  <a:lnTo>
                    <a:pt x="321" y="456"/>
                  </a:lnTo>
                  <a:lnTo>
                    <a:pt x="349" y="427"/>
                  </a:lnTo>
                  <a:lnTo>
                    <a:pt x="376" y="397"/>
                  </a:lnTo>
                  <a:lnTo>
                    <a:pt x="404" y="369"/>
                  </a:lnTo>
                  <a:lnTo>
                    <a:pt x="431" y="343"/>
                  </a:lnTo>
                  <a:lnTo>
                    <a:pt x="458" y="320"/>
                  </a:lnTo>
                  <a:lnTo>
                    <a:pt x="484" y="300"/>
                  </a:lnTo>
                  <a:lnTo>
                    <a:pt x="491" y="296"/>
                  </a:lnTo>
                  <a:lnTo>
                    <a:pt x="497" y="295"/>
                  </a:lnTo>
                  <a:lnTo>
                    <a:pt x="503" y="295"/>
                  </a:lnTo>
                  <a:lnTo>
                    <a:pt x="509" y="296"/>
                  </a:lnTo>
                  <a:lnTo>
                    <a:pt x="514" y="299"/>
                  </a:lnTo>
                  <a:lnTo>
                    <a:pt x="519" y="303"/>
                  </a:lnTo>
                  <a:lnTo>
                    <a:pt x="523" y="309"/>
                  </a:lnTo>
                  <a:lnTo>
                    <a:pt x="527" y="316"/>
                  </a:lnTo>
                  <a:lnTo>
                    <a:pt x="534" y="336"/>
                  </a:lnTo>
                  <a:lnTo>
                    <a:pt x="543" y="355"/>
                  </a:lnTo>
                  <a:lnTo>
                    <a:pt x="551" y="372"/>
                  </a:lnTo>
                  <a:lnTo>
                    <a:pt x="560" y="390"/>
                  </a:lnTo>
                  <a:lnTo>
                    <a:pt x="568" y="405"/>
                  </a:lnTo>
                  <a:lnTo>
                    <a:pt x="577" y="420"/>
                  </a:lnTo>
                  <a:lnTo>
                    <a:pt x="586" y="434"/>
                  </a:lnTo>
                  <a:lnTo>
                    <a:pt x="596" y="447"/>
                  </a:lnTo>
                  <a:lnTo>
                    <a:pt x="605" y="459"/>
                  </a:lnTo>
                  <a:lnTo>
                    <a:pt x="615" y="470"/>
                  </a:lnTo>
                  <a:lnTo>
                    <a:pt x="624" y="481"/>
                  </a:lnTo>
                  <a:lnTo>
                    <a:pt x="634" y="491"/>
                  </a:lnTo>
                  <a:lnTo>
                    <a:pt x="644" y="500"/>
                  </a:lnTo>
                  <a:lnTo>
                    <a:pt x="654" y="508"/>
                  </a:lnTo>
                  <a:lnTo>
                    <a:pt x="663" y="515"/>
                  </a:lnTo>
                  <a:lnTo>
                    <a:pt x="673" y="523"/>
                  </a:lnTo>
                  <a:lnTo>
                    <a:pt x="693" y="535"/>
                  </a:lnTo>
                  <a:lnTo>
                    <a:pt x="712" y="545"/>
                  </a:lnTo>
                  <a:lnTo>
                    <a:pt x="731" y="552"/>
                  </a:lnTo>
                  <a:lnTo>
                    <a:pt x="749" y="558"/>
                  </a:lnTo>
                  <a:lnTo>
                    <a:pt x="767" y="561"/>
                  </a:lnTo>
                  <a:lnTo>
                    <a:pt x="783" y="564"/>
                  </a:lnTo>
                  <a:lnTo>
                    <a:pt x="799" y="565"/>
                  </a:lnTo>
                  <a:lnTo>
                    <a:pt x="813" y="566"/>
                  </a:lnTo>
                  <a:lnTo>
                    <a:pt x="828" y="565"/>
                  </a:lnTo>
                  <a:lnTo>
                    <a:pt x="843" y="564"/>
                  </a:lnTo>
                  <a:lnTo>
                    <a:pt x="853" y="562"/>
                  </a:lnTo>
                  <a:lnTo>
                    <a:pt x="861" y="559"/>
                  </a:lnTo>
                  <a:lnTo>
                    <a:pt x="868" y="555"/>
                  </a:lnTo>
                  <a:lnTo>
                    <a:pt x="874" y="550"/>
                  </a:lnTo>
                  <a:lnTo>
                    <a:pt x="878" y="545"/>
                  </a:lnTo>
                  <a:lnTo>
                    <a:pt x="881" y="539"/>
                  </a:lnTo>
                  <a:lnTo>
                    <a:pt x="883" y="533"/>
                  </a:lnTo>
                  <a:lnTo>
                    <a:pt x="883" y="528"/>
                  </a:lnTo>
                  <a:lnTo>
                    <a:pt x="883" y="524"/>
                  </a:lnTo>
                  <a:lnTo>
                    <a:pt x="882" y="520"/>
                  </a:lnTo>
                  <a:lnTo>
                    <a:pt x="880" y="518"/>
                  </a:lnTo>
                  <a:lnTo>
                    <a:pt x="878" y="515"/>
                  </a:lnTo>
                  <a:lnTo>
                    <a:pt x="875" y="514"/>
                  </a:lnTo>
                  <a:lnTo>
                    <a:pt x="872" y="512"/>
                  </a:lnTo>
                  <a:lnTo>
                    <a:pt x="868" y="512"/>
                  </a:lnTo>
                  <a:lnTo>
                    <a:pt x="864" y="511"/>
                  </a:lnTo>
                  <a:lnTo>
                    <a:pt x="860" y="511"/>
                  </a:lnTo>
                  <a:lnTo>
                    <a:pt x="851" y="511"/>
                  </a:lnTo>
                  <a:lnTo>
                    <a:pt x="840" y="510"/>
                  </a:lnTo>
                  <a:lnTo>
                    <a:pt x="832" y="509"/>
                  </a:lnTo>
                  <a:lnTo>
                    <a:pt x="823" y="507"/>
                  </a:lnTo>
                  <a:lnTo>
                    <a:pt x="815" y="504"/>
                  </a:lnTo>
                  <a:lnTo>
                    <a:pt x="808" y="501"/>
                  </a:lnTo>
                  <a:lnTo>
                    <a:pt x="801" y="497"/>
                  </a:lnTo>
                  <a:lnTo>
                    <a:pt x="794" y="493"/>
                  </a:lnTo>
                  <a:lnTo>
                    <a:pt x="787" y="488"/>
                  </a:lnTo>
                  <a:lnTo>
                    <a:pt x="781" y="483"/>
                  </a:lnTo>
                  <a:lnTo>
                    <a:pt x="775" y="477"/>
                  </a:lnTo>
                  <a:lnTo>
                    <a:pt x="770" y="469"/>
                  </a:lnTo>
                  <a:lnTo>
                    <a:pt x="760" y="455"/>
                  </a:lnTo>
                  <a:lnTo>
                    <a:pt x="751" y="440"/>
                  </a:lnTo>
                  <a:lnTo>
                    <a:pt x="743" y="421"/>
                  </a:lnTo>
                  <a:lnTo>
                    <a:pt x="735" y="402"/>
                  </a:lnTo>
                  <a:lnTo>
                    <a:pt x="728" y="381"/>
                  </a:lnTo>
                  <a:lnTo>
                    <a:pt x="722" y="358"/>
                  </a:lnTo>
                  <a:lnTo>
                    <a:pt x="711" y="309"/>
                  </a:lnTo>
                  <a:lnTo>
                    <a:pt x="700" y="255"/>
                  </a:lnTo>
                  <a:lnTo>
                    <a:pt x="697" y="240"/>
                  </a:lnTo>
                  <a:lnTo>
                    <a:pt x="694" y="231"/>
                  </a:lnTo>
                  <a:lnTo>
                    <a:pt x="692" y="222"/>
                  </a:lnTo>
                  <a:lnTo>
                    <a:pt x="687" y="213"/>
                  </a:lnTo>
                  <a:lnTo>
                    <a:pt x="683" y="205"/>
                  </a:lnTo>
                  <a:lnTo>
                    <a:pt x="679" y="197"/>
                  </a:lnTo>
                  <a:lnTo>
                    <a:pt x="674" y="189"/>
                  </a:lnTo>
                  <a:lnTo>
                    <a:pt x="668" y="182"/>
                  </a:lnTo>
                  <a:lnTo>
                    <a:pt x="662" y="174"/>
                  </a:lnTo>
                  <a:lnTo>
                    <a:pt x="655" y="168"/>
                  </a:lnTo>
                  <a:lnTo>
                    <a:pt x="648" y="161"/>
                  </a:lnTo>
                  <a:lnTo>
                    <a:pt x="639" y="155"/>
                  </a:lnTo>
                  <a:lnTo>
                    <a:pt x="631" y="150"/>
                  </a:lnTo>
                  <a:lnTo>
                    <a:pt x="622" y="145"/>
                  </a:lnTo>
                  <a:lnTo>
                    <a:pt x="613" y="140"/>
                  </a:lnTo>
                  <a:lnTo>
                    <a:pt x="603" y="135"/>
                  </a:lnTo>
                  <a:lnTo>
                    <a:pt x="592" y="131"/>
                  </a:lnTo>
                  <a:lnTo>
                    <a:pt x="580" y="127"/>
                  </a:lnTo>
                  <a:lnTo>
                    <a:pt x="569" y="124"/>
                  </a:lnTo>
                  <a:lnTo>
                    <a:pt x="559" y="122"/>
                  </a:lnTo>
                  <a:lnTo>
                    <a:pt x="549" y="121"/>
                  </a:lnTo>
                  <a:lnTo>
                    <a:pt x="537" y="122"/>
                  </a:lnTo>
                  <a:lnTo>
                    <a:pt x="527" y="124"/>
                  </a:lnTo>
                  <a:lnTo>
                    <a:pt x="518" y="128"/>
                  </a:lnTo>
                  <a:lnTo>
                    <a:pt x="510" y="131"/>
                  </a:lnTo>
                  <a:lnTo>
                    <a:pt x="494" y="140"/>
                  </a:lnTo>
                  <a:lnTo>
                    <a:pt x="478" y="150"/>
                  </a:lnTo>
                  <a:lnTo>
                    <a:pt x="457" y="167"/>
                  </a:lnTo>
                  <a:lnTo>
                    <a:pt x="433" y="187"/>
                  </a:lnTo>
                  <a:lnTo>
                    <a:pt x="409" y="209"/>
                  </a:lnTo>
                  <a:lnTo>
                    <a:pt x="383" y="233"/>
                  </a:lnTo>
                  <a:lnTo>
                    <a:pt x="358" y="258"/>
                  </a:lnTo>
                  <a:lnTo>
                    <a:pt x="332" y="284"/>
                  </a:lnTo>
                  <a:lnTo>
                    <a:pt x="308" y="309"/>
                  </a:lnTo>
                  <a:lnTo>
                    <a:pt x="284" y="334"/>
                  </a:lnTo>
                  <a:lnTo>
                    <a:pt x="246" y="372"/>
                  </a:lnTo>
                  <a:lnTo>
                    <a:pt x="218" y="400"/>
                  </a:lnTo>
                  <a:lnTo>
                    <a:pt x="207" y="410"/>
                  </a:lnTo>
                  <a:lnTo>
                    <a:pt x="199" y="417"/>
                  </a:lnTo>
                  <a:lnTo>
                    <a:pt x="192" y="423"/>
                  </a:lnTo>
                  <a:lnTo>
                    <a:pt x="188" y="425"/>
                  </a:lnTo>
                  <a:lnTo>
                    <a:pt x="179" y="427"/>
                  </a:lnTo>
                  <a:lnTo>
                    <a:pt x="180" y="417"/>
                  </a:lnTo>
                  <a:lnTo>
                    <a:pt x="185" y="392"/>
                  </a:lnTo>
                  <a:lnTo>
                    <a:pt x="192" y="360"/>
                  </a:lnTo>
                  <a:lnTo>
                    <a:pt x="201" y="322"/>
                  </a:lnTo>
                  <a:lnTo>
                    <a:pt x="211" y="283"/>
                  </a:lnTo>
                  <a:lnTo>
                    <a:pt x="224" y="239"/>
                  </a:lnTo>
                  <a:lnTo>
                    <a:pt x="239" y="194"/>
                  </a:lnTo>
                  <a:lnTo>
                    <a:pt x="255" y="149"/>
                  </a:lnTo>
                  <a:lnTo>
                    <a:pt x="272" y="105"/>
                  </a:lnTo>
                  <a:lnTo>
                    <a:pt x="275" y="100"/>
                  </a:lnTo>
                  <a:lnTo>
                    <a:pt x="276" y="94"/>
                  </a:lnTo>
                  <a:lnTo>
                    <a:pt x="277" y="89"/>
                  </a:lnTo>
                  <a:lnTo>
                    <a:pt x="278" y="84"/>
                  </a:lnTo>
                  <a:lnTo>
                    <a:pt x="278" y="78"/>
                  </a:lnTo>
                  <a:lnTo>
                    <a:pt x="277" y="72"/>
                  </a:lnTo>
                  <a:lnTo>
                    <a:pt x="276" y="67"/>
                  </a:lnTo>
                  <a:lnTo>
                    <a:pt x="274" y="62"/>
                  </a:lnTo>
                  <a:lnTo>
                    <a:pt x="271" y="55"/>
                  </a:lnTo>
                  <a:lnTo>
                    <a:pt x="266" y="48"/>
                  </a:lnTo>
                  <a:lnTo>
                    <a:pt x="261" y="42"/>
                  </a:lnTo>
                  <a:lnTo>
                    <a:pt x="254" y="36"/>
                  </a:lnTo>
                  <a:lnTo>
                    <a:pt x="246" y="30"/>
                  </a:lnTo>
                  <a:lnTo>
                    <a:pt x="237" y="23"/>
                  </a:lnTo>
                  <a:lnTo>
                    <a:pt x="226" y="18"/>
                  </a:lnTo>
                  <a:lnTo>
                    <a:pt x="215" y="13"/>
                  </a:lnTo>
                  <a:lnTo>
                    <a:pt x="201" y="7"/>
                  </a:lnTo>
                  <a:lnTo>
                    <a:pt x="187" y="3"/>
                  </a:lnTo>
                  <a:lnTo>
                    <a:pt x="174" y="1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2" name="Freeform 41"/>
            <p:cNvSpPr>
              <a:spLocks/>
            </p:cNvSpPr>
            <p:nvPr userDrawn="1"/>
          </p:nvSpPr>
          <p:spPr bwMode="auto">
            <a:xfrm>
              <a:off x="6666" y="603"/>
              <a:ext cx="60" cy="44"/>
            </a:xfrm>
            <a:custGeom>
              <a:avLst/>
              <a:gdLst>
                <a:gd name="T0" fmla="*/ 518 w 721"/>
                <a:gd name="T1" fmla="*/ 321 h 522"/>
                <a:gd name="T2" fmla="*/ 536 w 721"/>
                <a:gd name="T3" fmla="*/ 387 h 522"/>
                <a:gd name="T4" fmla="*/ 575 w 721"/>
                <a:gd name="T5" fmla="*/ 455 h 522"/>
                <a:gd name="T6" fmla="*/ 622 w 721"/>
                <a:gd name="T7" fmla="*/ 498 h 522"/>
                <a:gd name="T8" fmla="*/ 664 w 721"/>
                <a:gd name="T9" fmla="*/ 519 h 522"/>
                <a:gd name="T10" fmla="*/ 699 w 721"/>
                <a:gd name="T11" fmla="*/ 522 h 522"/>
                <a:gd name="T12" fmla="*/ 719 w 721"/>
                <a:gd name="T13" fmla="*/ 510 h 522"/>
                <a:gd name="T14" fmla="*/ 717 w 721"/>
                <a:gd name="T15" fmla="*/ 488 h 522"/>
                <a:gd name="T16" fmla="*/ 698 w 721"/>
                <a:gd name="T17" fmla="*/ 444 h 522"/>
                <a:gd name="T18" fmla="*/ 682 w 721"/>
                <a:gd name="T19" fmla="*/ 342 h 522"/>
                <a:gd name="T20" fmla="*/ 685 w 721"/>
                <a:gd name="T21" fmla="*/ 242 h 522"/>
                <a:gd name="T22" fmla="*/ 697 w 721"/>
                <a:gd name="T23" fmla="*/ 155 h 522"/>
                <a:gd name="T24" fmla="*/ 699 w 721"/>
                <a:gd name="T25" fmla="*/ 112 h 522"/>
                <a:gd name="T26" fmla="*/ 687 w 721"/>
                <a:gd name="T27" fmla="*/ 82 h 522"/>
                <a:gd name="T28" fmla="*/ 664 w 721"/>
                <a:gd name="T29" fmla="*/ 59 h 522"/>
                <a:gd name="T30" fmla="*/ 622 w 721"/>
                <a:gd name="T31" fmla="*/ 34 h 522"/>
                <a:gd name="T32" fmla="*/ 574 w 721"/>
                <a:gd name="T33" fmla="*/ 25 h 522"/>
                <a:gd name="T34" fmla="*/ 553 w 721"/>
                <a:gd name="T35" fmla="*/ 38 h 522"/>
                <a:gd name="T36" fmla="*/ 510 w 721"/>
                <a:gd name="T37" fmla="*/ 116 h 522"/>
                <a:gd name="T38" fmla="*/ 432 w 721"/>
                <a:gd name="T39" fmla="*/ 216 h 522"/>
                <a:gd name="T40" fmla="*/ 343 w 721"/>
                <a:gd name="T41" fmla="*/ 300 h 522"/>
                <a:gd name="T42" fmla="*/ 291 w 721"/>
                <a:gd name="T43" fmla="*/ 334 h 522"/>
                <a:gd name="T44" fmla="*/ 254 w 721"/>
                <a:gd name="T45" fmla="*/ 345 h 522"/>
                <a:gd name="T46" fmla="*/ 222 w 721"/>
                <a:gd name="T47" fmla="*/ 342 h 522"/>
                <a:gd name="T48" fmla="*/ 197 w 721"/>
                <a:gd name="T49" fmla="*/ 326 h 522"/>
                <a:gd name="T50" fmla="*/ 183 w 721"/>
                <a:gd name="T51" fmla="*/ 290 h 522"/>
                <a:gd name="T52" fmla="*/ 183 w 721"/>
                <a:gd name="T53" fmla="*/ 242 h 522"/>
                <a:gd name="T54" fmla="*/ 195 w 721"/>
                <a:gd name="T55" fmla="*/ 187 h 522"/>
                <a:gd name="T56" fmla="*/ 225 w 721"/>
                <a:gd name="T57" fmla="*/ 111 h 522"/>
                <a:gd name="T58" fmla="*/ 231 w 721"/>
                <a:gd name="T59" fmla="*/ 83 h 522"/>
                <a:gd name="T60" fmla="*/ 225 w 721"/>
                <a:gd name="T61" fmla="*/ 58 h 522"/>
                <a:gd name="T62" fmla="*/ 205 w 721"/>
                <a:gd name="T63" fmla="*/ 36 h 522"/>
                <a:gd name="T64" fmla="*/ 163 w 721"/>
                <a:gd name="T65" fmla="*/ 12 h 522"/>
                <a:gd name="T66" fmla="*/ 123 w 721"/>
                <a:gd name="T67" fmla="*/ 1 h 522"/>
                <a:gd name="T68" fmla="*/ 91 w 721"/>
                <a:gd name="T69" fmla="*/ 5 h 522"/>
                <a:gd name="T70" fmla="*/ 68 w 721"/>
                <a:gd name="T71" fmla="*/ 26 h 522"/>
                <a:gd name="T72" fmla="*/ 42 w 721"/>
                <a:gd name="T73" fmla="*/ 90 h 522"/>
                <a:gd name="T74" fmla="*/ 9 w 721"/>
                <a:gd name="T75" fmla="*/ 214 h 522"/>
                <a:gd name="T76" fmla="*/ 0 w 721"/>
                <a:gd name="T77" fmla="*/ 279 h 522"/>
                <a:gd name="T78" fmla="*/ 5 w 721"/>
                <a:gd name="T79" fmla="*/ 313 h 522"/>
                <a:gd name="T80" fmla="*/ 34 w 721"/>
                <a:gd name="T81" fmla="*/ 375 h 522"/>
                <a:gd name="T82" fmla="*/ 73 w 721"/>
                <a:gd name="T83" fmla="*/ 418 h 522"/>
                <a:gd name="T84" fmla="*/ 112 w 721"/>
                <a:gd name="T85" fmla="*/ 446 h 522"/>
                <a:gd name="T86" fmla="*/ 155 w 721"/>
                <a:gd name="T87" fmla="*/ 466 h 522"/>
                <a:gd name="T88" fmla="*/ 198 w 721"/>
                <a:gd name="T89" fmla="*/ 475 h 522"/>
                <a:gd name="T90" fmla="*/ 251 w 721"/>
                <a:gd name="T91" fmla="*/ 469 h 522"/>
                <a:gd name="T92" fmla="*/ 316 w 721"/>
                <a:gd name="T93" fmla="*/ 440 h 522"/>
                <a:gd name="T94" fmla="*/ 394 w 721"/>
                <a:gd name="T95" fmla="*/ 388 h 522"/>
                <a:gd name="T96" fmla="*/ 483 w 721"/>
                <a:gd name="T97" fmla="*/ 313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21" h="522">
                  <a:moveTo>
                    <a:pt x="515" y="282"/>
                  </a:moveTo>
                  <a:lnTo>
                    <a:pt x="516" y="294"/>
                  </a:lnTo>
                  <a:lnTo>
                    <a:pt x="516" y="307"/>
                  </a:lnTo>
                  <a:lnTo>
                    <a:pt x="518" y="321"/>
                  </a:lnTo>
                  <a:lnTo>
                    <a:pt x="520" y="332"/>
                  </a:lnTo>
                  <a:lnTo>
                    <a:pt x="522" y="344"/>
                  </a:lnTo>
                  <a:lnTo>
                    <a:pt x="528" y="367"/>
                  </a:lnTo>
                  <a:lnTo>
                    <a:pt x="536" y="387"/>
                  </a:lnTo>
                  <a:lnTo>
                    <a:pt x="544" y="406"/>
                  </a:lnTo>
                  <a:lnTo>
                    <a:pt x="553" y="424"/>
                  </a:lnTo>
                  <a:lnTo>
                    <a:pt x="564" y="440"/>
                  </a:lnTo>
                  <a:lnTo>
                    <a:pt x="575" y="455"/>
                  </a:lnTo>
                  <a:lnTo>
                    <a:pt x="587" y="468"/>
                  </a:lnTo>
                  <a:lnTo>
                    <a:pt x="599" y="480"/>
                  </a:lnTo>
                  <a:lnTo>
                    <a:pt x="610" y="490"/>
                  </a:lnTo>
                  <a:lnTo>
                    <a:pt x="622" y="498"/>
                  </a:lnTo>
                  <a:lnTo>
                    <a:pt x="634" y="505"/>
                  </a:lnTo>
                  <a:lnTo>
                    <a:pt x="645" y="511"/>
                  </a:lnTo>
                  <a:lnTo>
                    <a:pt x="655" y="516"/>
                  </a:lnTo>
                  <a:lnTo>
                    <a:pt x="664" y="519"/>
                  </a:lnTo>
                  <a:lnTo>
                    <a:pt x="673" y="521"/>
                  </a:lnTo>
                  <a:lnTo>
                    <a:pt x="683" y="522"/>
                  </a:lnTo>
                  <a:lnTo>
                    <a:pt x="692" y="522"/>
                  </a:lnTo>
                  <a:lnTo>
                    <a:pt x="699" y="522"/>
                  </a:lnTo>
                  <a:lnTo>
                    <a:pt x="706" y="520"/>
                  </a:lnTo>
                  <a:lnTo>
                    <a:pt x="712" y="518"/>
                  </a:lnTo>
                  <a:lnTo>
                    <a:pt x="716" y="515"/>
                  </a:lnTo>
                  <a:lnTo>
                    <a:pt x="719" y="510"/>
                  </a:lnTo>
                  <a:lnTo>
                    <a:pt x="721" y="505"/>
                  </a:lnTo>
                  <a:lnTo>
                    <a:pt x="721" y="500"/>
                  </a:lnTo>
                  <a:lnTo>
                    <a:pt x="720" y="494"/>
                  </a:lnTo>
                  <a:lnTo>
                    <a:pt x="717" y="488"/>
                  </a:lnTo>
                  <a:lnTo>
                    <a:pt x="711" y="478"/>
                  </a:lnTo>
                  <a:lnTo>
                    <a:pt x="706" y="467"/>
                  </a:lnTo>
                  <a:lnTo>
                    <a:pt x="702" y="455"/>
                  </a:lnTo>
                  <a:lnTo>
                    <a:pt x="698" y="444"/>
                  </a:lnTo>
                  <a:lnTo>
                    <a:pt x="692" y="420"/>
                  </a:lnTo>
                  <a:lnTo>
                    <a:pt x="687" y="394"/>
                  </a:lnTo>
                  <a:lnTo>
                    <a:pt x="684" y="368"/>
                  </a:lnTo>
                  <a:lnTo>
                    <a:pt x="682" y="342"/>
                  </a:lnTo>
                  <a:lnTo>
                    <a:pt x="682" y="315"/>
                  </a:lnTo>
                  <a:lnTo>
                    <a:pt x="682" y="290"/>
                  </a:lnTo>
                  <a:lnTo>
                    <a:pt x="683" y="265"/>
                  </a:lnTo>
                  <a:lnTo>
                    <a:pt x="685" y="242"/>
                  </a:lnTo>
                  <a:lnTo>
                    <a:pt x="687" y="221"/>
                  </a:lnTo>
                  <a:lnTo>
                    <a:pt x="690" y="202"/>
                  </a:lnTo>
                  <a:lnTo>
                    <a:pt x="694" y="172"/>
                  </a:lnTo>
                  <a:lnTo>
                    <a:pt x="697" y="155"/>
                  </a:lnTo>
                  <a:lnTo>
                    <a:pt x="699" y="143"/>
                  </a:lnTo>
                  <a:lnTo>
                    <a:pt x="700" y="132"/>
                  </a:lnTo>
                  <a:lnTo>
                    <a:pt x="700" y="122"/>
                  </a:lnTo>
                  <a:lnTo>
                    <a:pt x="699" y="112"/>
                  </a:lnTo>
                  <a:lnTo>
                    <a:pt x="697" y="103"/>
                  </a:lnTo>
                  <a:lnTo>
                    <a:pt x="695" y="96"/>
                  </a:lnTo>
                  <a:lnTo>
                    <a:pt x="691" y="89"/>
                  </a:lnTo>
                  <a:lnTo>
                    <a:pt x="687" y="82"/>
                  </a:lnTo>
                  <a:lnTo>
                    <a:pt x="682" y="76"/>
                  </a:lnTo>
                  <a:lnTo>
                    <a:pt x="676" y="69"/>
                  </a:lnTo>
                  <a:lnTo>
                    <a:pt x="671" y="64"/>
                  </a:lnTo>
                  <a:lnTo>
                    <a:pt x="664" y="59"/>
                  </a:lnTo>
                  <a:lnTo>
                    <a:pt x="651" y="50"/>
                  </a:lnTo>
                  <a:lnTo>
                    <a:pt x="638" y="42"/>
                  </a:lnTo>
                  <a:lnTo>
                    <a:pt x="636" y="41"/>
                  </a:lnTo>
                  <a:lnTo>
                    <a:pt x="622" y="34"/>
                  </a:lnTo>
                  <a:lnTo>
                    <a:pt x="609" y="29"/>
                  </a:lnTo>
                  <a:lnTo>
                    <a:pt x="596" y="26"/>
                  </a:lnTo>
                  <a:lnTo>
                    <a:pt x="584" y="24"/>
                  </a:lnTo>
                  <a:lnTo>
                    <a:pt x="574" y="25"/>
                  </a:lnTo>
                  <a:lnTo>
                    <a:pt x="565" y="28"/>
                  </a:lnTo>
                  <a:lnTo>
                    <a:pt x="561" y="30"/>
                  </a:lnTo>
                  <a:lnTo>
                    <a:pt x="557" y="34"/>
                  </a:lnTo>
                  <a:lnTo>
                    <a:pt x="553" y="38"/>
                  </a:lnTo>
                  <a:lnTo>
                    <a:pt x="551" y="43"/>
                  </a:lnTo>
                  <a:lnTo>
                    <a:pt x="540" y="66"/>
                  </a:lnTo>
                  <a:lnTo>
                    <a:pt x="526" y="91"/>
                  </a:lnTo>
                  <a:lnTo>
                    <a:pt x="510" y="116"/>
                  </a:lnTo>
                  <a:lnTo>
                    <a:pt x="493" y="142"/>
                  </a:lnTo>
                  <a:lnTo>
                    <a:pt x="473" y="167"/>
                  </a:lnTo>
                  <a:lnTo>
                    <a:pt x="453" y="192"/>
                  </a:lnTo>
                  <a:lnTo>
                    <a:pt x="432" y="216"/>
                  </a:lnTo>
                  <a:lnTo>
                    <a:pt x="409" y="240"/>
                  </a:lnTo>
                  <a:lnTo>
                    <a:pt x="388" y="262"/>
                  </a:lnTo>
                  <a:lnTo>
                    <a:pt x="365" y="282"/>
                  </a:lnTo>
                  <a:lnTo>
                    <a:pt x="343" y="300"/>
                  </a:lnTo>
                  <a:lnTo>
                    <a:pt x="322" y="315"/>
                  </a:lnTo>
                  <a:lnTo>
                    <a:pt x="310" y="323"/>
                  </a:lnTo>
                  <a:lnTo>
                    <a:pt x="300" y="329"/>
                  </a:lnTo>
                  <a:lnTo>
                    <a:pt x="291" y="334"/>
                  </a:lnTo>
                  <a:lnTo>
                    <a:pt x="281" y="338"/>
                  </a:lnTo>
                  <a:lnTo>
                    <a:pt x="272" y="341"/>
                  </a:lnTo>
                  <a:lnTo>
                    <a:pt x="262" y="344"/>
                  </a:lnTo>
                  <a:lnTo>
                    <a:pt x="254" y="345"/>
                  </a:lnTo>
                  <a:lnTo>
                    <a:pt x="246" y="346"/>
                  </a:lnTo>
                  <a:lnTo>
                    <a:pt x="238" y="345"/>
                  </a:lnTo>
                  <a:lnTo>
                    <a:pt x="230" y="344"/>
                  </a:lnTo>
                  <a:lnTo>
                    <a:pt x="222" y="342"/>
                  </a:lnTo>
                  <a:lnTo>
                    <a:pt x="214" y="339"/>
                  </a:lnTo>
                  <a:lnTo>
                    <a:pt x="208" y="336"/>
                  </a:lnTo>
                  <a:lnTo>
                    <a:pt x="202" y="331"/>
                  </a:lnTo>
                  <a:lnTo>
                    <a:pt x="197" y="326"/>
                  </a:lnTo>
                  <a:lnTo>
                    <a:pt x="193" y="320"/>
                  </a:lnTo>
                  <a:lnTo>
                    <a:pt x="188" y="310"/>
                  </a:lnTo>
                  <a:lnTo>
                    <a:pt x="185" y="301"/>
                  </a:lnTo>
                  <a:lnTo>
                    <a:pt x="183" y="290"/>
                  </a:lnTo>
                  <a:lnTo>
                    <a:pt x="181" y="279"/>
                  </a:lnTo>
                  <a:lnTo>
                    <a:pt x="181" y="267"/>
                  </a:lnTo>
                  <a:lnTo>
                    <a:pt x="181" y="255"/>
                  </a:lnTo>
                  <a:lnTo>
                    <a:pt x="183" y="242"/>
                  </a:lnTo>
                  <a:lnTo>
                    <a:pt x="185" y="229"/>
                  </a:lnTo>
                  <a:lnTo>
                    <a:pt x="187" y="214"/>
                  </a:lnTo>
                  <a:lnTo>
                    <a:pt x="191" y="201"/>
                  </a:lnTo>
                  <a:lnTo>
                    <a:pt x="195" y="187"/>
                  </a:lnTo>
                  <a:lnTo>
                    <a:pt x="199" y="174"/>
                  </a:lnTo>
                  <a:lnTo>
                    <a:pt x="209" y="146"/>
                  </a:lnTo>
                  <a:lnTo>
                    <a:pt x="221" y="120"/>
                  </a:lnTo>
                  <a:lnTo>
                    <a:pt x="225" y="111"/>
                  </a:lnTo>
                  <a:lnTo>
                    <a:pt x="227" y="104"/>
                  </a:lnTo>
                  <a:lnTo>
                    <a:pt x="229" y="97"/>
                  </a:lnTo>
                  <a:lnTo>
                    <a:pt x="231" y="90"/>
                  </a:lnTo>
                  <a:lnTo>
                    <a:pt x="231" y="83"/>
                  </a:lnTo>
                  <a:lnTo>
                    <a:pt x="231" y="77"/>
                  </a:lnTo>
                  <a:lnTo>
                    <a:pt x="229" y="71"/>
                  </a:lnTo>
                  <a:lnTo>
                    <a:pt x="228" y="64"/>
                  </a:lnTo>
                  <a:lnTo>
                    <a:pt x="225" y="58"/>
                  </a:lnTo>
                  <a:lnTo>
                    <a:pt x="221" y="52"/>
                  </a:lnTo>
                  <a:lnTo>
                    <a:pt x="216" y="47"/>
                  </a:lnTo>
                  <a:lnTo>
                    <a:pt x="211" y="42"/>
                  </a:lnTo>
                  <a:lnTo>
                    <a:pt x="205" y="36"/>
                  </a:lnTo>
                  <a:lnTo>
                    <a:pt x="198" y="31"/>
                  </a:lnTo>
                  <a:lnTo>
                    <a:pt x="190" y="26"/>
                  </a:lnTo>
                  <a:lnTo>
                    <a:pt x="181" y="20"/>
                  </a:lnTo>
                  <a:lnTo>
                    <a:pt x="163" y="12"/>
                  </a:lnTo>
                  <a:lnTo>
                    <a:pt x="146" y="5"/>
                  </a:lnTo>
                  <a:lnTo>
                    <a:pt x="138" y="3"/>
                  </a:lnTo>
                  <a:lnTo>
                    <a:pt x="130" y="2"/>
                  </a:lnTo>
                  <a:lnTo>
                    <a:pt x="123" y="1"/>
                  </a:lnTo>
                  <a:lnTo>
                    <a:pt x="115" y="0"/>
                  </a:lnTo>
                  <a:lnTo>
                    <a:pt x="106" y="1"/>
                  </a:lnTo>
                  <a:lnTo>
                    <a:pt x="98" y="2"/>
                  </a:lnTo>
                  <a:lnTo>
                    <a:pt x="91" y="5"/>
                  </a:lnTo>
                  <a:lnTo>
                    <a:pt x="84" y="8"/>
                  </a:lnTo>
                  <a:lnTo>
                    <a:pt x="78" y="13"/>
                  </a:lnTo>
                  <a:lnTo>
                    <a:pt x="73" y="18"/>
                  </a:lnTo>
                  <a:lnTo>
                    <a:pt x="68" y="26"/>
                  </a:lnTo>
                  <a:lnTo>
                    <a:pt x="63" y="33"/>
                  </a:lnTo>
                  <a:lnTo>
                    <a:pt x="57" y="48"/>
                  </a:lnTo>
                  <a:lnTo>
                    <a:pt x="50" y="66"/>
                  </a:lnTo>
                  <a:lnTo>
                    <a:pt x="42" y="90"/>
                  </a:lnTo>
                  <a:lnTo>
                    <a:pt x="34" y="116"/>
                  </a:lnTo>
                  <a:lnTo>
                    <a:pt x="25" y="146"/>
                  </a:lnTo>
                  <a:lnTo>
                    <a:pt x="17" y="179"/>
                  </a:lnTo>
                  <a:lnTo>
                    <a:pt x="9" y="214"/>
                  </a:lnTo>
                  <a:lnTo>
                    <a:pt x="2" y="252"/>
                  </a:lnTo>
                  <a:lnTo>
                    <a:pt x="1" y="260"/>
                  </a:lnTo>
                  <a:lnTo>
                    <a:pt x="0" y="270"/>
                  </a:lnTo>
                  <a:lnTo>
                    <a:pt x="0" y="279"/>
                  </a:lnTo>
                  <a:lnTo>
                    <a:pt x="1" y="287"/>
                  </a:lnTo>
                  <a:lnTo>
                    <a:pt x="2" y="296"/>
                  </a:lnTo>
                  <a:lnTo>
                    <a:pt x="3" y="305"/>
                  </a:lnTo>
                  <a:lnTo>
                    <a:pt x="5" y="313"/>
                  </a:lnTo>
                  <a:lnTo>
                    <a:pt x="8" y="323"/>
                  </a:lnTo>
                  <a:lnTo>
                    <a:pt x="14" y="340"/>
                  </a:lnTo>
                  <a:lnTo>
                    <a:pt x="24" y="357"/>
                  </a:lnTo>
                  <a:lnTo>
                    <a:pt x="34" y="375"/>
                  </a:lnTo>
                  <a:lnTo>
                    <a:pt x="46" y="391"/>
                  </a:lnTo>
                  <a:lnTo>
                    <a:pt x="55" y="400"/>
                  </a:lnTo>
                  <a:lnTo>
                    <a:pt x="63" y="408"/>
                  </a:lnTo>
                  <a:lnTo>
                    <a:pt x="73" y="418"/>
                  </a:lnTo>
                  <a:lnTo>
                    <a:pt x="83" y="425"/>
                  </a:lnTo>
                  <a:lnTo>
                    <a:pt x="92" y="433"/>
                  </a:lnTo>
                  <a:lnTo>
                    <a:pt x="102" y="440"/>
                  </a:lnTo>
                  <a:lnTo>
                    <a:pt x="112" y="446"/>
                  </a:lnTo>
                  <a:lnTo>
                    <a:pt x="124" y="452"/>
                  </a:lnTo>
                  <a:lnTo>
                    <a:pt x="134" y="457"/>
                  </a:lnTo>
                  <a:lnTo>
                    <a:pt x="145" y="461"/>
                  </a:lnTo>
                  <a:lnTo>
                    <a:pt x="155" y="466"/>
                  </a:lnTo>
                  <a:lnTo>
                    <a:pt x="166" y="469"/>
                  </a:lnTo>
                  <a:lnTo>
                    <a:pt x="177" y="472"/>
                  </a:lnTo>
                  <a:lnTo>
                    <a:pt x="188" y="474"/>
                  </a:lnTo>
                  <a:lnTo>
                    <a:pt x="198" y="475"/>
                  </a:lnTo>
                  <a:lnTo>
                    <a:pt x="208" y="475"/>
                  </a:lnTo>
                  <a:lnTo>
                    <a:pt x="222" y="475"/>
                  </a:lnTo>
                  <a:lnTo>
                    <a:pt x="236" y="473"/>
                  </a:lnTo>
                  <a:lnTo>
                    <a:pt x="251" y="469"/>
                  </a:lnTo>
                  <a:lnTo>
                    <a:pt x="266" y="463"/>
                  </a:lnTo>
                  <a:lnTo>
                    <a:pt x="283" y="457"/>
                  </a:lnTo>
                  <a:lnTo>
                    <a:pt x="299" y="449"/>
                  </a:lnTo>
                  <a:lnTo>
                    <a:pt x="316" y="440"/>
                  </a:lnTo>
                  <a:lnTo>
                    <a:pt x="335" y="430"/>
                  </a:lnTo>
                  <a:lnTo>
                    <a:pt x="354" y="418"/>
                  </a:lnTo>
                  <a:lnTo>
                    <a:pt x="374" y="403"/>
                  </a:lnTo>
                  <a:lnTo>
                    <a:pt x="394" y="388"/>
                  </a:lnTo>
                  <a:lnTo>
                    <a:pt x="414" y="372"/>
                  </a:lnTo>
                  <a:lnTo>
                    <a:pt x="437" y="353"/>
                  </a:lnTo>
                  <a:lnTo>
                    <a:pt x="459" y="334"/>
                  </a:lnTo>
                  <a:lnTo>
                    <a:pt x="483" y="313"/>
                  </a:lnTo>
                  <a:lnTo>
                    <a:pt x="506" y="291"/>
                  </a:lnTo>
                  <a:lnTo>
                    <a:pt x="515" y="2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3" name="Freeform 42"/>
            <p:cNvSpPr>
              <a:spLocks/>
            </p:cNvSpPr>
            <p:nvPr userDrawn="1"/>
          </p:nvSpPr>
          <p:spPr bwMode="auto">
            <a:xfrm>
              <a:off x="6739" y="604"/>
              <a:ext cx="18" cy="42"/>
            </a:xfrm>
            <a:custGeom>
              <a:avLst/>
              <a:gdLst>
                <a:gd name="T0" fmla="*/ 85 w 214"/>
                <a:gd name="T1" fmla="*/ 0 h 504"/>
                <a:gd name="T2" fmla="*/ 74 w 214"/>
                <a:gd name="T3" fmla="*/ 2 h 504"/>
                <a:gd name="T4" fmla="*/ 65 w 214"/>
                <a:gd name="T5" fmla="*/ 6 h 504"/>
                <a:gd name="T6" fmla="*/ 56 w 214"/>
                <a:gd name="T7" fmla="*/ 13 h 504"/>
                <a:gd name="T8" fmla="*/ 44 w 214"/>
                <a:gd name="T9" fmla="*/ 29 h 504"/>
                <a:gd name="T10" fmla="*/ 31 w 214"/>
                <a:gd name="T11" fmla="*/ 57 h 504"/>
                <a:gd name="T12" fmla="*/ 19 w 214"/>
                <a:gd name="T13" fmla="*/ 102 h 504"/>
                <a:gd name="T14" fmla="*/ 9 w 214"/>
                <a:gd name="T15" fmla="*/ 155 h 504"/>
                <a:gd name="T16" fmla="*/ 2 w 214"/>
                <a:gd name="T17" fmla="*/ 206 h 504"/>
                <a:gd name="T18" fmla="*/ 0 w 214"/>
                <a:gd name="T19" fmla="*/ 254 h 504"/>
                <a:gd name="T20" fmla="*/ 2 w 214"/>
                <a:gd name="T21" fmla="*/ 299 h 504"/>
                <a:gd name="T22" fmla="*/ 9 w 214"/>
                <a:gd name="T23" fmla="*/ 341 h 504"/>
                <a:gd name="T24" fmla="*/ 19 w 214"/>
                <a:gd name="T25" fmla="*/ 380 h 504"/>
                <a:gd name="T26" fmla="*/ 33 w 214"/>
                <a:gd name="T27" fmla="*/ 413 h 504"/>
                <a:gd name="T28" fmla="*/ 51 w 214"/>
                <a:gd name="T29" fmla="*/ 443 h 504"/>
                <a:gd name="T30" fmla="*/ 74 w 214"/>
                <a:gd name="T31" fmla="*/ 468 h 504"/>
                <a:gd name="T32" fmla="*/ 100 w 214"/>
                <a:gd name="T33" fmla="*/ 486 h 504"/>
                <a:gd name="T34" fmla="*/ 130 w 214"/>
                <a:gd name="T35" fmla="*/ 498 h 504"/>
                <a:gd name="T36" fmla="*/ 154 w 214"/>
                <a:gd name="T37" fmla="*/ 504 h 504"/>
                <a:gd name="T38" fmla="*/ 171 w 214"/>
                <a:gd name="T39" fmla="*/ 504 h 504"/>
                <a:gd name="T40" fmla="*/ 184 w 214"/>
                <a:gd name="T41" fmla="*/ 502 h 504"/>
                <a:gd name="T42" fmla="*/ 194 w 214"/>
                <a:gd name="T43" fmla="*/ 497 h 504"/>
                <a:gd name="T44" fmla="*/ 199 w 214"/>
                <a:gd name="T45" fmla="*/ 488 h 504"/>
                <a:gd name="T46" fmla="*/ 199 w 214"/>
                <a:gd name="T47" fmla="*/ 479 h 504"/>
                <a:gd name="T48" fmla="*/ 191 w 214"/>
                <a:gd name="T49" fmla="*/ 459 h 504"/>
                <a:gd name="T50" fmla="*/ 180 w 214"/>
                <a:gd name="T51" fmla="*/ 424 h 504"/>
                <a:gd name="T52" fmla="*/ 172 w 214"/>
                <a:gd name="T53" fmla="*/ 384 h 504"/>
                <a:gd name="T54" fmla="*/ 167 w 214"/>
                <a:gd name="T55" fmla="*/ 341 h 504"/>
                <a:gd name="T56" fmla="*/ 167 w 214"/>
                <a:gd name="T57" fmla="*/ 295 h 504"/>
                <a:gd name="T58" fmla="*/ 170 w 214"/>
                <a:gd name="T59" fmla="*/ 249 h 504"/>
                <a:gd name="T60" fmla="*/ 179 w 214"/>
                <a:gd name="T61" fmla="*/ 202 h 504"/>
                <a:gd name="T62" fmla="*/ 192 w 214"/>
                <a:gd name="T63" fmla="*/ 157 h 504"/>
                <a:gd name="T64" fmla="*/ 205 w 214"/>
                <a:gd name="T65" fmla="*/ 125 h 504"/>
                <a:gd name="T66" fmla="*/ 212 w 214"/>
                <a:gd name="T67" fmla="*/ 104 h 504"/>
                <a:gd name="T68" fmla="*/ 214 w 214"/>
                <a:gd name="T69" fmla="*/ 87 h 504"/>
                <a:gd name="T70" fmla="*/ 212 w 214"/>
                <a:gd name="T71" fmla="*/ 72 h 504"/>
                <a:gd name="T72" fmla="*/ 206 w 214"/>
                <a:gd name="T73" fmla="*/ 57 h 504"/>
                <a:gd name="T74" fmla="*/ 196 w 214"/>
                <a:gd name="T75" fmla="*/ 45 h 504"/>
                <a:gd name="T76" fmla="*/ 183 w 214"/>
                <a:gd name="T77" fmla="*/ 34 h 504"/>
                <a:gd name="T78" fmla="*/ 165 w 214"/>
                <a:gd name="T79" fmla="*/ 23 h 504"/>
                <a:gd name="T80" fmla="*/ 136 w 214"/>
                <a:gd name="T81" fmla="*/ 9 h 504"/>
                <a:gd name="T82" fmla="*/ 104 w 214"/>
                <a:gd name="T83" fmla="*/ 1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14" h="504">
                  <a:moveTo>
                    <a:pt x="91" y="0"/>
                  </a:moveTo>
                  <a:lnTo>
                    <a:pt x="85" y="0"/>
                  </a:lnTo>
                  <a:lnTo>
                    <a:pt x="80" y="1"/>
                  </a:lnTo>
                  <a:lnTo>
                    <a:pt x="74" y="2"/>
                  </a:lnTo>
                  <a:lnTo>
                    <a:pt x="69" y="4"/>
                  </a:lnTo>
                  <a:lnTo>
                    <a:pt x="65" y="6"/>
                  </a:lnTo>
                  <a:lnTo>
                    <a:pt x="60" y="9"/>
                  </a:lnTo>
                  <a:lnTo>
                    <a:pt x="56" y="13"/>
                  </a:lnTo>
                  <a:lnTo>
                    <a:pt x="51" y="17"/>
                  </a:lnTo>
                  <a:lnTo>
                    <a:pt x="44" y="29"/>
                  </a:lnTo>
                  <a:lnTo>
                    <a:pt x="37" y="41"/>
                  </a:lnTo>
                  <a:lnTo>
                    <a:pt x="31" y="57"/>
                  </a:lnTo>
                  <a:lnTo>
                    <a:pt x="26" y="76"/>
                  </a:lnTo>
                  <a:lnTo>
                    <a:pt x="19" y="102"/>
                  </a:lnTo>
                  <a:lnTo>
                    <a:pt x="13" y="130"/>
                  </a:lnTo>
                  <a:lnTo>
                    <a:pt x="9" y="155"/>
                  </a:lnTo>
                  <a:lnTo>
                    <a:pt x="5" y="181"/>
                  </a:lnTo>
                  <a:lnTo>
                    <a:pt x="2" y="206"/>
                  </a:lnTo>
                  <a:lnTo>
                    <a:pt x="0" y="231"/>
                  </a:lnTo>
                  <a:lnTo>
                    <a:pt x="0" y="254"/>
                  </a:lnTo>
                  <a:lnTo>
                    <a:pt x="0" y="278"/>
                  </a:lnTo>
                  <a:lnTo>
                    <a:pt x="2" y="299"/>
                  </a:lnTo>
                  <a:lnTo>
                    <a:pt x="5" y="321"/>
                  </a:lnTo>
                  <a:lnTo>
                    <a:pt x="9" y="341"/>
                  </a:lnTo>
                  <a:lnTo>
                    <a:pt x="14" y="360"/>
                  </a:lnTo>
                  <a:lnTo>
                    <a:pt x="19" y="380"/>
                  </a:lnTo>
                  <a:lnTo>
                    <a:pt x="26" y="397"/>
                  </a:lnTo>
                  <a:lnTo>
                    <a:pt x="33" y="413"/>
                  </a:lnTo>
                  <a:lnTo>
                    <a:pt x="42" y="429"/>
                  </a:lnTo>
                  <a:lnTo>
                    <a:pt x="51" y="443"/>
                  </a:lnTo>
                  <a:lnTo>
                    <a:pt x="63" y="456"/>
                  </a:lnTo>
                  <a:lnTo>
                    <a:pt x="74" y="468"/>
                  </a:lnTo>
                  <a:lnTo>
                    <a:pt x="87" y="478"/>
                  </a:lnTo>
                  <a:lnTo>
                    <a:pt x="100" y="486"/>
                  </a:lnTo>
                  <a:lnTo>
                    <a:pt x="115" y="493"/>
                  </a:lnTo>
                  <a:lnTo>
                    <a:pt x="130" y="498"/>
                  </a:lnTo>
                  <a:lnTo>
                    <a:pt x="145" y="502"/>
                  </a:lnTo>
                  <a:lnTo>
                    <a:pt x="154" y="504"/>
                  </a:lnTo>
                  <a:lnTo>
                    <a:pt x="164" y="504"/>
                  </a:lnTo>
                  <a:lnTo>
                    <a:pt x="171" y="504"/>
                  </a:lnTo>
                  <a:lnTo>
                    <a:pt x="178" y="503"/>
                  </a:lnTo>
                  <a:lnTo>
                    <a:pt x="184" y="502"/>
                  </a:lnTo>
                  <a:lnTo>
                    <a:pt x="190" y="500"/>
                  </a:lnTo>
                  <a:lnTo>
                    <a:pt x="194" y="497"/>
                  </a:lnTo>
                  <a:lnTo>
                    <a:pt x="197" y="493"/>
                  </a:lnTo>
                  <a:lnTo>
                    <a:pt x="199" y="488"/>
                  </a:lnTo>
                  <a:lnTo>
                    <a:pt x="199" y="484"/>
                  </a:lnTo>
                  <a:lnTo>
                    <a:pt x="199" y="479"/>
                  </a:lnTo>
                  <a:lnTo>
                    <a:pt x="197" y="475"/>
                  </a:lnTo>
                  <a:lnTo>
                    <a:pt x="191" y="459"/>
                  </a:lnTo>
                  <a:lnTo>
                    <a:pt x="185" y="442"/>
                  </a:lnTo>
                  <a:lnTo>
                    <a:pt x="180" y="424"/>
                  </a:lnTo>
                  <a:lnTo>
                    <a:pt x="175" y="404"/>
                  </a:lnTo>
                  <a:lnTo>
                    <a:pt x="172" y="384"/>
                  </a:lnTo>
                  <a:lnTo>
                    <a:pt x="169" y="362"/>
                  </a:lnTo>
                  <a:lnTo>
                    <a:pt x="167" y="341"/>
                  </a:lnTo>
                  <a:lnTo>
                    <a:pt x="167" y="319"/>
                  </a:lnTo>
                  <a:lnTo>
                    <a:pt x="167" y="295"/>
                  </a:lnTo>
                  <a:lnTo>
                    <a:pt x="168" y="273"/>
                  </a:lnTo>
                  <a:lnTo>
                    <a:pt x="170" y="249"/>
                  </a:lnTo>
                  <a:lnTo>
                    <a:pt x="174" y="226"/>
                  </a:lnTo>
                  <a:lnTo>
                    <a:pt x="179" y="202"/>
                  </a:lnTo>
                  <a:lnTo>
                    <a:pt x="185" y="180"/>
                  </a:lnTo>
                  <a:lnTo>
                    <a:pt x="192" y="157"/>
                  </a:lnTo>
                  <a:lnTo>
                    <a:pt x="200" y="135"/>
                  </a:lnTo>
                  <a:lnTo>
                    <a:pt x="205" y="125"/>
                  </a:lnTo>
                  <a:lnTo>
                    <a:pt x="209" y="114"/>
                  </a:lnTo>
                  <a:lnTo>
                    <a:pt x="212" y="104"/>
                  </a:lnTo>
                  <a:lnTo>
                    <a:pt x="213" y="96"/>
                  </a:lnTo>
                  <a:lnTo>
                    <a:pt x="214" y="87"/>
                  </a:lnTo>
                  <a:lnTo>
                    <a:pt x="214" y="79"/>
                  </a:lnTo>
                  <a:lnTo>
                    <a:pt x="212" y="72"/>
                  </a:lnTo>
                  <a:lnTo>
                    <a:pt x="210" y="64"/>
                  </a:lnTo>
                  <a:lnTo>
                    <a:pt x="206" y="57"/>
                  </a:lnTo>
                  <a:lnTo>
                    <a:pt x="202" y="51"/>
                  </a:lnTo>
                  <a:lnTo>
                    <a:pt x="196" y="45"/>
                  </a:lnTo>
                  <a:lnTo>
                    <a:pt x="190" y="39"/>
                  </a:lnTo>
                  <a:lnTo>
                    <a:pt x="183" y="34"/>
                  </a:lnTo>
                  <a:lnTo>
                    <a:pt x="175" y="28"/>
                  </a:lnTo>
                  <a:lnTo>
                    <a:pt x="165" y="23"/>
                  </a:lnTo>
                  <a:lnTo>
                    <a:pt x="154" y="17"/>
                  </a:lnTo>
                  <a:lnTo>
                    <a:pt x="136" y="9"/>
                  </a:lnTo>
                  <a:lnTo>
                    <a:pt x="119" y="4"/>
                  </a:lnTo>
                  <a:lnTo>
                    <a:pt x="104" y="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4" name="Freeform 43"/>
            <p:cNvSpPr>
              <a:spLocks/>
            </p:cNvSpPr>
            <p:nvPr userDrawn="1"/>
          </p:nvSpPr>
          <p:spPr bwMode="auto">
            <a:xfrm>
              <a:off x="6966" y="608"/>
              <a:ext cx="26" cy="41"/>
            </a:xfrm>
            <a:custGeom>
              <a:avLst/>
              <a:gdLst>
                <a:gd name="T0" fmla="*/ 91 w 315"/>
                <a:gd name="T1" fmla="*/ 120 h 486"/>
                <a:gd name="T2" fmla="*/ 110 w 315"/>
                <a:gd name="T3" fmla="*/ 124 h 486"/>
                <a:gd name="T4" fmla="*/ 128 w 315"/>
                <a:gd name="T5" fmla="*/ 132 h 486"/>
                <a:gd name="T6" fmla="*/ 144 w 315"/>
                <a:gd name="T7" fmla="*/ 143 h 486"/>
                <a:gd name="T8" fmla="*/ 160 w 315"/>
                <a:gd name="T9" fmla="*/ 161 h 486"/>
                <a:gd name="T10" fmla="*/ 172 w 315"/>
                <a:gd name="T11" fmla="*/ 183 h 486"/>
                <a:gd name="T12" fmla="*/ 180 w 315"/>
                <a:gd name="T13" fmla="*/ 206 h 486"/>
                <a:gd name="T14" fmla="*/ 183 w 315"/>
                <a:gd name="T15" fmla="*/ 228 h 486"/>
                <a:gd name="T16" fmla="*/ 181 w 315"/>
                <a:gd name="T17" fmla="*/ 251 h 486"/>
                <a:gd name="T18" fmla="*/ 174 w 315"/>
                <a:gd name="T19" fmla="*/ 279 h 486"/>
                <a:gd name="T20" fmla="*/ 161 w 315"/>
                <a:gd name="T21" fmla="*/ 304 h 486"/>
                <a:gd name="T22" fmla="*/ 144 w 315"/>
                <a:gd name="T23" fmla="*/ 327 h 486"/>
                <a:gd name="T24" fmla="*/ 123 w 315"/>
                <a:gd name="T25" fmla="*/ 347 h 486"/>
                <a:gd name="T26" fmla="*/ 100 w 315"/>
                <a:gd name="T27" fmla="*/ 363 h 486"/>
                <a:gd name="T28" fmla="*/ 74 w 315"/>
                <a:gd name="T29" fmla="*/ 374 h 486"/>
                <a:gd name="T30" fmla="*/ 47 w 315"/>
                <a:gd name="T31" fmla="*/ 380 h 486"/>
                <a:gd name="T32" fmla="*/ 0 w 315"/>
                <a:gd name="T33" fmla="*/ 434 h 486"/>
                <a:gd name="T34" fmla="*/ 74 w 315"/>
                <a:gd name="T35" fmla="*/ 486 h 486"/>
                <a:gd name="T36" fmla="*/ 97 w 315"/>
                <a:gd name="T37" fmla="*/ 484 h 486"/>
                <a:gd name="T38" fmla="*/ 129 w 315"/>
                <a:gd name="T39" fmla="*/ 476 h 486"/>
                <a:gd name="T40" fmla="*/ 172 w 315"/>
                <a:gd name="T41" fmla="*/ 460 h 486"/>
                <a:gd name="T42" fmla="*/ 213 w 315"/>
                <a:gd name="T43" fmla="*/ 435 h 486"/>
                <a:gd name="T44" fmla="*/ 250 w 315"/>
                <a:gd name="T45" fmla="*/ 406 h 486"/>
                <a:gd name="T46" fmla="*/ 273 w 315"/>
                <a:gd name="T47" fmla="*/ 379 h 486"/>
                <a:gd name="T48" fmla="*/ 286 w 315"/>
                <a:gd name="T49" fmla="*/ 361 h 486"/>
                <a:gd name="T50" fmla="*/ 297 w 315"/>
                <a:gd name="T51" fmla="*/ 340 h 486"/>
                <a:gd name="T52" fmla="*/ 306 w 315"/>
                <a:gd name="T53" fmla="*/ 320 h 486"/>
                <a:gd name="T54" fmla="*/ 312 w 315"/>
                <a:gd name="T55" fmla="*/ 297 h 486"/>
                <a:gd name="T56" fmla="*/ 315 w 315"/>
                <a:gd name="T57" fmla="*/ 275 h 486"/>
                <a:gd name="T58" fmla="*/ 315 w 315"/>
                <a:gd name="T59" fmla="*/ 249 h 486"/>
                <a:gd name="T60" fmla="*/ 312 w 315"/>
                <a:gd name="T61" fmla="*/ 221 h 486"/>
                <a:gd name="T62" fmla="*/ 306 w 315"/>
                <a:gd name="T63" fmla="*/ 194 h 486"/>
                <a:gd name="T64" fmla="*/ 298 w 315"/>
                <a:gd name="T65" fmla="*/ 169 h 486"/>
                <a:gd name="T66" fmla="*/ 287 w 315"/>
                <a:gd name="T67" fmla="*/ 144 h 486"/>
                <a:gd name="T68" fmla="*/ 274 w 315"/>
                <a:gd name="T69" fmla="*/ 122 h 486"/>
                <a:gd name="T70" fmla="*/ 259 w 315"/>
                <a:gd name="T71" fmla="*/ 101 h 486"/>
                <a:gd name="T72" fmla="*/ 243 w 315"/>
                <a:gd name="T73" fmla="*/ 82 h 486"/>
                <a:gd name="T74" fmla="*/ 224 w 315"/>
                <a:gd name="T75" fmla="*/ 65 h 486"/>
                <a:gd name="T76" fmla="*/ 205 w 315"/>
                <a:gd name="T77" fmla="*/ 49 h 486"/>
                <a:gd name="T78" fmla="*/ 184 w 315"/>
                <a:gd name="T79" fmla="*/ 36 h 486"/>
                <a:gd name="T80" fmla="*/ 163 w 315"/>
                <a:gd name="T81" fmla="*/ 25 h 486"/>
                <a:gd name="T82" fmla="*/ 141 w 315"/>
                <a:gd name="T83" fmla="*/ 15 h 486"/>
                <a:gd name="T84" fmla="*/ 118 w 315"/>
                <a:gd name="T85" fmla="*/ 7 h 486"/>
                <a:gd name="T86" fmla="*/ 95 w 315"/>
                <a:gd name="T87" fmla="*/ 3 h 486"/>
                <a:gd name="T88" fmla="*/ 72 w 315"/>
                <a:gd name="T89" fmla="*/ 0 h 486"/>
                <a:gd name="T90" fmla="*/ 21 w 315"/>
                <a:gd name="T91" fmla="*/ 68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15" h="486">
                  <a:moveTo>
                    <a:pt x="80" y="120"/>
                  </a:moveTo>
                  <a:lnTo>
                    <a:pt x="91" y="120"/>
                  </a:lnTo>
                  <a:lnTo>
                    <a:pt x="101" y="122"/>
                  </a:lnTo>
                  <a:lnTo>
                    <a:pt x="110" y="124"/>
                  </a:lnTo>
                  <a:lnTo>
                    <a:pt x="119" y="128"/>
                  </a:lnTo>
                  <a:lnTo>
                    <a:pt x="128" y="132"/>
                  </a:lnTo>
                  <a:lnTo>
                    <a:pt x="136" y="137"/>
                  </a:lnTo>
                  <a:lnTo>
                    <a:pt x="144" y="143"/>
                  </a:lnTo>
                  <a:lnTo>
                    <a:pt x="151" y="150"/>
                  </a:lnTo>
                  <a:lnTo>
                    <a:pt x="160" y="161"/>
                  </a:lnTo>
                  <a:lnTo>
                    <a:pt x="167" y="172"/>
                  </a:lnTo>
                  <a:lnTo>
                    <a:pt x="172" y="183"/>
                  </a:lnTo>
                  <a:lnTo>
                    <a:pt x="177" y="194"/>
                  </a:lnTo>
                  <a:lnTo>
                    <a:pt x="180" y="206"/>
                  </a:lnTo>
                  <a:lnTo>
                    <a:pt x="182" y="218"/>
                  </a:lnTo>
                  <a:lnTo>
                    <a:pt x="183" y="228"/>
                  </a:lnTo>
                  <a:lnTo>
                    <a:pt x="183" y="237"/>
                  </a:lnTo>
                  <a:lnTo>
                    <a:pt x="181" y="251"/>
                  </a:lnTo>
                  <a:lnTo>
                    <a:pt x="178" y="266"/>
                  </a:lnTo>
                  <a:lnTo>
                    <a:pt x="174" y="279"/>
                  </a:lnTo>
                  <a:lnTo>
                    <a:pt x="168" y="292"/>
                  </a:lnTo>
                  <a:lnTo>
                    <a:pt x="161" y="304"/>
                  </a:lnTo>
                  <a:lnTo>
                    <a:pt x="153" y="317"/>
                  </a:lnTo>
                  <a:lnTo>
                    <a:pt x="144" y="327"/>
                  </a:lnTo>
                  <a:lnTo>
                    <a:pt x="134" y="338"/>
                  </a:lnTo>
                  <a:lnTo>
                    <a:pt x="123" y="347"/>
                  </a:lnTo>
                  <a:lnTo>
                    <a:pt x="112" y="355"/>
                  </a:lnTo>
                  <a:lnTo>
                    <a:pt x="100" y="363"/>
                  </a:lnTo>
                  <a:lnTo>
                    <a:pt x="87" y="369"/>
                  </a:lnTo>
                  <a:lnTo>
                    <a:pt x="74" y="374"/>
                  </a:lnTo>
                  <a:lnTo>
                    <a:pt x="61" y="378"/>
                  </a:lnTo>
                  <a:lnTo>
                    <a:pt x="47" y="380"/>
                  </a:lnTo>
                  <a:lnTo>
                    <a:pt x="33" y="381"/>
                  </a:lnTo>
                  <a:lnTo>
                    <a:pt x="0" y="434"/>
                  </a:lnTo>
                  <a:lnTo>
                    <a:pt x="64" y="486"/>
                  </a:lnTo>
                  <a:lnTo>
                    <a:pt x="74" y="486"/>
                  </a:lnTo>
                  <a:lnTo>
                    <a:pt x="85" y="485"/>
                  </a:lnTo>
                  <a:lnTo>
                    <a:pt x="97" y="484"/>
                  </a:lnTo>
                  <a:lnTo>
                    <a:pt x="107" y="482"/>
                  </a:lnTo>
                  <a:lnTo>
                    <a:pt x="129" y="476"/>
                  </a:lnTo>
                  <a:lnTo>
                    <a:pt x="151" y="469"/>
                  </a:lnTo>
                  <a:lnTo>
                    <a:pt x="172" y="460"/>
                  </a:lnTo>
                  <a:lnTo>
                    <a:pt x="194" y="448"/>
                  </a:lnTo>
                  <a:lnTo>
                    <a:pt x="213" y="435"/>
                  </a:lnTo>
                  <a:lnTo>
                    <a:pt x="232" y="421"/>
                  </a:lnTo>
                  <a:lnTo>
                    <a:pt x="250" y="406"/>
                  </a:lnTo>
                  <a:lnTo>
                    <a:pt x="266" y="388"/>
                  </a:lnTo>
                  <a:lnTo>
                    <a:pt x="273" y="379"/>
                  </a:lnTo>
                  <a:lnTo>
                    <a:pt x="279" y="370"/>
                  </a:lnTo>
                  <a:lnTo>
                    <a:pt x="286" y="361"/>
                  </a:lnTo>
                  <a:lnTo>
                    <a:pt x="291" y="350"/>
                  </a:lnTo>
                  <a:lnTo>
                    <a:pt x="297" y="340"/>
                  </a:lnTo>
                  <a:lnTo>
                    <a:pt x="302" y="330"/>
                  </a:lnTo>
                  <a:lnTo>
                    <a:pt x="306" y="320"/>
                  </a:lnTo>
                  <a:lnTo>
                    <a:pt x="309" y="309"/>
                  </a:lnTo>
                  <a:lnTo>
                    <a:pt x="312" y="297"/>
                  </a:lnTo>
                  <a:lnTo>
                    <a:pt x="314" y="287"/>
                  </a:lnTo>
                  <a:lnTo>
                    <a:pt x="315" y="275"/>
                  </a:lnTo>
                  <a:lnTo>
                    <a:pt x="315" y="264"/>
                  </a:lnTo>
                  <a:lnTo>
                    <a:pt x="315" y="249"/>
                  </a:lnTo>
                  <a:lnTo>
                    <a:pt x="314" y="235"/>
                  </a:lnTo>
                  <a:lnTo>
                    <a:pt x="312" y="221"/>
                  </a:lnTo>
                  <a:lnTo>
                    <a:pt x="309" y="207"/>
                  </a:lnTo>
                  <a:lnTo>
                    <a:pt x="306" y="194"/>
                  </a:lnTo>
                  <a:lnTo>
                    <a:pt x="302" y="181"/>
                  </a:lnTo>
                  <a:lnTo>
                    <a:pt x="298" y="169"/>
                  </a:lnTo>
                  <a:lnTo>
                    <a:pt x="293" y="156"/>
                  </a:lnTo>
                  <a:lnTo>
                    <a:pt x="287" y="144"/>
                  </a:lnTo>
                  <a:lnTo>
                    <a:pt x="280" y="133"/>
                  </a:lnTo>
                  <a:lnTo>
                    <a:pt x="274" y="122"/>
                  </a:lnTo>
                  <a:lnTo>
                    <a:pt x="267" y="112"/>
                  </a:lnTo>
                  <a:lnTo>
                    <a:pt x="259" y="101"/>
                  </a:lnTo>
                  <a:lnTo>
                    <a:pt x="251" y="91"/>
                  </a:lnTo>
                  <a:lnTo>
                    <a:pt x="243" y="82"/>
                  </a:lnTo>
                  <a:lnTo>
                    <a:pt x="233" y="73"/>
                  </a:lnTo>
                  <a:lnTo>
                    <a:pt x="224" y="65"/>
                  </a:lnTo>
                  <a:lnTo>
                    <a:pt x="215" y="56"/>
                  </a:lnTo>
                  <a:lnTo>
                    <a:pt x="205" y="49"/>
                  </a:lnTo>
                  <a:lnTo>
                    <a:pt x="195" y="42"/>
                  </a:lnTo>
                  <a:lnTo>
                    <a:pt x="184" y="36"/>
                  </a:lnTo>
                  <a:lnTo>
                    <a:pt x="174" y="30"/>
                  </a:lnTo>
                  <a:lnTo>
                    <a:pt x="163" y="25"/>
                  </a:lnTo>
                  <a:lnTo>
                    <a:pt x="152" y="20"/>
                  </a:lnTo>
                  <a:lnTo>
                    <a:pt x="141" y="15"/>
                  </a:lnTo>
                  <a:lnTo>
                    <a:pt x="129" y="12"/>
                  </a:lnTo>
                  <a:lnTo>
                    <a:pt x="118" y="7"/>
                  </a:lnTo>
                  <a:lnTo>
                    <a:pt x="107" y="5"/>
                  </a:lnTo>
                  <a:lnTo>
                    <a:pt x="95" y="3"/>
                  </a:lnTo>
                  <a:lnTo>
                    <a:pt x="83" y="1"/>
                  </a:lnTo>
                  <a:lnTo>
                    <a:pt x="72" y="0"/>
                  </a:lnTo>
                  <a:lnTo>
                    <a:pt x="60" y="0"/>
                  </a:lnTo>
                  <a:lnTo>
                    <a:pt x="21" y="68"/>
                  </a:lnTo>
                  <a:lnTo>
                    <a:pt x="80" y="1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5" name="Freeform 44"/>
            <p:cNvSpPr>
              <a:spLocks/>
            </p:cNvSpPr>
            <p:nvPr userDrawn="1"/>
          </p:nvSpPr>
          <p:spPr bwMode="auto">
            <a:xfrm>
              <a:off x="6884" y="562"/>
              <a:ext cx="92" cy="118"/>
            </a:xfrm>
            <a:custGeom>
              <a:avLst/>
              <a:gdLst>
                <a:gd name="T0" fmla="*/ 1007 w 1095"/>
                <a:gd name="T1" fmla="*/ 693 h 1421"/>
                <a:gd name="T2" fmla="*/ 952 w 1095"/>
                <a:gd name="T3" fmla="*/ 735 h 1421"/>
                <a:gd name="T4" fmla="*/ 915 w 1095"/>
                <a:gd name="T5" fmla="*/ 791 h 1421"/>
                <a:gd name="T6" fmla="*/ 906 w 1095"/>
                <a:gd name="T7" fmla="*/ 852 h 1421"/>
                <a:gd name="T8" fmla="*/ 929 w 1095"/>
                <a:gd name="T9" fmla="*/ 906 h 1421"/>
                <a:gd name="T10" fmla="*/ 974 w 1095"/>
                <a:gd name="T11" fmla="*/ 937 h 1421"/>
                <a:gd name="T12" fmla="*/ 1040 w 1095"/>
                <a:gd name="T13" fmla="*/ 1047 h 1421"/>
                <a:gd name="T14" fmla="*/ 955 w 1095"/>
                <a:gd name="T15" fmla="*/ 1038 h 1421"/>
                <a:gd name="T16" fmla="*/ 881 w 1095"/>
                <a:gd name="T17" fmla="*/ 1012 h 1421"/>
                <a:gd name="T18" fmla="*/ 821 w 1095"/>
                <a:gd name="T19" fmla="*/ 976 h 1421"/>
                <a:gd name="T20" fmla="*/ 774 w 1095"/>
                <a:gd name="T21" fmla="*/ 931 h 1421"/>
                <a:gd name="T22" fmla="*/ 741 w 1095"/>
                <a:gd name="T23" fmla="*/ 883 h 1421"/>
                <a:gd name="T24" fmla="*/ 726 w 1095"/>
                <a:gd name="T25" fmla="*/ 835 h 1421"/>
                <a:gd name="T26" fmla="*/ 728 w 1095"/>
                <a:gd name="T27" fmla="*/ 774 h 1421"/>
                <a:gd name="T28" fmla="*/ 749 w 1095"/>
                <a:gd name="T29" fmla="*/ 723 h 1421"/>
                <a:gd name="T30" fmla="*/ 650 w 1095"/>
                <a:gd name="T31" fmla="*/ 723 h 1421"/>
                <a:gd name="T32" fmla="*/ 491 w 1095"/>
                <a:gd name="T33" fmla="*/ 745 h 1421"/>
                <a:gd name="T34" fmla="*/ 462 w 1095"/>
                <a:gd name="T35" fmla="*/ 886 h 1421"/>
                <a:gd name="T36" fmla="*/ 435 w 1095"/>
                <a:gd name="T37" fmla="*/ 1103 h 1421"/>
                <a:gd name="T38" fmla="*/ 427 w 1095"/>
                <a:gd name="T39" fmla="*/ 1291 h 1421"/>
                <a:gd name="T40" fmla="*/ 431 w 1095"/>
                <a:gd name="T41" fmla="*/ 1398 h 1421"/>
                <a:gd name="T42" fmla="*/ 416 w 1095"/>
                <a:gd name="T43" fmla="*/ 1418 h 1421"/>
                <a:gd name="T44" fmla="*/ 378 w 1095"/>
                <a:gd name="T45" fmla="*/ 1418 h 1421"/>
                <a:gd name="T46" fmla="*/ 337 w 1095"/>
                <a:gd name="T47" fmla="*/ 1390 h 1421"/>
                <a:gd name="T48" fmla="*/ 310 w 1095"/>
                <a:gd name="T49" fmla="*/ 1337 h 1421"/>
                <a:gd name="T50" fmla="*/ 293 w 1095"/>
                <a:gd name="T51" fmla="*/ 1256 h 1421"/>
                <a:gd name="T52" fmla="*/ 288 w 1095"/>
                <a:gd name="T53" fmla="*/ 1109 h 1421"/>
                <a:gd name="T54" fmla="*/ 313 w 1095"/>
                <a:gd name="T55" fmla="*/ 843 h 1421"/>
                <a:gd name="T56" fmla="*/ 226 w 1095"/>
                <a:gd name="T57" fmla="*/ 803 h 1421"/>
                <a:gd name="T58" fmla="*/ 161 w 1095"/>
                <a:gd name="T59" fmla="*/ 831 h 1421"/>
                <a:gd name="T60" fmla="*/ 125 w 1095"/>
                <a:gd name="T61" fmla="*/ 840 h 1421"/>
                <a:gd name="T62" fmla="*/ 86 w 1095"/>
                <a:gd name="T63" fmla="*/ 834 h 1421"/>
                <a:gd name="T64" fmla="*/ 24 w 1095"/>
                <a:gd name="T65" fmla="*/ 796 h 1421"/>
                <a:gd name="T66" fmla="*/ 0 w 1095"/>
                <a:gd name="T67" fmla="*/ 762 h 1421"/>
                <a:gd name="T68" fmla="*/ 8 w 1095"/>
                <a:gd name="T69" fmla="*/ 740 h 1421"/>
                <a:gd name="T70" fmla="*/ 62 w 1095"/>
                <a:gd name="T71" fmla="*/ 713 h 1421"/>
                <a:gd name="T72" fmla="*/ 251 w 1095"/>
                <a:gd name="T73" fmla="*/ 663 h 1421"/>
                <a:gd name="T74" fmla="*/ 364 w 1095"/>
                <a:gd name="T75" fmla="*/ 577 h 1421"/>
                <a:gd name="T76" fmla="*/ 431 w 1095"/>
                <a:gd name="T77" fmla="*/ 350 h 1421"/>
                <a:gd name="T78" fmla="*/ 514 w 1095"/>
                <a:gd name="T79" fmla="*/ 162 h 1421"/>
                <a:gd name="T80" fmla="*/ 599 w 1095"/>
                <a:gd name="T81" fmla="*/ 34 h 1421"/>
                <a:gd name="T82" fmla="*/ 669 w 1095"/>
                <a:gd name="T83" fmla="*/ 1 h 1421"/>
                <a:gd name="T84" fmla="*/ 732 w 1095"/>
                <a:gd name="T85" fmla="*/ 7 h 1421"/>
                <a:gd name="T86" fmla="*/ 799 w 1095"/>
                <a:gd name="T87" fmla="*/ 37 h 1421"/>
                <a:gd name="T88" fmla="*/ 852 w 1095"/>
                <a:gd name="T89" fmla="*/ 97 h 1421"/>
                <a:gd name="T90" fmla="*/ 866 w 1095"/>
                <a:gd name="T91" fmla="*/ 159 h 1421"/>
                <a:gd name="T92" fmla="*/ 852 w 1095"/>
                <a:gd name="T93" fmla="*/ 204 h 1421"/>
                <a:gd name="T94" fmla="*/ 824 w 1095"/>
                <a:gd name="T95" fmla="*/ 224 h 1421"/>
                <a:gd name="T96" fmla="*/ 807 w 1095"/>
                <a:gd name="T97" fmla="*/ 220 h 1421"/>
                <a:gd name="T98" fmla="*/ 778 w 1095"/>
                <a:gd name="T99" fmla="*/ 172 h 1421"/>
                <a:gd name="T100" fmla="*/ 731 w 1095"/>
                <a:gd name="T101" fmla="*/ 149 h 1421"/>
                <a:gd name="T102" fmla="*/ 697 w 1095"/>
                <a:gd name="T103" fmla="*/ 160 h 1421"/>
                <a:gd name="T104" fmla="*/ 660 w 1095"/>
                <a:gd name="T105" fmla="*/ 210 h 1421"/>
                <a:gd name="T106" fmla="*/ 601 w 1095"/>
                <a:gd name="T107" fmla="*/ 339 h 1421"/>
                <a:gd name="T108" fmla="*/ 514 w 1095"/>
                <a:gd name="T109" fmla="*/ 627 h 1421"/>
                <a:gd name="T110" fmla="*/ 618 w 1095"/>
                <a:gd name="T111" fmla="*/ 629 h 1421"/>
                <a:gd name="T112" fmla="*/ 798 w 1095"/>
                <a:gd name="T113" fmla="*/ 626 h 1421"/>
                <a:gd name="T114" fmla="*/ 892 w 1095"/>
                <a:gd name="T115" fmla="*/ 627 h 1421"/>
                <a:gd name="T116" fmla="*/ 961 w 1095"/>
                <a:gd name="T117" fmla="*/ 578 h 1421"/>
                <a:gd name="T118" fmla="*/ 1027 w 1095"/>
                <a:gd name="T119" fmla="*/ 561 h 1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95" h="1421">
                  <a:moveTo>
                    <a:pt x="1056" y="681"/>
                  </a:moveTo>
                  <a:lnTo>
                    <a:pt x="1044" y="682"/>
                  </a:lnTo>
                  <a:lnTo>
                    <a:pt x="1032" y="684"/>
                  </a:lnTo>
                  <a:lnTo>
                    <a:pt x="1020" y="688"/>
                  </a:lnTo>
                  <a:lnTo>
                    <a:pt x="1007" y="693"/>
                  </a:lnTo>
                  <a:lnTo>
                    <a:pt x="995" y="699"/>
                  </a:lnTo>
                  <a:lnTo>
                    <a:pt x="984" y="707"/>
                  </a:lnTo>
                  <a:lnTo>
                    <a:pt x="973" y="715"/>
                  </a:lnTo>
                  <a:lnTo>
                    <a:pt x="961" y="725"/>
                  </a:lnTo>
                  <a:lnTo>
                    <a:pt x="952" y="735"/>
                  </a:lnTo>
                  <a:lnTo>
                    <a:pt x="943" y="745"/>
                  </a:lnTo>
                  <a:lnTo>
                    <a:pt x="934" y="756"/>
                  </a:lnTo>
                  <a:lnTo>
                    <a:pt x="927" y="767"/>
                  </a:lnTo>
                  <a:lnTo>
                    <a:pt x="921" y="779"/>
                  </a:lnTo>
                  <a:lnTo>
                    <a:pt x="915" y="791"/>
                  </a:lnTo>
                  <a:lnTo>
                    <a:pt x="910" y="802"/>
                  </a:lnTo>
                  <a:lnTo>
                    <a:pt x="908" y="813"/>
                  </a:lnTo>
                  <a:lnTo>
                    <a:pt x="906" y="827"/>
                  </a:lnTo>
                  <a:lnTo>
                    <a:pt x="905" y="839"/>
                  </a:lnTo>
                  <a:lnTo>
                    <a:pt x="906" y="852"/>
                  </a:lnTo>
                  <a:lnTo>
                    <a:pt x="908" y="863"/>
                  </a:lnTo>
                  <a:lnTo>
                    <a:pt x="912" y="876"/>
                  </a:lnTo>
                  <a:lnTo>
                    <a:pt x="917" y="886"/>
                  </a:lnTo>
                  <a:lnTo>
                    <a:pt x="922" y="897"/>
                  </a:lnTo>
                  <a:lnTo>
                    <a:pt x="929" y="906"/>
                  </a:lnTo>
                  <a:lnTo>
                    <a:pt x="936" y="914"/>
                  </a:lnTo>
                  <a:lnTo>
                    <a:pt x="945" y="922"/>
                  </a:lnTo>
                  <a:lnTo>
                    <a:pt x="953" y="928"/>
                  </a:lnTo>
                  <a:lnTo>
                    <a:pt x="964" y="933"/>
                  </a:lnTo>
                  <a:lnTo>
                    <a:pt x="974" y="937"/>
                  </a:lnTo>
                  <a:lnTo>
                    <a:pt x="985" y="940"/>
                  </a:lnTo>
                  <a:lnTo>
                    <a:pt x="997" y="941"/>
                  </a:lnTo>
                  <a:lnTo>
                    <a:pt x="1009" y="942"/>
                  </a:lnTo>
                  <a:lnTo>
                    <a:pt x="1073" y="984"/>
                  </a:lnTo>
                  <a:lnTo>
                    <a:pt x="1040" y="1047"/>
                  </a:lnTo>
                  <a:lnTo>
                    <a:pt x="1022" y="1047"/>
                  </a:lnTo>
                  <a:lnTo>
                    <a:pt x="1004" y="1046"/>
                  </a:lnTo>
                  <a:lnTo>
                    <a:pt x="988" y="1044"/>
                  </a:lnTo>
                  <a:lnTo>
                    <a:pt x="971" y="1041"/>
                  </a:lnTo>
                  <a:lnTo>
                    <a:pt x="955" y="1038"/>
                  </a:lnTo>
                  <a:lnTo>
                    <a:pt x="939" y="1034"/>
                  </a:lnTo>
                  <a:lnTo>
                    <a:pt x="924" y="1030"/>
                  </a:lnTo>
                  <a:lnTo>
                    <a:pt x="909" y="1025"/>
                  </a:lnTo>
                  <a:lnTo>
                    <a:pt x="895" y="1019"/>
                  </a:lnTo>
                  <a:lnTo>
                    <a:pt x="881" y="1012"/>
                  </a:lnTo>
                  <a:lnTo>
                    <a:pt x="869" y="1006"/>
                  </a:lnTo>
                  <a:lnTo>
                    <a:pt x="855" y="999"/>
                  </a:lnTo>
                  <a:lnTo>
                    <a:pt x="843" y="992"/>
                  </a:lnTo>
                  <a:lnTo>
                    <a:pt x="832" y="984"/>
                  </a:lnTo>
                  <a:lnTo>
                    <a:pt x="821" y="976"/>
                  </a:lnTo>
                  <a:lnTo>
                    <a:pt x="810" y="968"/>
                  </a:lnTo>
                  <a:lnTo>
                    <a:pt x="800" y="958"/>
                  </a:lnTo>
                  <a:lnTo>
                    <a:pt x="790" y="949"/>
                  </a:lnTo>
                  <a:lnTo>
                    <a:pt x="782" y="940"/>
                  </a:lnTo>
                  <a:lnTo>
                    <a:pt x="774" y="931"/>
                  </a:lnTo>
                  <a:lnTo>
                    <a:pt x="766" y="922"/>
                  </a:lnTo>
                  <a:lnTo>
                    <a:pt x="759" y="911"/>
                  </a:lnTo>
                  <a:lnTo>
                    <a:pt x="752" y="902"/>
                  </a:lnTo>
                  <a:lnTo>
                    <a:pt x="746" y="892"/>
                  </a:lnTo>
                  <a:lnTo>
                    <a:pt x="741" y="883"/>
                  </a:lnTo>
                  <a:lnTo>
                    <a:pt x="737" y="873"/>
                  </a:lnTo>
                  <a:lnTo>
                    <a:pt x="733" y="863"/>
                  </a:lnTo>
                  <a:lnTo>
                    <a:pt x="730" y="853"/>
                  </a:lnTo>
                  <a:lnTo>
                    <a:pt x="728" y="844"/>
                  </a:lnTo>
                  <a:lnTo>
                    <a:pt x="726" y="835"/>
                  </a:lnTo>
                  <a:lnTo>
                    <a:pt x="725" y="826"/>
                  </a:lnTo>
                  <a:lnTo>
                    <a:pt x="725" y="816"/>
                  </a:lnTo>
                  <a:lnTo>
                    <a:pt x="725" y="801"/>
                  </a:lnTo>
                  <a:lnTo>
                    <a:pt x="726" y="787"/>
                  </a:lnTo>
                  <a:lnTo>
                    <a:pt x="728" y="774"/>
                  </a:lnTo>
                  <a:lnTo>
                    <a:pt x="731" y="761"/>
                  </a:lnTo>
                  <a:lnTo>
                    <a:pt x="734" y="750"/>
                  </a:lnTo>
                  <a:lnTo>
                    <a:pt x="739" y="740"/>
                  </a:lnTo>
                  <a:lnTo>
                    <a:pt x="744" y="731"/>
                  </a:lnTo>
                  <a:lnTo>
                    <a:pt x="749" y="723"/>
                  </a:lnTo>
                  <a:lnTo>
                    <a:pt x="759" y="712"/>
                  </a:lnTo>
                  <a:lnTo>
                    <a:pt x="745" y="713"/>
                  </a:lnTo>
                  <a:lnTo>
                    <a:pt x="714" y="716"/>
                  </a:lnTo>
                  <a:lnTo>
                    <a:pt x="682" y="720"/>
                  </a:lnTo>
                  <a:lnTo>
                    <a:pt x="650" y="723"/>
                  </a:lnTo>
                  <a:lnTo>
                    <a:pt x="619" y="727"/>
                  </a:lnTo>
                  <a:lnTo>
                    <a:pt x="586" y="731"/>
                  </a:lnTo>
                  <a:lnTo>
                    <a:pt x="555" y="735"/>
                  </a:lnTo>
                  <a:lnTo>
                    <a:pt x="523" y="740"/>
                  </a:lnTo>
                  <a:lnTo>
                    <a:pt x="491" y="745"/>
                  </a:lnTo>
                  <a:lnTo>
                    <a:pt x="487" y="745"/>
                  </a:lnTo>
                  <a:lnTo>
                    <a:pt x="487" y="749"/>
                  </a:lnTo>
                  <a:lnTo>
                    <a:pt x="478" y="795"/>
                  </a:lnTo>
                  <a:lnTo>
                    <a:pt x="470" y="841"/>
                  </a:lnTo>
                  <a:lnTo>
                    <a:pt x="462" y="886"/>
                  </a:lnTo>
                  <a:lnTo>
                    <a:pt x="455" y="931"/>
                  </a:lnTo>
                  <a:lnTo>
                    <a:pt x="448" y="976"/>
                  </a:lnTo>
                  <a:lnTo>
                    <a:pt x="443" y="1019"/>
                  </a:lnTo>
                  <a:lnTo>
                    <a:pt x="439" y="1061"/>
                  </a:lnTo>
                  <a:lnTo>
                    <a:pt x="435" y="1103"/>
                  </a:lnTo>
                  <a:lnTo>
                    <a:pt x="432" y="1143"/>
                  </a:lnTo>
                  <a:lnTo>
                    <a:pt x="429" y="1183"/>
                  </a:lnTo>
                  <a:lnTo>
                    <a:pt x="428" y="1221"/>
                  </a:lnTo>
                  <a:lnTo>
                    <a:pt x="427" y="1256"/>
                  </a:lnTo>
                  <a:lnTo>
                    <a:pt x="427" y="1291"/>
                  </a:lnTo>
                  <a:lnTo>
                    <a:pt x="428" y="1323"/>
                  </a:lnTo>
                  <a:lnTo>
                    <a:pt x="429" y="1353"/>
                  </a:lnTo>
                  <a:lnTo>
                    <a:pt x="432" y="1382"/>
                  </a:lnTo>
                  <a:lnTo>
                    <a:pt x="432" y="1391"/>
                  </a:lnTo>
                  <a:lnTo>
                    <a:pt x="431" y="1398"/>
                  </a:lnTo>
                  <a:lnTo>
                    <a:pt x="429" y="1405"/>
                  </a:lnTo>
                  <a:lnTo>
                    <a:pt x="426" y="1411"/>
                  </a:lnTo>
                  <a:lnTo>
                    <a:pt x="423" y="1414"/>
                  </a:lnTo>
                  <a:lnTo>
                    <a:pt x="420" y="1416"/>
                  </a:lnTo>
                  <a:lnTo>
                    <a:pt x="416" y="1418"/>
                  </a:lnTo>
                  <a:lnTo>
                    <a:pt x="413" y="1419"/>
                  </a:lnTo>
                  <a:lnTo>
                    <a:pt x="406" y="1420"/>
                  </a:lnTo>
                  <a:lnTo>
                    <a:pt x="398" y="1421"/>
                  </a:lnTo>
                  <a:lnTo>
                    <a:pt x="388" y="1420"/>
                  </a:lnTo>
                  <a:lnTo>
                    <a:pt x="378" y="1418"/>
                  </a:lnTo>
                  <a:lnTo>
                    <a:pt x="368" y="1414"/>
                  </a:lnTo>
                  <a:lnTo>
                    <a:pt x="359" y="1409"/>
                  </a:lnTo>
                  <a:lnTo>
                    <a:pt x="352" y="1403"/>
                  </a:lnTo>
                  <a:lnTo>
                    <a:pt x="344" y="1397"/>
                  </a:lnTo>
                  <a:lnTo>
                    <a:pt x="337" y="1390"/>
                  </a:lnTo>
                  <a:lnTo>
                    <a:pt x="331" y="1381"/>
                  </a:lnTo>
                  <a:lnTo>
                    <a:pt x="325" y="1372"/>
                  </a:lnTo>
                  <a:lnTo>
                    <a:pt x="319" y="1362"/>
                  </a:lnTo>
                  <a:lnTo>
                    <a:pt x="314" y="1349"/>
                  </a:lnTo>
                  <a:lnTo>
                    <a:pt x="310" y="1337"/>
                  </a:lnTo>
                  <a:lnTo>
                    <a:pt x="306" y="1323"/>
                  </a:lnTo>
                  <a:lnTo>
                    <a:pt x="302" y="1307"/>
                  </a:lnTo>
                  <a:lnTo>
                    <a:pt x="298" y="1292"/>
                  </a:lnTo>
                  <a:lnTo>
                    <a:pt x="295" y="1275"/>
                  </a:lnTo>
                  <a:lnTo>
                    <a:pt x="293" y="1256"/>
                  </a:lnTo>
                  <a:lnTo>
                    <a:pt x="291" y="1237"/>
                  </a:lnTo>
                  <a:lnTo>
                    <a:pt x="289" y="1217"/>
                  </a:lnTo>
                  <a:lnTo>
                    <a:pt x="288" y="1195"/>
                  </a:lnTo>
                  <a:lnTo>
                    <a:pt x="287" y="1154"/>
                  </a:lnTo>
                  <a:lnTo>
                    <a:pt x="288" y="1109"/>
                  </a:lnTo>
                  <a:lnTo>
                    <a:pt x="290" y="1060"/>
                  </a:lnTo>
                  <a:lnTo>
                    <a:pt x="294" y="1009"/>
                  </a:lnTo>
                  <a:lnTo>
                    <a:pt x="298" y="955"/>
                  </a:lnTo>
                  <a:lnTo>
                    <a:pt x="306" y="900"/>
                  </a:lnTo>
                  <a:lnTo>
                    <a:pt x="313" y="843"/>
                  </a:lnTo>
                  <a:lnTo>
                    <a:pt x="322" y="786"/>
                  </a:lnTo>
                  <a:lnTo>
                    <a:pt x="323" y="777"/>
                  </a:lnTo>
                  <a:lnTo>
                    <a:pt x="315" y="779"/>
                  </a:lnTo>
                  <a:lnTo>
                    <a:pt x="267" y="791"/>
                  </a:lnTo>
                  <a:lnTo>
                    <a:pt x="226" y="803"/>
                  </a:lnTo>
                  <a:lnTo>
                    <a:pt x="209" y="809"/>
                  </a:lnTo>
                  <a:lnTo>
                    <a:pt x="193" y="815"/>
                  </a:lnTo>
                  <a:lnTo>
                    <a:pt x="180" y="822"/>
                  </a:lnTo>
                  <a:lnTo>
                    <a:pt x="168" y="827"/>
                  </a:lnTo>
                  <a:lnTo>
                    <a:pt x="161" y="831"/>
                  </a:lnTo>
                  <a:lnTo>
                    <a:pt x="154" y="834"/>
                  </a:lnTo>
                  <a:lnTo>
                    <a:pt x="147" y="836"/>
                  </a:lnTo>
                  <a:lnTo>
                    <a:pt x="139" y="838"/>
                  </a:lnTo>
                  <a:lnTo>
                    <a:pt x="132" y="839"/>
                  </a:lnTo>
                  <a:lnTo>
                    <a:pt x="125" y="840"/>
                  </a:lnTo>
                  <a:lnTo>
                    <a:pt x="117" y="840"/>
                  </a:lnTo>
                  <a:lnTo>
                    <a:pt x="110" y="839"/>
                  </a:lnTo>
                  <a:lnTo>
                    <a:pt x="102" y="838"/>
                  </a:lnTo>
                  <a:lnTo>
                    <a:pt x="94" y="836"/>
                  </a:lnTo>
                  <a:lnTo>
                    <a:pt x="86" y="834"/>
                  </a:lnTo>
                  <a:lnTo>
                    <a:pt x="78" y="830"/>
                  </a:lnTo>
                  <a:lnTo>
                    <a:pt x="62" y="822"/>
                  </a:lnTo>
                  <a:lnTo>
                    <a:pt x="45" y="811"/>
                  </a:lnTo>
                  <a:lnTo>
                    <a:pt x="33" y="803"/>
                  </a:lnTo>
                  <a:lnTo>
                    <a:pt x="24" y="796"/>
                  </a:lnTo>
                  <a:lnTo>
                    <a:pt x="16" y="789"/>
                  </a:lnTo>
                  <a:lnTo>
                    <a:pt x="10" y="782"/>
                  </a:lnTo>
                  <a:lnTo>
                    <a:pt x="5" y="775"/>
                  </a:lnTo>
                  <a:lnTo>
                    <a:pt x="2" y="768"/>
                  </a:lnTo>
                  <a:lnTo>
                    <a:pt x="0" y="762"/>
                  </a:lnTo>
                  <a:lnTo>
                    <a:pt x="0" y="756"/>
                  </a:lnTo>
                  <a:lnTo>
                    <a:pt x="0" y="752"/>
                  </a:lnTo>
                  <a:lnTo>
                    <a:pt x="2" y="748"/>
                  </a:lnTo>
                  <a:lnTo>
                    <a:pt x="5" y="744"/>
                  </a:lnTo>
                  <a:lnTo>
                    <a:pt x="8" y="740"/>
                  </a:lnTo>
                  <a:lnTo>
                    <a:pt x="13" y="736"/>
                  </a:lnTo>
                  <a:lnTo>
                    <a:pt x="18" y="733"/>
                  </a:lnTo>
                  <a:lnTo>
                    <a:pt x="24" y="729"/>
                  </a:lnTo>
                  <a:lnTo>
                    <a:pt x="31" y="726"/>
                  </a:lnTo>
                  <a:lnTo>
                    <a:pt x="62" y="713"/>
                  </a:lnTo>
                  <a:lnTo>
                    <a:pt x="94" y="701"/>
                  </a:lnTo>
                  <a:lnTo>
                    <a:pt x="129" y="691"/>
                  </a:lnTo>
                  <a:lnTo>
                    <a:pt x="167" y="681"/>
                  </a:lnTo>
                  <a:lnTo>
                    <a:pt x="208" y="672"/>
                  </a:lnTo>
                  <a:lnTo>
                    <a:pt x="251" y="663"/>
                  </a:lnTo>
                  <a:lnTo>
                    <a:pt x="295" y="656"/>
                  </a:lnTo>
                  <a:lnTo>
                    <a:pt x="343" y="649"/>
                  </a:lnTo>
                  <a:lnTo>
                    <a:pt x="347" y="649"/>
                  </a:lnTo>
                  <a:lnTo>
                    <a:pt x="348" y="645"/>
                  </a:lnTo>
                  <a:lnTo>
                    <a:pt x="364" y="577"/>
                  </a:lnTo>
                  <a:lnTo>
                    <a:pt x="383" y="503"/>
                  </a:lnTo>
                  <a:lnTo>
                    <a:pt x="393" y="465"/>
                  </a:lnTo>
                  <a:lnTo>
                    <a:pt x="406" y="428"/>
                  </a:lnTo>
                  <a:lnTo>
                    <a:pt x="418" y="389"/>
                  </a:lnTo>
                  <a:lnTo>
                    <a:pt x="431" y="350"/>
                  </a:lnTo>
                  <a:lnTo>
                    <a:pt x="445" y="311"/>
                  </a:lnTo>
                  <a:lnTo>
                    <a:pt x="462" y="272"/>
                  </a:lnTo>
                  <a:lnTo>
                    <a:pt x="478" y="235"/>
                  </a:lnTo>
                  <a:lnTo>
                    <a:pt x="495" y="198"/>
                  </a:lnTo>
                  <a:lnTo>
                    <a:pt x="514" y="162"/>
                  </a:lnTo>
                  <a:lnTo>
                    <a:pt x="533" y="126"/>
                  </a:lnTo>
                  <a:lnTo>
                    <a:pt x="555" y="93"/>
                  </a:lnTo>
                  <a:lnTo>
                    <a:pt x="576" y="61"/>
                  </a:lnTo>
                  <a:lnTo>
                    <a:pt x="588" y="47"/>
                  </a:lnTo>
                  <a:lnTo>
                    <a:pt x="599" y="34"/>
                  </a:lnTo>
                  <a:lnTo>
                    <a:pt x="613" y="23"/>
                  </a:lnTo>
                  <a:lnTo>
                    <a:pt x="626" y="15"/>
                  </a:lnTo>
                  <a:lnTo>
                    <a:pt x="639" y="8"/>
                  </a:lnTo>
                  <a:lnTo>
                    <a:pt x="653" y="3"/>
                  </a:lnTo>
                  <a:lnTo>
                    <a:pt x="669" y="1"/>
                  </a:lnTo>
                  <a:lnTo>
                    <a:pt x="684" y="0"/>
                  </a:lnTo>
                  <a:lnTo>
                    <a:pt x="695" y="0"/>
                  </a:lnTo>
                  <a:lnTo>
                    <a:pt x="708" y="2"/>
                  </a:lnTo>
                  <a:lnTo>
                    <a:pt x="719" y="4"/>
                  </a:lnTo>
                  <a:lnTo>
                    <a:pt x="732" y="7"/>
                  </a:lnTo>
                  <a:lnTo>
                    <a:pt x="744" y="11"/>
                  </a:lnTo>
                  <a:lnTo>
                    <a:pt x="757" y="16"/>
                  </a:lnTo>
                  <a:lnTo>
                    <a:pt x="771" y="22"/>
                  </a:lnTo>
                  <a:lnTo>
                    <a:pt x="785" y="29"/>
                  </a:lnTo>
                  <a:lnTo>
                    <a:pt x="799" y="37"/>
                  </a:lnTo>
                  <a:lnTo>
                    <a:pt x="813" y="47"/>
                  </a:lnTo>
                  <a:lnTo>
                    <a:pt x="825" y="58"/>
                  </a:lnTo>
                  <a:lnTo>
                    <a:pt x="835" y="70"/>
                  </a:lnTo>
                  <a:lnTo>
                    <a:pt x="844" y="83"/>
                  </a:lnTo>
                  <a:lnTo>
                    <a:pt x="852" y="97"/>
                  </a:lnTo>
                  <a:lnTo>
                    <a:pt x="858" y="111"/>
                  </a:lnTo>
                  <a:lnTo>
                    <a:pt x="863" y="126"/>
                  </a:lnTo>
                  <a:lnTo>
                    <a:pt x="865" y="138"/>
                  </a:lnTo>
                  <a:lnTo>
                    <a:pt x="866" y="149"/>
                  </a:lnTo>
                  <a:lnTo>
                    <a:pt x="866" y="159"/>
                  </a:lnTo>
                  <a:lnTo>
                    <a:pt x="865" y="169"/>
                  </a:lnTo>
                  <a:lnTo>
                    <a:pt x="864" y="180"/>
                  </a:lnTo>
                  <a:lnTo>
                    <a:pt x="861" y="188"/>
                  </a:lnTo>
                  <a:lnTo>
                    <a:pt x="856" y="196"/>
                  </a:lnTo>
                  <a:lnTo>
                    <a:pt x="852" y="204"/>
                  </a:lnTo>
                  <a:lnTo>
                    <a:pt x="844" y="213"/>
                  </a:lnTo>
                  <a:lnTo>
                    <a:pt x="836" y="219"/>
                  </a:lnTo>
                  <a:lnTo>
                    <a:pt x="832" y="222"/>
                  </a:lnTo>
                  <a:lnTo>
                    <a:pt x="828" y="223"/>
                  </a:lnTo>
                  <a:lnTo>
                    <a:pt x="824" y="224"/>
                  </a:lnTo>
                  <a:lnTo>
                    <a:pt x="820" y="226"/>
                  </a:lnTo>
                  <a:lnTo>
                    <a:pt x="817" y="224"/>
                  </a:lnTo>
                  <a:lnTo>
                    <a:pt x="813" y="223"/>
                  </a:lnTo>
                  <a:lnTo>
                    <a:pt x="810" y="222"/>
                  </a:lnTo>
                  <a:lnTo>
                    <a:pt x="807" y="220"/>
                  </a:lnTo>
                  <a:lnTo>
                    <a:pt x="802" y="215"/>
                  </a:lnTo>
                  <a:lnTo>
                    <a:pt x="799" y="209"/>
                  </a:lnTo>
                  <a:lnTo>
                    <a:pt x="792" y="195"/>
                  </a:lnTo>
                  <a:lnTo>
                    <a:pt x="785" y="184"/>
                  </a:lnTo>
                  <a:lnTo>
                    <a:pt x="778" y="172"/>
                  </a:lnTo>
                  <a:lnTo>
                    <a:pt x="770" y="164"/>
                  </a:lnTo>
                  <a:lnTo>
                    <a:pt x="761" y="158"/>
                  </a:lnTo>
                  <a:lnTo>
                    <a:pt x="751" y="153"/>
                  </a:lnTo>
                  <a:lnTo>
                    <a:pt x="741" y="150"/>
                  </a:lnTo>
                  <a:lnTo>
                    <a:pt x="731" y="149"/>
                  </a:lnTo>
                  <a:lnTo>
                    <a:pt x="728" y="149"/>
                  </a:lnTo>
                  <a:lnTo>
                    <a:pt x="725" y="150"/>
                  </a:lnTo>
                  <a:lnTo>
                    <a:pt x="715" y="152"/>
                  </a:lnTo>
                  <a:lnTo>
                    <a:pt x="705" y="155"/>
                  </a:lnTo>
                  <a:lnTo>
                    <a:pt x="697" y="160"/>
                  </a:lnTo>
                  <a:lnTo>
                    <a:pt x="689" y="166"/>
                  </a:lnTo>
                  <a:lnTo>
                    <a:pt x="682" y="174"/>
                  </a:lnTo>
                  <a:lnTo>
                    <a:pt x="675" y="185"/>
                  </a:lnTo>
                  <a:lnTo>
                    <a:pt x="668" y="196"/>
                  </a:lnTo>
                  <a:lnTo>
                    <a:pt x="660" y="210"/>
                  </a:lnTo>
                  <a:lnTo>
                    <a:pt x="650" y="229"/>
                  </a:lnTo>
                  <a:lnTo>
                    <a:pt x="640" y="249"/>
                  </a:lnTo>
                  <a:lnTo>
                    <a:pt x="630" y="270"/>
                  </a:lnTo>
                  <a:lnTo>
                    <a:pt x="621" y="292"/>
                  </a:lnTo>
                  <a:lnTo>
                    <a:pt x="601" y="339"/>
                  </a:lnTo>
                  <a:lnTo>
                    <a:pt x="583" y="390"/>
                  </a:lnTo>
                  <a:lnTo>
                    <a:pt x="565" y="444"/>
                  </a:lnTo>
                  <a:lnTo>
                    <a:pt x="547" y="502"/>
                  </a:lnTo>
                  <a:lnTo>
                    <a:pt x="530" y="562"/>
                  </a:lnTo>
                  <a:lnTo>
                    <a:pt x="514" y="627"/>
                  </a:lnTo>
                  <a:lnTo>
                    <a:pt x="512" y="634"/>
                  </a:lnTo>
                  <a:lnTo>
                    <a:pt x="520" y="634"/>
                  </a:lnTo>
                  <a:lnTo>
                    <a:pt x="551" y="632"/>
                  </a:lnTo>
                  <a:lnTo>
                    <a:pt x="584" y="630"/>
                  </a:lnTo>
                  <a:lnTo>
                    <a:pt x="618" y="629"/>
                  </a:lnTo>
                  <a:lnTo>
                    <a:pt x="652" y="628"/>
                  </a:lnTo>
                  <a:lnTo>
                    <a:pt x="688" y="627"/>
                  </a:lnTo>
                  <a:lnTo>
                    <a:pt x="724" y="627"/>
                  </a:lnTo>
                  <a:lnTo>
                    <a:pt x="761" y="626"/>
                  </a:lnTo>
                  <a:lnTo>
                    <a:pt x="798" y="626"/>
                  </a:lnTo>
                  <a:lnTo>
                    <a:pt x="821" y="626"/>
                  </a:lnTo>
                  <a:lnTo>
                    <a:pt x="843" y="626"/>
                  </a:lnTo>
                  <a:lnTo>
                    <a:pt x="867" y="627"/>
                  </a:lnTo>
                  <a:lnTo>
                    <a:pt x="889" y="627"/>
                  </a:lnTo>
                  <a:lnTo>
                    <a:pt x="892" y="627"/>
                  </a:lnTo>
                  <a:lnTo>
                    <a:pt x="893" y="625"/>
                  </a:lnTo>
                  <a:lnTo>
                    <a:pt x="909" y="610"/>
                  </a:lnTo>
                  <a:lnTo>
                    <a:pt x="926" y="598"/>
                  </a:lnTo>
                  <a:lnTo>
                    <a:pt x="943" y="587"/>
                  </a:lnTo>
                  <a:lnTo>
                    <a:pt x="961" y="578"/>
                  </a:lnTo>
                  <a:lnTo>
                    <a:pt x="980" y="570"/>
                  </a:lnTo>
                  <a:lnTo>
                    <a:pt x="998" y="565"/>
                  </a:lnTo>
                  <a:lnTo>
                    <a:pt x="1007" y="563"/>
                  </a:lnTo>
                  <a:lnTo>
                    <a:pt x="1018" y="562"/>
                  </a:lnTo>
                  <a:lnTo>
                    <a:pt x="1027" y="561"/>
                  </a:lnTo>
                  <a:lnTo>
                    <a:pt x="1036" y="561"/>
                  </a:lnTo>
                  <a:lnTo>
                    <a:pt x="1095" y="622"/>
                  </a:lnTo>
                  <a:lnTo>
                    <a:pt x="1056" y="6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6" name="Freeform 45"/>
            <p:cNvSpPr>
              <a:spLocks/>
            </p:cNvSpPr>
            <p:nvPr userDrawn="1"/>
          </p:nvSpPr>
          <p:spPr bwMode="auto">
            <a:xfrm>
              <a:off x="6462" y="602"/>
              <a:ext cx="36" cy="42"/>
            </a:xfrm>
            <a:custGeom>
              <a:avLst/>
              <a:gdLst>
                <a:gd name="T0" fmla="*/ 212 w 427"/>
                <a:gd name="T1" fmla="*/ 377 h 496"/>
                <a:gd name="T2" fmla="*/ 201 w 427"/>
                <a:gd name="T3" fmla="*/ 371 h 496"/>
                <a:gd name="T4" fmla="*/ 196 w 427"/>
                <a:gd name="T5" fmla="*/ 364 h 496"/>
                <a:gd name="T6" fmla="*/ 193 w 427"/>
                <a:gd name="T7" fmla="*/ 355 h 496"/>
                <a:gd name="T8" fmla="*/ 192 w 427"/>
                <a:gd name="T9" fmla="*/ 345 h 496"/>
                <a:gd name="T10" fmla="*/ 193 w 427"/>
                <a:gd name="T11" fmla="*/ 333 h 496"/>
                <a:gd name="T12" fmla="*/ 199 w 427"/>
                <a:gd name="T13" fmla="*/ 315 h 496"/>
                <a:gd name="T14" fmla="*/ 213 w 427"/>
                <a:gd name="T15" fmla="*/ 286 h 496"/>
                <a:gd name="T16" fmla="*/ 235 w 427"/>
                <a:gd name="T17" fmla="*/ 250 h 496"/>
                <a:gd name="T18" fmla="*/ 260 w 427"/>
                <a:gd name="T19" fmla="*/ 212 h 496"/>
                <a:gd name="T20" fmla="*/ 289 w 427"/>
                <a:gd name="T21" fmla="*/ 174 h 496"/>
                <a:gd name="T22" fmla="*/ 318 w 427"/>
                <a:gd name="T23" fmla="*/ 142 h 496"/>
                <a:gd name="T24" fmla="*/ 346 w 427"/>
                <a:gd name="T25" fmla="*/ 116 h 496"/>
                <a:gd name="T26" fmla="*/ 365 w 427"/>
                <a:gd name="T27" fmla="*/ 104 h 496"/>
                <a:gd name="T28" fmla="*/ 377 w 427"/>
                <a:gd name="T29" fmla="*/ 101 h 496"/>
                <a:gd name="T30" fmla="*/ 427 w 427"/>
                <a:gd name="T31" fmla="*/ 50 h 496"/>
                <a:gd name="T32" fmla="*/ 359 w 427"/>
                <a:gd name="T33" fmla="*/ 1 h 496"/>
                <a:gd name="T34" fmla="*/ 331 w 427"/>
                <a:gd name="T35" fmla="*/ 6 h 496"/>
                <a:gd name="T36" fmla="*/ 301 w 427"/>
                <a:gd name="T37" fmla="*/ 17 h 496"/>
                <a:gd name="T38" fmla="*/ 272 w 427"/>
                <a:gd name="T39" fmla="*/ 31 h 496"/>
                <a:gd name="T40" fmla="*/ 241 w 427"/>
                <a:gd name="T41" fmla="*/ 50 h 496"/>
                <a:gd name="T42" fmla="*/ 210 w 427"/>
                <a:gd name="T43" fmla="*/ 72 h 496"/>
                <a:gd name="T44" fmla="*/ 167 w 427"/>
                <a:gd name="T45" fmla="*/ 109 h 496"/>
                <a:gd name="T46" fmla="*/ 112 w 427"/>
                <a:gd name="T47" fmla="*/ 165 h 496"/>
                <a:gd name="T48" fmla="*/ 66 w 427"/>
                <a:gd name="T49" fmla="*/ 222 h 496"/>
                <a:gd name="T50" fmla="*/ 37 w 427"/>
                <a:gd name="T51" fmla="*/ 264 h 496"/>
                <a:gd name="T52" fmla="*/ 22 w 427"/>
                <a:gd name="T53" fmla="*/ 291 h 496"/>
                <a:gd name="T54" fmla="*/ 10 w 427"/>
                <a:gd name="T55" fmla="*/ 315 h 496"/>
                <a:gd name="T56" fmla="*/ 3 w 427"/>
                <a:gd name="T57" fmla="*/ 337 h 496"/>
                <a:gd name="T58" fmla="*/ 0 w 427"/>
                <a:gd name="T59" fmla="*/ 356 h 496"/>
                <a:gd name="T60" fmla="*/ 1 w 427"/>
                <a:gd name="T61" fmla="*/ 374 h 496"/>
                <a:gd name="T62" fmla="*/ 7 w 427"/>
                <a:gd name="T63" fmla="*/ 394 h 496"/>
                <a:gd name="T64" fmla="*/ 19 w 427"/>
                <a:gd name="T65" fmla="*/ 412 h 496"/>
                <a:gd name="T66" fmla="*/ 33 w 427"/>
                <a:gd name="T67" fmla="*/ 429 h 496"/>
                <a:gd name="T68" fmla="*/ 51 w 427"/>
                <a:gd name="T69" fmla="*/ 445 h 496"/>
                <a:gd name="T70" fmla="*/ 72 w 427"/>
                <a:gd name="T71" fmla="*/ 459 h 496"/>
                <a:gd name="T72" fmla="*/ 94 w 427"/>
                <a:gd name="T73" fmla="*/ 471 h 496"/>
                <a:gd name="T74" fmla="*/ 119 w 427"/>
                <a:gd name="T75" fmla="*/ 482 h 496"/>
                <a:gd name="T76" fmla="*/ 144 w 427"/>
                <a:gd name="T77" fmla="*/ 490 h 496"/>
                <a:gd name="T78" fmla="*/ 169 w 427"/>
                <a:gd name="T79" fmla="*/ 494 h 496"/>
                <a:gd name="T80" fmla="*/ 193 w 427"/>
                <a:gd name="T81" fmla="*/ 496 h 496"/>
                <a:gd name="T82" fmla="*/ 262 w 427"/>
                <a:gd name="T83" fmla="*/ 437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27" h="496">
                  <a:moveTo>
                    <a:pt x="222" y="377"/>
                  </a:moveTo>
                  <a:lnTo>
                    <a:pt x="212" y="377"/>
                  </a:lnTo>
                  <a:lnTo>
                    <a:pt x="206" y="374"/>
                  </a:lnTo>
                  <a:lnTo>
                    <a:pt x="201" y="371"/>
                  </a:lnTo>
                  <a:lnTo>
                    <a:pt x="198" y="367"/>
                  </a:lnTo>
                  <a:lnTo>
                    <a:pt x="196" y="364"/>
                  </a:lnTo>
                  <a:lnTo>
                    <a:pt x="194" y="359"/>
                  </a:lnTo>
                  <a:lnTo>
                    <a:pt x="193" y="355"/>
                  </a:lnTo>
                  <a:lnTo>
                    <a:pt x="192" y="350"/>
                  </a:lnTo>
                  <a:lnTo>
                    <a:pt x="192" y="345"/>
                  </a:lnTo>
                  <a:lnTo>
                    <a:pt x="192" y="339"/>
                  </a:lnTo>
                  <a:lnTo>
                    <a:pt x="193" y="333"/>
                  </a:lnTo>
                  <a:lnTo>
                    <a:pt x="195" y="326"/>
                  </a:lnTo>
                  <a:lnTo>
                    <a:pt x="199" y="315"/>
                  </a:lnTo>
                  <a:lnTo>
                    <a:pt x="205" y="302"/>
                  </a:lnTo>
                  <a:lnTo>
                    <a:pt x="213" y="286"/>
                  </a:lnTo>
                  <a:lnTo>
                    <a:pt x="224" y="268"/>
                  </a:lnTo>
                  <a:lnTo>
                    <a:pt x="235" y="250"/>
                  </a:lnTo>
                  <a:lnTo>
                    <a:pt x="247" y="231"/>
                  </a:lnTo>
                  <a:lnTo>
                    <a:pt x="260" y="212"/>
                  </a:lnTo>
                  <a:lnTo>
                    <a:pt x="275" y="193"/>
                  </a:lnTo>
                  <a:lnTo>
                    <a:pt x="289" y="174"/>
                  </a:lnTo>
                  <a:lnTo>
                    <a:pt x="303" y="157"/>
                  </a:lnTo>
                  <a:lnTo>
                    <a:pt x="318" y="142"/>
                  </a:lnTo>
                  <a:lnTo>
                    <a:pt x="333" y="127"/>
                  </a:lnTo>
                  <a:lnTo>
                    <a:pt x="346" y="116"/>
                  </a:lnTo>
                  <a:lnTo>
                    <a:pt x="359" y="107"/>
                  </a:lnTo>
                  <a:lnTo>
                    <a:pt x="365" y="104"/>
                  </a:lnTo>
                  <a:lnTo>
                    <a:pt x="372" y="102"/>
                  </a:lnTo>
                  <a:lnTo>
                    <a:pt x="377" y="101"/>
                  </a:lnTo>
                  <a:lnTo>
                    <a:pt x="383" y="100"/>
                  </a:lnTo>
                  <a:lnTo>
                    <a:pt x="427" y="50"/>
                  </a:lnTo>
                  <a:lnTo>
                    <a:pt x="373" y="0"/>
                  </a:lnTo>
                  <a:lnTo>
                    <a:pt x="359" y="1"/>
                  </a:lnTo>
                  <a:lnTo>
                    <a:pt x="345" y="3"/>
                  </a:lnTo>
                  <a:lnTo>
                    <a:pt x="331" y="6"/>
                  </a:lnTo>
                  <a:lnTo>
                    <a:pt x="316" y="11"/>
                  </a:lnTo>
                  <a:lnTo>
                    <a:pt x="301" y="17"/>
                  </a:lnTo>
                  <a:lnTo>
                    <a:pt x="286" y="23"/>
                  </a:lnTo>
                  <a:lnTo>
                    <a:pt x="272" y="31"/>
                  </a:lnTo>
                  <a:lnTo>
                    <a:pt x="256" y="41"/>
                  </a:lnTo>
                  <a:lnTo>
                    <a:pt x="241" y="50"/>
                  </a:lnTo>
                  <a:lnTo>
                    <a:pt x="226" y="61"/>
                  </a:lnTo>
                  <a:lnTo>
                    <a:pt x="210" y="72"/>
                  </a:lnTo>
                  <a:lnTo>
                    <a:pt x="196" y="83"/>
                  </a:lnTo>
                  <a:lnTo>
                    <a:pt x="167" y="109"/>
                  </a:lnTo>
                  <a:lnTo>
                    <a:pt x="139" y="137"/>
                  </a:lnTo>
                  <a:lnTo>
                    <a:pt x="112" y="165"/>
                  </a:lnTo>
                  <a:lnTo>
                    <a:pt x="88" y="194"/>
                  </a:lnTo>
                  <a:lnTo>
                    <a:pt x="66" y="222"/>
                  </a:lnTo>
                  <a:lnTo>
                    <a:pt x="45" y="251"/>
                  </a:lnTo>
                  <a:lnTo>
                    <a:pt x="37" y="264"/>
                  </a:lnTo>
                  <a:lnTo>
                    <a:pt x="29" y="278"/>
                  </a:lnTo>
                  <a:lnTo>
                    <a:pt x="22" y="291"/>
                  </a:lnTo>
                  <a:lnTo>
                    <a:pt x="16" y="303"/>
                  </a:lnTo>
                  <a:lnTo>
                    <a:pt x="10" y="315"/>
                  </a:lnTo>
                  <a:lnTo>
                    <a:pt x="6" y="326"/>
                  </a:lnTo>
                  <a:lnTo>
                    <a:pt x="3" y="337"/>
                  </a:lnTo>
                  <a:lnTo>
                    <a:pt x="1" y="346"/>
                  </a:lnTo>
                  <a:lnTo>
                    <a:pt x="0" y="356"/>
                  </a:lnTo>
                  <a:lnTo>
                    <a:pt x="0" y="365"/>
                  </a:lnTo>
                  <a:lnTo>
                    <a:pt x="1" y="374"/>
                  </a:lnTo>
                  <a:lnTo>
                    <a:pt x="4" y="385"/>
                  </a:lnTo>
                  <a:lnTo>
                    <a:pt x="7" y="394"/>
                  </a:lnTo>
                  <a:lnTo>
                    <a:pt x="13" y="403"/>
                  </a:lnTo>
                  <a:lnTo>
                    <a:pt x="19" y="412"/>
                  </a:lnTo>
                  <a:lnTo>
                    <a:pt x="26" y="420"/>
                  </a:lnTo>
                  <a:lnTo>
                    <a:pt x="33" y="429"/>
                  </a:lnTo>
                  <a:lnTo>
                    <a:pt x="42" y="437"/>
                  </a:lnTo>
                  <a:lnTo>
                    <a:pt x="51" y="445"/>
                  </a:lnTo>
                  <a:lnTo>
                    <a:pt x="61" y="452"/>
                  </a:lnTo>
                  <a:lnTo>
                    <a:pt x="72" y="459"/>
                  </a:lnTo>
                  <a:lnTo>
                    <a:pt x="83" y="465"/>
                  </a:lnTo>
                  <a:lnTo>
                    <a:pt x="94" y="471"/>
                  </a:lnTo>
                  <a:lnTo>
                    <a:pt x="106" y="476"/>
                  </a:lnTo>
                  <a:lnTo>
                    <a:pt x="119" y="482"/>
                  </a:lnTo>
                  <a:lnTo>
                    <a:pt x="131" y="486"/>
                  </a:lnTo>
                  <a:lnTo>
                    <a:pt x="144" y="490"/>
                  </a:lnTo>
                  <a:lnTo>
                    <a:pt x="156" y="492"/>
                  </a:lnTo>
                  <a:lnTo>
                    <a:pt x="169" y="494"/>
                  </a:lnTo>
                  <a:lnTo>
                    <a:pt x="181" y="496"/>
                  </a:lnTo>
                  <a:lnTo>
                    <a:pt x="193" y="496"/>
                  </a:lnTo>
                  <a:lnTo>
                    <a:pt x="204" y="496"/>
                  </a:lnTo>
                  <a:lnTo>
                    <a:pt x="262" y="437"/>
                  </a:lnTo>
                  <a:lnTo>
                    <a:pt x="222" y="37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7" name="Freeform 46"/>
            <p:cNvSpPr>
              <a:spLocks/>
            </p:cNvSpPr>
            <p:nvPr userDrawn="1"/>
          </p:nvSpPr>
          <p:spPr bwMode="auto">
            <a:xfrm>
              <a:off x="7208" y="606"/>
              <a:ext cx="34" cy="28"/>
            </a:xfrm>
            <a:custGeom>
              <a:avLst/>
              <a:gdLst>
                <a:gd name="T0" fmla="*/ 217 w 410"/>
                <a:gd name="T1" fmla="*/ 96 h 335"/>
                <a:gd name="T2" fmla="*/ 233 w 410"/>
                <a:gd name="T3" fmla="*/ 100 h 335"/>
                <a:gd name="T4" fmla="*/ 248 w 410"/>
                <a:gd name="T5" fmla="*/ 107 h 335"/>
                <a:gd name="T6" fmla="*/ 258 w 410"/>
                <a:gd name="T7" fmla="*/ 117 h 335"/>
                <a:gd name="T8" fmla="*/ 264 w 410"/>
                <a:gd name="T9" fmla="*/ 129 h 335"/>
                <a:gd name="T10" fmla="*/ 265 w 410"/>
                <a:gd name="T11" fmla="*/ 141 h 335"/>
                <a:gd name="T12" fmla="*/ 263 w 410"/>
                <a:gd name="T13" fmla="*/ 155 h 335"/>
                <a:gd name="T14" fmla="*/ 256 w 410"/>
                <a:gd name="T15" fmla="*/ 169 h 335"/>
                <a:gd name="T16" fmla="*/ 245 w 410"/>
                <a:gd name="T17" fmla="*/ 183 h 335"/>
                <a:gd name="T18" fmla="*/ 227 w 410"/>
                <a:gd name="T19" fmla="*/ 199 h 335"/>
                <a:gd name="T20" fmla="*/ 208 w 410"/>
                <a:gd name="T21" fmla="*/ 211 h 335"/>
                <a:gd name="T22" fmla="*/ 185 w 410"/>
                <a:gd name="T23" fmla="*/ 221 h 335"/>
                <a:gd name="T24" fmla="*/ 151 w 410"/>
                <a:gd name="T25" fmla="*/ 233 h 335"/>
                <a:gd name="T26" fmla="*/ 107 w 410"/>
                <a:gd name="T27" fmla="*/ 245 h 335"/>
                <a:gd name="T28" fmla="*/ 81 w 410"/>
                <a:gd name="T29" fmla="*/ 249 h 335"/>
                <a:gd name="T30" fmla="*/ 112 w 410"/>
                <a:gd name="T31" fmla="*/ 335 h 335"/>
                <a:gd name="T32" fmla="*/ 144 w 410"/>
                <a:gd name="T33" fmla="*/ 331 h 335"/>
                <a:gd name="T34" fmla="*/ 189 w 410"/>
                <a:gd name="T35" fmla="*/ 321 h 335"/>
                <a:gd name="T36" fmla="*/ 232 w 410"/>
                <a:gd name="T37" fmla="*/ 308 h 335"/>
                <a:gd name="T38" fmla="*/ 275 w 410"/>
                <a:gd name="T39" fmla="*/ 292 h 335"/>
                <a:gd name="T40" fmla="*/ 315 w 410"/>
                <a:gd name="T41" fmla="*/ 273 h 335"/>
                <a:gd name="T42" fmla="*/ 349 w 410"/>
                <a:gd name="T43" fmla="*/ 253 h 335"/>
                <a:gd name="T44" fmla="*/ 376 w 410"/>
                <a:gd name="T45" fmla="*/ 232 h 335"/>
                <a:gd name="T46" fmla="*/ 395 w 410"/>
                <a:gd name="T47" fmla="*/ 212 h 335"/>
                <a:gd name="T48" fmla="*/ 404 w 410"/>
                <a:gd name="T49" fmla="*/ 194 h 335"/>
                <a:gd name="T50" fmla="*/ 408 w 410"/>
                <a:gd name="T51" fmla="*/ 177 h 335"/>
                <a:gd name="T52" fmla="*/ 410 w 410"/>
                <a:gd name="T53" fmla="*/ 162 h 335"/>
                <a:gd name="T54" fmla="*/ 409 w 410"/>
                <a:gd name="T55" fmla="*/ 147 h 335"/>
                <a:gd name="T56" fmla="*/ 405 w 410"/>
                <a:gd name="T57" fmla="*/ 126 h 335"/>
                <a:gd name="T58" fmla="*/ 395 w 410"/>
                <a:gd name="T59" fmla="*/ 103 h 335"/>
                <a:gd name="T60" fmla="*/ 381 w 410"/>
                <a:gd name="T61" fmla="*/ 83 h 335"/>
                <a:gd name="T62" fmla="*/ 365 w 410"/>
                <a:gd name="T63" fmla="*/ 64 h 335"/>
                <a:gd name="T64" fmla="*/ 346 w 410"/>
                <a:gd name="T65" fmla="*/ 48 h 335"/>
                <a:gd name="T66" fmla="*/ 323 w 410"/>
                <a:gd name="T67" fmla="*/ 32 h 335"/>
                <a:gd name="T68" fmla="*/ 301 w 410"/>
                <a:gd name="T69" fmla="*/ 20 h 335"/>
                <a:gd name="T70" fmla="*/ 276 w 410"/>
                <a:gd name="T71" fmla="*/ 11 h 335"/>
                <a:gd name="T72" fmla="*/ 251 w 410"/>
                <a:gd name="T73" fmla="*/ 4 h 335"/>
                <a:gd name="T74" fmla="*/ 225 w 410"/>
                <a:gd name="T75" fmla="*/ 1 h 335"/>
                <a:gd name="T76" fmla="*/ 162 w 410"/>
                <a:gd name="T77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10" h="335">
                  <a:moveTo>
                    <a:pt x="209" y="96"/>
                  </a:moveTo>
                  <a:lnTo>
                    <a:pt x="217" y="96"/>
                  </a:lnTo>
                  <a:lnTo>
                    <a:pt x="226" y="98"/>
                  </a:lnTo>
                  <a:lnTo>
                    <a:pt x="233" y="100"/>
                  </a:lnTo>
                  <a:lnTo>
                    <a:pt x="241" y="103"/>
                  </a:lnTo>
                  <a:lnTo>
                    <a:pt x="248" y="107"/>
                  </a:lnTo>
                  <a:lnTo>
                    <a:pt x="253" y="111"/>
                  </a:lnTo>
                  <a:lnTo>
                    <a:pt x="258" y="117"/>
                  </a:lnTo>
                  <a:lnTo>
                    <a:pt x="261" y="123"/>
                  </a:lnTo>
                  <a:lnTo>
                    <a:pt x="264" y="129"/>
                  </a:lnTo>
                  <a:lnTo>
                    <a:pt x="265" y="135"/>
                  </a:lnTo>
                  <a:lnTo>
                    <a:pt x="265" y="141"/>
                  </a:lnTo>
                  <a:lnTo>
                    <a:pt x="264" y="148"/>
                  </a:lnTo>
                  <a:lnTo>
                    <a:pt x="263" y="155"/>
                  </a:lnTo>
                  <a:lnTo>
                    <a:pt x="260" y="162"/>
                  </a:lnTo>
                  <a:lnTo>
                    <a:pt x="256" y="169"/>
                  </a:lnTo>
                  <a:lnTo>
                    <a:pt x="252" y="175"/>
                  </a:lnTo>
                  <a:lnTo>
                    <a:pt x="245" y="183"/>
                  </a:lnTo>
                  <a:lnTo>
                    <a:pt x="236" y="192"/>
                  </a:lnTo>
                  <a:lnTo>
                    <a:pt x="227" y="199"/>
                  </a:lnTo>
                  <a:lnTo>
                    <a:pt x="218" y="205"/>
                  </a:lnTo>
                  <a:lnTo>
                    <a:pt x="208" y="211"/>
                  </a:lnTo>
                  <a:lnTo>
                    <a:pt x="197" y="216"/>
                  </a:lnTo>
                  <a:lnTo>
                    <a:pt x="185" y="221"/>
                  </a:lnTo>
                  <a:lnTo>
                    <a:pt x="174" y="226"/>
                  </a:lnTo>
                  <a:lnTo>
                    <a:pt x="151" y="233"/>
                  </a:lnTo>
                  <a:lnTo>
                    <a:pt x="128" y="239"/>
                  </a:lnTo>
                  <a:lnTo>
                    <a:pt x="107" y="245"/>
                  </a:lnTo>
                  <a:lnTo>
                    <a:pt x="88" y="248"/>
                  </a:lnTo>
                  <a:lnTo>
                    <a:pt x="81" y="249"/>
                  </a:lnTo>
                  <a:lnTo>
                    <a:pt x="0" y="328"/>
                  </a:lnTo>
                  <a:lnTo>
                    <a:pt x="112" y="335"/>
                  </a:lnTo>
                  <a:lnTo>
                    <a:pt x="121" y="334"/>
                  </a:lnTo>
                  <a:lnTo>
                    <a:pt x="144" y="331"/>
                  </a:lnTo>
                  <a:lnTo>
                    <a:pt x="165" y="326"/>
                  </a:lnTo>
                  <a:lnTo>
                    <a:pt x="189" y="321"/>
                  </a:lnTo>
                  <a:lnTo>
                    <a:pt x="211" y="315"/>
                  </a:lnTo>
                  <a:lnTo>
                    <a:pt x="232" y="308"/>
                  </a:lnTo>
                  <a:lnTo>
                    <a:pt x="255" y="300"/>
                  </a:lnTo>
                  <a:lnTo>
                    <a:pt x="275" y="292"/>
                  </a:lnTo>
                  <a:lnTo>
                    <a:pt x="296" y="282"/>
                  </a:lnTo>
                  <a:lnTo>
                    <a:pt x="315" y="273"/>
                  </a:lnTo>
                  <a:lnTo>
                    <a:pt x="332" y="263"/>
                  </a:lnTo>
                  <a:lnTo>
                    <a:pt x="349" y="253"/>
                  </a:lnTo>
                  <a:lnTo>
                    <a:pt x="363" y="243"/>
                  </a:lnTo>
                  <a:lnTo>
                    <a:pt x="376" y="232"/>
                  </a:lnTo>
                  <a:lnTo>
                    <a:pt x="386" y="222"/>
                  </a:lnTo>
                  <a:lnTo>
                    <a:pt x="395" y="212"/>
                  </a:lnTo>
                  <a:lnTo>
                    <a:pt x="400" y="203"/>
                  </a:lnTo>
                  <a:lnTo>
                    <a:pt x="404" y="194"/>
                  </a:lnTo>
                  <a:lnTo>
                    <a:pt x="406" y="185"/>
                  </a:lnTo>
                  <a:lnTo>
                    <a:pt x="408" y="177"/>
                  </a:lnTo>
                  <a:lnTo>
                    <a:pt x="409" y="169"/>
                  </a:lnTo>
                  <a:lnTo>
                    <a:pt x="410" y="162"/>
                  </a:lnTo>
                  <a:lnTo>
                    <a:pt x="409" y="154"/>
                  </a:lnTo>
                  <a:lnTo>
                    <a:pt x="409" y="147"/>
                  </a:lnTo>
                  <a:lnTo>
                    <a:pt x="408" y="139"/>
                  </a:lnTo>
                  <a:lnTo>
                    <a:pt x="405" y="126"/>
                  </a:lnTo>
                  <a:lnTo>
                    <a:pt x="400" y="114"/>
                  </a:lnTo>
                  <a:lnTo>
                    <a:pt x="395" y="103"/>
                  </a:lnTo>
                  <a:lnTo>
                    <a:pt x="388" y="93"/>
                  </a:lnTo>
                  <a:lnTo>
                    <a:pt x="381" y="83"/>
                  </a:lnTo>
                  <a:lnTo>
                    <a:pt x="373" y="73"/>
                  </a:lnTo>
                  <a:lnTo>
                    <a:pt x="365" y="64"/>
                  </a:lnTo>
                  <a:lnTo>
                    <a:pt x="355" y="56"/>
                  </a:lnTo>
                  <a:lnTo>
                    <a:pt x="346" y="48"/>
                  </a:lnTo>
                  <a:lnTo>
                    <a:pt x="334" y="39"/>
                  </a:lnTo>
                  <a:lnTo>
                    <a:pt x="323" y="32"/>
                  </a:lnTo>
                  <a:lnTo>
                    <a:pt x="312" y="26"/>
                  </a:lnTo>
                  <a:lnTo>
                    <a:pt x="301" y="20"/>
                  </a:lnTo>
                  <a:lnTo>
                    <a:pt x="288" y="15"/>
                  </a:lnTo>
                  <a:lnTo>
                    <a:pt x="276" y="11"/>
                  </a:lnTo>
                  <a:lnTo>
                    <a:pt x="263" y="7"/>
                  </a:lnTo>
                  <a:lnTo>
                    <a:pt x="251" y="4"/>
                  </a:lnTo>
                  <a:lnTo>
                    <a:pt x="239" y="2"/>
                  </a:lnTo>
                  <a:lnTo>
                    <a:pt x="225" y="1"/>
                  </a:lnTo>
                  <a:lnTo>
                    <a:pt x="213" y="0"/>
                  </a:lnTo>
                  <a:lnTo>
                    <a:pt x="162" y="56"/>
                  </a:lnTo>
                  <a:lnTo>
                    <a:pt x="209" y="9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8" name="Freeform 47"/>
            <p:cNvSpPr>
              <a:spLocks/>
            </p:cNvSpPr>
            <p:nvPr userDrawn="1"/>
          </p:nvSpPr>
          <p:spPr bwMode="auto">
            <a:xfrm>
              <a:off x="7156" y="565"/>
              <a:ext cx="109" cy="121"/>
            </a:xfrm>
            <a:custGeom>
              <a:avLst/>
              <a:gdLst>
                <a:gd name="T0" fmla="*/ 802 w 1307"/>
                <a:gd name="T1" fmla="*/ 593 h 1456"/>
                <a:gd name="T2" fmla="*/ 746 w 1307"/>
                <a:gd name="T3" fmla="*/ 629 h 1456"/>
                <a:gd name="T4" fmla="*/ 713 w 1307"/>
                <a:gd name="T5" fmla="*/ 692 h 1456"/>
                <a:gd name="T6" fmla="*/ 748 w 1307"/>
                <a:gd name="T7" fmla="*/ 832 h 1456"/>
                <a:gd name="T8" fmla="*/ 838 w 1307"/>
                <a:gd name="T9" fmla="*/ 916 h 1456"/>
                <a:gd name="T10" fmla="*/ 970 w 1307"/>
                <a:gd name="T11" fmla="*/ 963 h 1456"/>
                <a:gd name="T12" fmla="*/ 1127 w 1307"/>
                <a:gd name="T13" fmla="*/ 971 h 1456"/>
                <a:gd name="T14" fmla="*/ 1282 w 1307"/>
                <a:gd name="T15" fmla="*/ 944 h 1456"/>
                <a:gd name="T16" fmla="*/ 1306 w 1307"/>
                <a:gd name="T17" fmla="*/ 948 h 1456"/>
                <a:gd name="T18" fmla="*/ 1299 w 1307"/>
                <a:gd name="T19" fmla="*/ 972 h 1456"/>
                <a:gd name="T20" fmla="*/ 1255 w 1307"/>
                <a:gd name="T21" fmla="*/ 1007 h 1456"/>
                <a:gd name="T22" fmla="*/ 1166 w 1307"/>
                <a:gd name="T23" fmla="*/ 1042 h 1456"/>
                <a:gd name="T24" fmla="*/ 1051 w 1307"/>
                <a:gd name="T25" fmla="*/ 1057 h 1456"/>
                <a:gd name="T26" fmla="*/ 851 w 1307"/>
                <a:gd name="T27" fmla="*/ 1032 h 1456"/>
                <a:gd name="T28" fmla="*/ 687 w 1307"/>
                <a:gd name="T29" fmla="*/ 959 h 1456"/>
                <a:gd name="T30" fmla="*/ 585 w 1307"/>
                <a:gd name="T31" fmla="*/ 864 h 1456"/>
                <a:gd name="T32" fmla="*/ 547 w 1307"/>
                <a:gd name="T33" fmla="*/ 796 h 1456"/>
                <a:gd name="T34" fmla="*/ 533 w 1307"/>
                <a:gd name="T35" fmla="*/ 728 h 1456"/>
                <a:gd name="T36" fmla="*/ 471 w 1307"/>
                <a:gd name="T37" fmla="*/ 717 h 1456"/>
                <a:gd name="T38" fmla="*/ 295 w 1307"/>
                <a:gd name="T39" fmla="*/ 760 h 1456"/>
                <a:gd name="T40" fmla="*/ 263 w 1307"/>
                <a:gd name="T41" fmla="*/ 950 h 1456"/>
                <a:gd name="T42" fmla="*/ 242 w 1307"/>
                <a:gd name="T43" fmla="*/ 1207 h 1456"/>
                <a:gd name="T44" fmla="*/ 249 w 1307"/>
                <a:gd name="T45" fmla="*/ 1425 h 1456"/>
                <a:gd name="T46" fmla="*/ 235 w 1307"/>
                <a:gd name="T47" fmla="*/ 1455 h 1456"/>
                <a:gd name="T48" fmla="*/ 183 w 1307"/>
                <a:gd name="T49" fmla="*/ 1441 h 1456"/>
                <a:gd name="T50" fmla="*/ 132 w 1307"/>
                <a:gd name="T51" fmla="*/ 1388 h 1456"/>
                <a:gd name="T52" fmla="*/ 101 w 1307"/>
                <a:gd name="T53" fmla="*/ 1291 h 1456"/>
                <a:gd name="T54" fmla="*/ 98 w 1307"/>
                <a:gd name="T55" fmla="*/ 1045 h 1456"/>
                <a:gd name="T56" fmla="*/ 123 w 1307"/>
                <a:gd name="T57" fmla="*/ 785 h 1456"/>
                <a:gd name="T58" fmla="*/ 59 w 1307"/>
                <a:gd name="T59" fmla="*/ 774 h 1456"/>
                <a:gd name="T60" fmla="*/ 29 w 1307"/>
                <a:gd name="T61" fmla="*/ 747 h 1456"/>
                <a:gd name="T62" fmla="*/ 0 w 1307"/>
                <a:gd name="T63" fmla="*/ 679 h 1456"/>
                <a:gd name="T64" fmla="*/ 21 w 1307"/>
                <a:gd name="T65" fmla="*/ 654 h 1456"/>
                <a:gd name="T66" fmla="*/ 95 w 1307"/>
                <a:gd name="T67" fmla="*/ 659 h 1456"/>
                <a:gd name="T68" fmla="*/ 174 w 1307"/>
                <a:gd name="T69" fmla="*/ 563 h 1456"/>
                <a:gd name="T70" fmla="*/ 246 w 1307"/>
                <a:gd name="T71" fmla="*/ 312 h 1456"/>
                <a:gd name="T72" fmla="*/ 332 w 1307"/>
                <a:gd name="T73" fmla="*/ 113 h 1456"/>
                <a:gd name="T74" fmla="*/ 407 w 1307"/>
                <a:gd name="T75" fmla="*/ 15 h 1456"/>
                <a:gd name="T76" fmla="*/ 488 w 1307"/>
                <a:gd name="T77" fmla="*/ 3 h 1456"/>
                <a:gd name="T78" fmla="*/ 569 w 1307"/>
                <a:gd name="T79" fmla="*/ 39 h 1456"/>
                <a:gd name="T80" fmla="*/ 619 w 1307"/>
                <a:gd name="T81" fmla="*/ 95 h 1456"/>
                <a:gd name="T82" fmla="*/ 634 w 1307"/>
                <a:gd name="T83" fmla="*/ 156 h 1456"/>
                <a:gd name="T84" fmla="*/ 621 w 1307"/>
                <a:gd name="T85" fmla="*/ 200 h 1456"/>
                <a:gd name="T86" fmla="*/ 598 w 1307"/>
                <a:gd name="T87" fmla="*/ 214 h 1456"/>
                <a:gd name="T88" fmla="*/ 578 w 1307"/>
                <a:gd name="T89" fmla="*/ 195 h 1456"/>
                <a:gd name="T90" fmla="*/ 535 w 1307"/>
                <a:gd name="T91" fmla="*/ 146 h 1456"/>
                <a:gd name="T92" fmla="*/ 494 w 1307"/>
                <a:gd name="T93" fmla="*/ 149 h 1456"/>
                <a:gd name="T94" fmla="*/ 451 w 1307"/>
                <a:gd name="T95" fmla="*/ 206 h 1456"/>
                <a:gd name="T96" fmla="*/ 345 w 1307"/>
                <a:gd name="T97" fmla="*/ 519 h 1456"/>
                <a:gd name="T98" fmla="*/ 388 w 1307"/>
                <a:gd name="T99" fmla="*/ 638 h 1456"/>
                <a:gd name="T100" fmla="*/ 594 w 1307"/>
                <a:gd name="T101" fmla="*/ 595 h 1456"/>
                <a:gd name="T102" fmla="*/ 650 w 1307"/>
                <a:gd name="T103" fmla="*/ 551 h 1456"/>
                <a:gd name="T104" fmla="*/ 746 w 1307"/>
                <a:gd name="T105" fmla="*/ 506 h 1456"/>
                <a:gd name="T106" fmla="*/ 844 w 1307"/>
                <a:gd name="T107" fmla="*/ 489 h 1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07" h="1456">
                  <a:moveTo>
                    <a:pt x="840" y="585"/>
                  </a:moveTo>
                  <a:lnTo>
                    <a:pt x="833" y="585"/>
                  </a:lnTo>
                  <a:lnTo>
                    <a:pt x="826" y="586"/>
                  </a:lnTo>
                  <a:lnTo>
                    <a:pt x="820" y="587"/>
                  </a:lnTo>
                  <a:lnTo>
                    <a:pt x="812" y="589"/>
                  </a:lnTo>
                  <a:lnTo>
                    <a:pt x="802" y="593"/>
                  </a:lnTo>
                  <a:lnTo>
                    <a:pt x="792" y="597"/>
                  </a:lnTo>
                  <a:lnTo>
                    <a:pt x="783" y="602"/>
                  </a:lnTo>
                  <a:lnTo>
                    <a:pt x="773" y="608"/>
                  </a:lnTo>
                  <a:lnTo>
                    <a:pt x="763" y="615"/>
                  </a:lnTo>
                  <a:lnTo>
                    <a:pt x="755" y="622"/>
                  </a:lnTo>
                  <a:lnTo>
                    <a:pt x="746" y="629"/>
                  </a:lnTo>
                  <a:lnTo>
                    <a:pt x="739" y="639"/>
                  </a:lnTo>
                  <a:lnTo>
                    <a:pt x="732" y="648"/>
                  </a:lnTo>
                  <a:lnTo>
                    <a:pt x="726" y="658"/>
                  </a:lnTo>
                  <a:lnTo>
                    <a:pt x="721" y="668"/>
                  </a:lnTo>
                  <a:lnTo>
                    <a:pt x="717" y="679"/>
                  </a:lnTo>
                  <a:lnTo>
                    <a:pt x="713" y="692"/>
                  </a:lnTo>
                  <a:lnTo>
                    <a:pt x="711" y="704"/>
                  </a:lnTo>
                  <a:lnTo>
                    <a:pt x="711" y="717"/>
                  </a:lnTo>
                  <a:lnTo>
                    <a:pt x="711" y="732"/>
                  </a:lnTo>
                  <a:lnTo>
                    <a:pt x="712" y="738"/>
                  </a:lnTo>
                  <a:lnTo>
                    <a:pt x="743" y="824"/>
                  </a:lnTo>
                  <a:lnTo>
                    <a:pt x="748" y="832"/>
                  </a:lnTo>
                  <a:lnTo>
                    <a:pt x="759" y="848"/>
                  </a:lnTo>
                  <a:lnTo>
                    <a:pt x="773" y="863"/>
                  </a:lnTo>
                  <a:lnTo>
                    <a:pt x="787" y="879"/>
                  </a:lnTo>
                  <a:lnTo>
                    <a:pt x="803" y="892"/>
                  </a:lnTo>
                  <a:lnTo>
                    <a:pt x="820" y="904"/>
                  </a:lnTo>
                  <a:lnTo>
                    <a:pt x="838" y="916"/>
                  </a:lnTo>
                  <a:lnTo>
                    <a:pt x="857" y="926"/>
                  </a:lnTo>
                  <a:lnTo>
                    <a:pt x="878" y="936"/>
                  </a:lnTo>
                  <a:lnTo>
                    <a:pt x="899" y="945"/>
                  </a:lnTo>
                  <a:lnTo>
                    <a:pt x="922" y="952"/>
                  </a:lnTo>
                  <a:lnTo>
                    <a:pt x="946" y="958"/>
                  </a:lnTo>
                  <a:lnTo>
                    <a:pt x="970" y="963"/>
                  </a:lnTo>
                  <a:lnTo>
                    <a:pt x="996" y="967"/>
                  </a:lnTo>
                  <a:lnTo>
                    <a:pt x="1021" y="970"/>
                  </a:lnTo>
                  <a:lnTo>
                    <a:pt x="1049" y="972"/>
                  </a:lnTo>
                  <a:lnTo>
                    <a:pt x="1077" y="973"/>
                  </a:lnTo>
                  <a:lnTo>
                    <a:pt x="1102" y="972"/>
                  </a:lnTo>
                  <a:lnTo>
                    <a:pt x="1127" y="971"/>
                  </a:lnTo>
                  <a:lnTo>
                    <a:pt x="1152" y="968"/>
                  </a:lnTo>
                  <a:lnTo>
                    <a:pt x="1178" y="965"/>
                  </a:lnTo>
                  <a:lnTo>
                    <a:pt x="1204" y="961"/>
                  </a:lnTo>
                  <a:lnTo>
                    <a:pt x="1230" y="956"/>
                  </a:lnTo>
                  <a:lnTo>
                    <a:pt x="1255" y="950"/>
                  </a:lnTo>
                  <a:lnTo>
                    <a:pt x="1282" y="944"/>
                  </a:lnTo>
                  <a:lnTo>
                    <a:pt x="1291" y="942"/>
                  </a:lnTo>
                  <a:lnTo>
                    <a:pt x="1298" y="942"/>
                  </a:lnTo>
                  <a:lnTo>
                    <a:pt x="1301" y="943"/>
                  </a:lnTo>
                  <a:lnTo>
                    <a:pt x="1303" y="944"/>
                  </a:lnTo>
                  <a:lnTo>
                    <a:pt x="1305" y="945"/>
                  </a:lnTo>
                  <a:lnTo>
                    <a:pt x="1306" y="948"/>
                  </a:lnTo>
                  <a:lnTo>
                    <a:pt x="1307" y="951"/>
                  </a:lnTo>
                  <a:lnTo>
                    <a:pt x="1307" y="954"/>
                  </a:lnTo>
                  <a:lnTo>
                    <a:pt x="1306" y="958"/>
                  </a:lnTo>
                  <a:lnTo>
                    <a:pt x="1305" y="963"/>
                  </a:lnTo>
                  <a:lnTo>
                    <a:pt x="1302" y="967"/>
                  </a:lnTo>
                  <a:lnTo>
                    <a:pt x="1299" y="972"/>
                  </a:lnTo>
                  <a:lnTo>
                    <a:pt x="1295" y="978"/>
                  </a:lnTo>
                  <a:lnTo>
                    <a:pt x="1291" y="983"/>
                  </a:lnTo>
                  <a:lnTo>
                    <a:pt x="1284" y="989"/>
                  </a:lnTo>
                  <a:lnTo>
                    <a:pt x="1275" y="995"/>
                  </a:lnTo>
                  <a:lnTo>
                    <a:pt x="1265" y="1001"/>
                  </a:lnTo>
                  <a:lnTo>
                    <a:pt x="1255" y="1007"/>
                  </a:lnTo>
                  <a:lnTo>
                    <a:pt x="1243" y="1013"/>
                  </a:lnTo>
                  <a:lnTo>
                    <a:pt x="1230" y="1019"/>
                  </a:lnTo>
                  <a:lnTo>
                    <a:pt x="1215" y="1025"/>
                  </a:lnTo>
                  <a:lnTo>
                    <a:pt x="1200" y="1032"/>
                  </a:lnTo>
                  <a:lnTo>
                    <a:pt x="1184" y="1037"/>
                  </a:lnTo>
                  <a:lnTo>
                    <a:pt x="1166" y="1042"/>
                  </a:lnTo>
                  <a:lnTo>
                    <a:pt x="1149" y="1046"/>
                  </a:lnTo>
                  <a:lnTo>
                    <a:pt x="1131" y="1050"/>
                  </a:lnTo>
                  <a:lnTo>
                    <a:pt x="1111" y="1053"/>
                  </a:lnTo>
                  <a:lnTo>
                    <a:pt x="1092" y="1055"/>
                  </a:lnTo>
                  <a:lnTo>
                    <a:pt x="1071" y="1056"/>
                  </a:lnTo>
                  <a:lnTo>
                    <a:pt x="1051" y="1057"/>
                  </a:lnTo>
                  <a:lnTo>
                    <a:pt x="1015" y="1056"/>
                  </a:lnTo>
                  <a:lnTo>
                    <a:pt x="981" y="1054"/>
                  </a:lnTo>
                  <a:lnTo>
                    <a:pt x="947" y="1050"/>
                  </a:lnTo>
                  <a:lnTo>
                    <a:pt x="914" y="1046"/>
                  </a:lnTo>
                  <a:lnTo>
                    <a:pt x="882" y="1039"/>
                  </a:lnTo>
                  <a:lnTo>
                    <a:pt x="851" y="1032"/>
                  </a:lnTo>
                  <a:lnTo>
                    <a:pt x="821" y="1022"/>
                  </a:lnTo>
                  <a:lnTo>
                    <a:pt x="792" y="1012"/>
                  </a:lnTo>
                  <a:lnTo>
                    <a:pt x="763" y="1001"/>
                  </a:lnTo>
                  <a:lnTo>
                    <a:pt x="737" y="988"/>
                  </a:lnTo>
                  <a:lnTo>
                    <a:pt x="710" y="974"/>
                  </a:lnTo>
                  <a:lnTo>
                    <a:pt x="687" y="959"/>
                  </a:lnTo>
                  <a:lnTo>
                    <a:pt x="663" y="943"/>
                  </a:lnTo>
                  <a:lnTo>
                    <a:pt x="642" y="925"/>
                  </a:lnTo>
                  <a:lnTo>
                    <a:pt x="622" y="906"/>
                  </a:lnTo>
                  <a:lnTo>
                    <a:pt x="603" y="887"/>
                  </a:lnTo>
                  <a:lnTo>
                    <a:pt x="594" y="875"/>
                  </a:lnTo>
                  <a:lnTo>
                    <a:pt x="585" y="864"/>
                  </a:lnTo>
                  <a:lnTo>
                    <a:pt x="577" y="853"/>
                  </a:lnTo>
                  <a:lnTo>
                    <a:pt x="570" y="842"/>
                  </a:lnTo>
                  <a:lnTo>
                    <a:pt x="562" y="831"/>
                  </a:lnTo>
                  <a:lnTo>
                    <a:pt x="557" y="819"/>
                  </a:lnTo>
                  <a:lnTo>
                    <a:pt x="551" y="808"/>
                  </a:lnTo>
                  <a:lnTo>
                    <a:pt x="547" y="796"/>
                  </a:lnTo>
                  <a:lnTo>
                    <a:pt x="543" y="785"/>
                  </a:lnTo>
                  <a:lnTo>
                    <a:pt x="539" y="773"/>
                  </a:lnTo>
                  <a:lnTo>
                    <a:pt x="537" y="762"/>
                  </a:lnTo>
                  <a:lnTo>
                    <a:pt x="535" y="751"/>
                  </a:lnTo>
                  <a:lnTo>
                    <a:pt x="534" y="740"/>
                  </a:lnTo>
                  <a:lnTo>
                    <a:pt x="533" y="728"/>
                  </a:lnTo>
                  <a:lnTo>
                    <a:pt x="533" y="718"/>
                  </a:lnTo>
                  <a:lnTo>
                    <a:pt x="534" y="707"/>
                  </a:lnTo>
                  <a:lnTo>
                    <a:pt x="535" y="699"/>
                  </a:lnTo>
                  <a:lnTo>
                    <a:pt x="527" y="701"/>
                  </a:lnTo>
                  <a:lnTo>
                    <a:pt x="499" y="709"/>
                  </a:lnTo>
                  <a:lnTo>
                    <a:pt x="471" y="717"/>
                  </a:lnTo>
                  <a:lnTo>
                    <a:pt x="442" y="725"/>
                  </a:lnTo>
                  <a:lnTo>
                    <a:pt x="413" y="733"/>
                  </a:lnTo>
                  <a:lnTo>
                    <a:pt x="383" y="740"/>
                  </a:lnTo>
                  <a:lnTo>
                    <a:pt x="353" y="747"/>
                  </a:lnTo>
                  <a:lnTo>
                    <a:pt x="325" y="754"/>
                  </a:lnTo>
                  <a:lnTo>
                    <a:pt x="295" y="760"/>
                  </a:lnTo>
                  <a:lnTo>
                    <a:pt x="292" y="761"/>
                  </a:lnTo>
                  <a:lnTo>
                    <a:pt x="291" y="764"/>
                  </a:lnTo>
                  <a:lnTo>
                    <a:pt x="283" y="811"/>
                  </a:lnTo>
                  <a:lnTo>
                    <a:pt x="275" y="858"/>
                  </a:lnTo>
                  <a:lnTo>
                    <a:pt x="269" y="904"/>
                  </a:lnTo>
                  <a:lnTo>
                    <a:pt x="263" y="950"/>
                  </a:lnTo>
                  <a:lnTo>
                    <a:pt x="258" y="995"/>
                  </a:lnTo>
                  <a:lnTo>
                    <a:pt x="252" y="1039"/>
                  </a:lnTo>
                  <a:lnTo>
                    <a:pt x="248" y="1083"/>
                  </a:lnTo>
                  <a:lnTo>
                    <a:pt x="245" y="1126"/>
                  </a:lnTo>
                  <a:lnTo>
                    <a:pt x="243" y="1167"/>
                  </a:lnTo>
                  <a:lnTo>
                    <a:pt x="242" y="1207"/>
                  </a:lnTo>
                  <a:lnTo>
                    <a:pt x="241" y="1247"/>
                  </a:lnTo>
                  <a:lnTo>
                    <a:pt x="241" y="1286"/>
                  </a:lnTo>
                  <a:lnTo>
                    <a:pt x="242" y="1323"/>
                  </a:lnTo>
                  <a:lnTo>
                    <a:pt x="243" y="1358"/>
                  </a:lnTo>
                  <a:lnTo>
                    <a:pt x="246" y="1392"/>
                  </a:lnTo>
                  <a:lnTo>
                    <a:pt x="249" y="1425"/>
                  </a:lnTo>
                  <a:lnTo>
                    <a:pt x="250" y="1433"/>
                  </a:lnTo>
                  <a:lnTo>
                    <a:pt x="249" y="1440"/>
                  </a:lnTo>
                  <a:lnTo>
                    <a:pt x="247" y="1446"/>
                  </a:lnTo>
                  <a:lnTo>
                    <a:pt x="245" y="1450"/>
                  </a:lnTo>
                  <a:lnTo>
                    <a:pt x="240" y="1454"/>
                  </a:lnTo>
                  <a:lnTo>
                    <a:pt x="235" y="1455"/>
                  </a:lnTo>
                  <a:lnTo>
                    <a:pt x="228" y="1456"/>
                  </a:lnTo>
                  <a:lnTo>
                    <a:pt x="221" y="1455"/>
                  </a:lnTo>
                  <a:lnTo>
                    <a:pt x="212" y="1453"/>
                  </a:lnTo>
                  <a:lnTo>
                    <a:pt x="202" y="1450"/>
                  </a:lnTo>
                  <a:lnTo>
                    <a:pt x="193" y="1446"/>
                  </a:lnTo>
                  <a:lnTo>
                    <a:pt x="183" y="1441"/>
                  </a:lnTo>
                  <a:lnTo>
                    <a:pt x="171" y="1434"/>
                  </a:lnTo>
                  <a:lnTo>
                    <a:pt x="158" y="1423"/>
                  </a:lnTo>
                  <a:lnTo>
                    <a:pt x="150" y="1415"/>
                  </a:lnTo>
                  <a:lnTo>
                    <a:pt x="144" y="1407"/>
                  </a:lnTo>
                  <a:lnTo>
                    <a:pt x="138" y="1398"/>
                  </a:lnTo>
                  <a:lnTo>
                    <a:pt x="132" y="1388"/>
                  </a:lnTo>
                  <a:lnTo>
                    <a:pt x="126" y="1376"/>
                  </a:lnTo>
                  <a:lnTo>
                    <a:pt x="120" y="1362"/>
                  </a:lnTo>
                  <a:lnTo>
                    <a:pt x="115" y="1347"/>
                  </a:lnTo>
                  <a:lnTo>
                    <a:pt x="110" y="1331"/>
                  </a:lnTo>
                  <a:lnTo>
                    <a:pt x="106" y="1311"/>
                  </a:lnTo>
                  <a:lnTo>
                    <a:pt x="101" y="1291"/>
                  </a:lnTo>
                  <a:lnTo>
                    <a:pt x="98" y="1268"/>
                  </a:lnTo>
                  <a:lnTo>
                    <a:pt x="96" y="1243"/>
                  </a:lnTo>
                  <a:lnTo>
                    <a:pt x="94" y="1201"/>
                  </a:lnTo>
                  <a:lnTo>
                    <a:pt x="94" y="1154"/>
                  </a:lnTo>
                  <a:lnTo>
                    <a:pt x="95" y="1101"/>
                  </a:lnTo>
                  <a:lnTo>
                    <a:pt x="98" y="1045"/>
                  </a:lnTo>
                  <a:lnTo>
                    <a:pt x="103" y="985"/>
                  </a:lnTo>
                  <a:lnTo>
                    <a:pt x="111" y="922"/>
                  </a:lnTo>
                  <a:lnTo>
                    <a:pt x="119" y="858"/>
                  </a:lnTo>
                  <a:lnTo>
                    <a:pt x="129" y="791"/>
                  </a:lnTo>
                  <a:lnTo>
                    <a:pt x="130" y="785"/>
                  </a:lnTo>
                  <a:lnTo>
                    <a:pt x="123" y="785"/>
                  </a:lnTo>
                  <a:lnTo>
                    <a:pt x="109" y="785"/>
                  </a:lnTo>
                  <a:lnTo>
                    <a:pt x="95" y="784"/>
                  </a:lnTo>
                  <a:lnTo>
                    <a:pt x="82" y="782"/>
                  </a:lnTo>
                  <a:lnTo>
                    <a:pt x="70" y="778"/>
                  </a:lnTo>
                  <a:lnTo>
                    <a:pt x="64" y="776"/>
                  </a:lnTo>
                  <a:lnTo>
                    <a:pt x="59" y="774"/>
                  </a:lnTo>
                  <a:lnTo>
                    <a:pt x="52" y="771"/>
                  </a:lnTo>
                  <a:lnTo>
                    <a:pt x="47" y="767"/>
                  </a:lnTo>
                  <a:lnTo>
                    <a:pt x="42" y="763"/>
                  </a:lnTo>
                  <a:lnTo>
                    <a:pt x="38" y="758"/>
                  </a:lnTo>
                  <a:lnTo>
                    <a:pt x="33" y="753"/>
                  </a:lnTo>
                  <a:lnTo>
                    <a:pt x="29" y="747"/>
                  </a:lnTo>
                  <a:lnTo>
                    <a:pt x="21" y="734"/>
                  </a:lnTo>
                  <a:lnTo>
                    <a:pt x="14" y="721"/>
                  </a:lnTo>
                  <a:lnTo>
                    <a:pt x="8" y="709"/>
                  </a:lnTo>
                  <a:lnTo>
                    <a:pt x="4" y="698"/>
                  </a:lnTo>
                  <a:lnTo>
                    <a:pt x="1" y="689"/>
                  </a:lnTo>
                  <a:lnTo>
                    <a:pt x="0" y="679"/>
                  </a:lnTo>
                  <a:lnTo>
                    <a:pt x="1" y="672"/>
                  </a:lnTo>
                  <a:lnTo>
                    <a:pt x="4" y="665"/>
                  </a:lnTo>
                  <a:lnTo>
                    <a:pt x="7" y="662"/>
                  </a:lnTo>
                  <a:lnTo>
                    <a:pt x="10" y="658"/>
                  </a:lnTo>
                  <a:lnTo>
                    <a:pt x="15" y="656"/>
                  </a:lnTo>
                  <a:lnTo>
                    <a:pt x="21" y="654"/>
                  </a:lnTo>
                  <a:lnTo>
                    <a:pt x="27" y="653"/>
                  </a:lnTo>
                  <a:lnTo>
                    <a:pt x="35" y="653"/>
                  </a:lnTo>
                  <a:lnTo>
                    <a:pt x="43" y="653"/>
                  </a:lnTo>
                  <a:lnTo>
                    <a:pt x="52" y="655"/>
                  </a:lnTo>
                  <a:lnTo>
                    <a:pt x="73" y="657"/>
                  </a:lnTo>
                  <a:lnTo>
                    <a:pt x="95" y="659"/>
                  </a:lnTo>
                  <a:lnTo>
                    <a:pt x="119" y="661"/>
                  </a:lnTo>
                  <a:lnTo>
                    <a:pt x="145" y="661"/>
                  </a:lnTo>
                  <a:lnTo>
                    <a:pt x="152" y="661"/>
                  </a:lnTo>
                  <a:lnTo>
                    <a:pt x="153" y="656"/>
                  </a:lnTo>
                  <a:lnTo>
                    <a:pt x="164" y="609"/>
                  </a:lnTo>
                  <a:lnTo>
                    <a:pt x="174" y="563"/>
                  </a:lnTo>
                  <a:lnTo>
                    <a:pt x="184" y="518"/>
                  </a:lnTo>
                  <a:lnTo>
                    <a:pt x="196" y="474"/>
                  </a:lnTo>
                  <a:lnTo>
                    <a:pt x="208" y="431"/>
                  </a:lnTo>
                  <a:lnTo>
                    <a:pt x="220" y="391"/>
                  </a:lnTo>
                  <a:lnTo>
                    <a:pt x="233" y="351"/>
                  </a:lnTo>
                  <a:lnTo>
                    <a:pt x="246" y="312"/>
                  </a:lnTo>
                  <a:lnTo>
                    <a:pt x="260" y="275"/>
                  </a:lnTo>
                  <a:lnTo>
                    <a:pt x="273" y="240"/>
                  </a:lnTo>
                  <a:lnTo>
                    <a:pt x="287" y="205"/>
                  </a:lnTo>
                  <a:lnTo>
                    <a:pt x="301" y="172"/>
                  </a:lnTo>
                  <a:lnTo>
                    <a:pt x="317" y="142"/>
                  </a:lnTo>
                  <a:lnTo>
                    <a:pt x="332" y="113"/>
                  </a:lnTo>
                  <a:lnTo>
                    <a:pt x="347" y="85"/>
                  </a:lnTo>
                  <a:lnTo>
                    <a:pt x="363" y="60"/>
                  </a:lnTo>
                  <a:lnTo>
                    <a:pt x="373" y="46"/>
                  </a:lnTo>
                  <a:lnTo>
                    <a:pt x="383" y="34"/>
                  </a:lnTo>
                  <a:lnTo>
                    <a:pt x="395" y="23"/>
                  </a:lnTo>
                  <a:lnTo>
                    <a:pt x="407" y="15"/>
                  </a:lnTo>
                  <a:lnTo>
                    <a:pt x="420" y="9"/>
                  </a:lnTo>
                  <a:lnTo>
                    <a:pt x="434" y="4"/>
                  </a:lnTo>
                  <a:lnTo>
                    <a:pt x="448" y="1"/>
                  </a:lnTo>
                  <a:lnTo>
                    <a:pt x="463" y="0"/>
                  </a:lnTo>
                  <a:lnTo>
                    <a:pt x="475" y="1"/>
                  </a:lnTo>
                  <a:lnTo>
                    <a:pt x="488" y="3"/>
                  </a:lnTo>
                  <a:lnTo>
                    <a:pt x="500" y="5"/>
                  </a:lnTo>
                  <a:lnTo>
                    <a:pt x="514" y="10"/>
                  </a:lnTo>
                  <a:lnTo>
                    <a:pt x="527" y="15"/>
                  </a:lnTo>
                  <a:lnTo>
                    <a:pt x="541" y="21"/>
                  </a:lnTo>
                  <a:lnTo>
                    <a:pt x="554" y="29"/>
                  </a:lnTo>
                  <a:lnTo>
                    <a:pt x="569" y="39"/>
                  </a:lnTo>
                  <a:lnTo>
                    <a:pt x="580" y="47"/>
                  </a:lnTo>
                  <a:lnTo>
                    <a:pt x="589" y="55"/>
                  </a:lnTo>
                  <a:lnTo>
                    <a:pt x="598" y="64"/>
                  </a:lnTo>
                  <a:lnTo>
                    <a:pt x="606" y="74"/>
                  </a:lnTo>
                  <a:lnTo>
                    <a:pt x="612" y="84"/>
                  </a:lnTo>
                  <a:lnTo>
                    <a:pt x="619" y="95"/>
                  </a:lnTo>
                  <a:lnTo>
                    <a:pt x="624" y="105"/>
                  </a:lnTo>
                  <a:lnTo>
                    <a:pt x="627" y="115"/>
                  </a:lnTo>
                  <a:lnTo>
                    <a:pt x="630" y="126"/>
                  </a:lnTo>
                  <a:lnTo>
                    <a:pt x="632" y="136"/>
                  </a:lnTo>
                  <a:lnTo>
                    <a:pt x="633" y="146"/>
                  </a:lnTo>
                  <a:lnTo>
                    <a:pt x="634" y="156"/>
                  </a:lnTo>
                  <a:lnTo>
                    <a:pt x="633" y="165"/>
                  </a:lnTo>
                  <a:lnTo>
                    <a:pt x="632" y="173"/>
                  </a:lnTo>
                  <a:lnTo>
                    <a:pt x="630" y="181"/>
                  </a:lnTo>
                  <a:lnTo>
                    <a:pt x="627" y="188"/>
                  </a:lnTo>
                  <a:lnTo>
                    <a:pt x="624" y="194"/>
                  </a:lnTo>
                  <a:lnTo>
                    <a:pt x="621" y="200"/>
                  </a:lnTo>
                  <a:lnTo>
                    <a:pt x="617" y="204"/>
                  </a:lnTo>
                  <a:lnTo>
                    <a:pt x="613" y="208"/>
                  </a:lnTo>
                  <a:lnTo>
                    <a:pt x="609" y="210"/>
                  </a:lnTo>
                  <a:lnTo>
                    <a:pt x="606" y="213"/>
                  </a:lnTo>
                  <a:lnTo>
                    <a:pt x="602" y="214"/>
                  </a:lnTo>
                  <a:lnTo>
                    <a:pt x="598" y="214"/>
                  </a:lnTo>
                  <a:lnTo>
                    <a:pt x="595" y="214"/>
                  </a:lnTo>
                  <a:lnTo>
                    <a:pt x="592" y="213"/>
                  </a:lnTo>
                  <a:lnTo>
                    <a:pt x="589" y="211"/>
                  </a:lnTo>
                  <a:lnTo>
                    <a:pt x="587" y="209"/>
                  </a:lnTo>
                  <a:lnTo>
                    <a:pt x="582" y="203"/>
                  </a:lnTo>
                  <a:lnTo>
                    <a:pt x="578" y="195"/>
                  </a:lnTo>
                  <a:lnTo>
                    <a:pt x="573" y="182"/>
                  </a:lnTo>
                  <a:lnTo>
                    <a:pt x="567" y="172"/>
                  </a:lnTo>
                  <a:lnTo>
                    <a:pt x="559" y="163"/>
                  </a:lnTo>
                  <a:lnTo>
                    <a:pt x="552" y="155"/>
                  </a:lnTo>
                  <a:lnTo>
                    <a:pt x="544" y="150"/>
                  </a:lnTo>
                  <a:lnTo>
                    <a:pt x="535" y="146"/>
                  </a:lnTo>
                  <a:lnTo>
                    <a:pt x="525" y="144"/>
                  </a:lnTo>
                  <a:lnTo>
                    <a:pt x="515" y="144"/>
                  </a:lnTo>
                  <a:lnTo>
                    <a:pt x="509" y="144"/>
                  </a:lnTo>
                  <a:lnTo>
                    <a:pt x="503" y="145"/>
                  </a:lnTo>
                  <a:lnTo>
                    <a:pt x="499" y="147"/>
                  </a:lnTo>
                  <a:lnTo>
                    <a:pt x="494" y="149"/>
                  </a:lnTo>
                  <a:lnTo>
                    <a:pt x="486" y="154"/>
                  </a:lnTo>
                  <a:lnTo>
                    <a:pt x="478" y="161"/>
                  </a:lnTo>
                  <a:lnTo>
                    <a:pt x="471" y="170"/>
                  </a:lnTo>
                  <a:lnTo>
                    <a:pt x="464" y="180"/>
                  </a:lnTo>
                  <a:lnTo>
                    <a:pt x="457" y="193"/>
                  </a:lnTo>
                  <a:lnTo>
                    <a:pt x="451" y="206"/>
                  </a:lnTo>
                  <a:lnTo>
                    <a:pt x="432" y="252"/>
                  </a:lnTo>
                  <a:lnTo>
                    <a:pt x="414" y="300"/>
                  </a:lnTo>
                  <a:lnTo>
                    <a:pt x="396" y="351"/>
                  </a:lnTo>
                  <a:lnTo>
                    <a:pt x="378" y="405"/>
                  </a:lnTo>
                  <a:lnTo>
                    <a:pt x="362" y="461"/>
                  </a:lnTo>
                  <a:lnTo>
                    <a:pt x="345" y="519"/>
                  </a:lnTo>
                  <a:lnTo>
                    <a:pt x="331" y="579"/>
                  </a:lnTo>
                  <a:lnTo>
                    <a:pt x="316" y="641"/>
                  </a:lnTo>
                  <a:lnTo>
                    <a:pt x="315" y="649"/>
                  </a:lnTo>
                  <a:lnTo>
                    <a:pt x="323" y="648"/>
                  </a:lnTo>
                  <a:lnTo>
                    <a:pt x="354" y="643"/>
                  </a:lnTo>
                  <a:lnTo>
                    <a:pt x="388" y="638"/>
                  </a:lnTo>
                  <a:lnTo>
                    <a:pt x="422" y="633"/>
                  </a:lnTo>
                  <a:lnTo>
                    <a:pt x="455" y="625"/>
                  </a:lnTo>
                  <a:lnTo>
                    <a:pt x="490" y="619"/>
                  </a:lnTo>
                  <a:lnTo>
                    <a:pt x="525" y="611"/>
                  </a:lnTo>
                  <a:lnTo>
                    <a:pt x="559" y="604"/>
                  </a:lnTo>
                  <a:lnTo>
                    <a:pt x="594" y="595"/>
                  </a:lnTo>
                  <a:lnTo>
                    <a:pt x="595" y="595"/>
                  </a:lnTo>
                  <a:lnTo>
                    <a:pt x="596" y="594"/>
                  </a:lnTo>
                  <a:lnTo>
                    <a:pt x="608" y="583"/>
                  </a:lnTo>
                  <a:lnTo>
                    <a:pt x="622" y="571"/>
                  </a:lnTo>
                  <a:lnTo>
                    <a:pt x="636" y="561"/>
                  </a:lnTo>
                  <a:lnTo>
                    <a:pt x="650" y="551"/>
                  </a:lnTo>
                  <a:lnTo>
                    <a:pt x="666" y="542"/>
                  </a:lnTo>
                  <a:lnTo>
                    <a:pt x="681" y="534"/>
                  </a:lnTo>
                  <a:lnTo>
                    <a:pt x="696" y="525"/>
                  </a:lnTo>
                  <a:lnTo>
                    <a:pt x="712" y="518"/>
                  </a:lnTo>
                  <a:lnTo>
                    <a:pt x="730" y="511"/>
                  </a:lnTo>
                  <a:lnTo>
                    <a:pt x="746" y="506"/>
                  </a:lnTo>
                  <a:lnTo>
                    <a:pt x="762" y="501"/>
                  </a:lnTo>
                  <a:lnTo>
                    <a:pt x="780" y="497"/>
                  </a:lnTo>
                  <a:lnTo>
                    <a:pt x="796" y="493"/>
                  </a:lnTo>
                  <a:lnTo>
                    <a:pt x="812" y="491"/>
                  </a:lnTo>
                  <a:lnTo>
                    <a:pt x="829" y="490"/>
                  </a:lnTo>
                  <a:lnTo>
                    <a:pt x="844" y="489"/>
                  </a:lnTo>
                  <a:lnTo>
                    <a:pt x="891" y="544"/>
                  </a:lnTo>
                  <a:lnTo>
                    <a:pt x="840" y="5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9" name="Freeform 48"/>
            <p:cNvSpPr>
              <a:spLocks/>
            </p:cNvSpPr>
            <p:nvPr userDrawn="1"/>
          </p:nvSpPr>
          <p:spPr bwMode="auto">
            <a:xfrm>
              <a:off x="6540" y="596"/>
              <a:ext cx="34" cy="32"/>
            </a:xfrm>
            <a:custGeom>
              <a:avLst/>
              <a:gdLst>
                <a:gd name="T0" fmla="*/ 255 w 405"/>
                <a:gd name="T1" fmla="*/ 101 h 383"/>
                <a:gd name="T2" fmla="*/ 269 w 405"/>
                <a:gd name="T3" fmla="*/ 105 h 383"/>
                <a:gd name="T4" fmla="*/ 281 w 405"/>
                <a:gd name="T5" fmla="*/ 113 h 383"/>
                <a:gd name="T6" fmla="*/ 289 w 405"/>
                <a:gd name="T7" fmla="*/ 122 h 383"/>
                <a:gd name="T8" fmla="*/ 293 w 405"/>
                <a:gd name="T9" fmla="*/ 132 h 383"/>
                <a:gd name="T10" fmla="*/ 294 w 405"/>
                <a:gd name="T11" fmla="*/ 143 h 383"/>
                <a:gd name="T12" fmla="*/ 290 w 405"/>
                <a:gd name="T13" fmla="*/ 159 h 383"/>
                <a:gd name="T14" fmla="*/ 277 w 405"/>
                <a:gd name="T15" fmla="*/ 177 h 383"/>
                <a:gd name="T16" fmla="*/ 254 w 405"/>
                <a:gd name="T17" fmla="*/ 199 h 383"/>
                <a:gd name="T18" fmla="*/ 221 w 405"/>
                <a:gd name="T19" fmla="*/ 224 h 383"/>
                <a:gd name="T20" fmla="*/ 182 w 405"/>
                <a:gd name="T21" fmla="*/ 249 h 383"/>
                <a:gd name="T22" fmla="*/ 136 w 405"/>
                <a:gd name="T23" fmla="*/ 275 h 383"/>
                <a:gd name="T24" fmla="*/ 99 w 405"/>
                <a:gd name="T25" fmla="*/ 294 h 383"/>
                <a:gd name="T26" fmla="*/ 95 w 405"/>
                <a:gd name="T27" fmla="*/ 383 h 383"/>
                <a:gd name="T28" fmla="*/ 141 w 405"/>
                <a:gd name="T29" fmla="*/ 362 h 383"/>
                <a:gd name="T30" fmla="*/ 223 w 405"/>
                <a:gd name="T31" fmla="*/ 322 h 383"/>
                <a:gd name="T32" fmla="*/ 279 w 405"/>
                <a:gd name="T33" fmla="*/ 289 h 383"/>
                <a:gd name="T34" fmla="*/ 312 w 405"/>
                <a:gd name="T35" fmla="*/ 268 h 383"/>
                <a:gd name="T36" fmla="*/ 341 w 405"/>
                <a:gd name="T37" fmla="*/ 244 h 383"/>
                <a:gd name="T38" fmla="*/ 367 w 405"/>
                <a:gd name="T39" fmla="*/ 221 h 383"/>
                <a:gd name="T40" fmla="*/ 384 w 405"/>
                <a:gd name="T41" fmla="*/ 200 h 383"/>
                <a:gd name="T42" fmla="*/ 394 w 405"/>
                <a:gd name="T43" fmla="*/ 183 h 383"/>
                <a:gd name="T44" fmla="*/ 401 w 405"/>
                <a:gd name="T45" fmla="*/ 167 h 383"/>
                <a:gd name="T46" fmla="*/ 404 w 405"/>
                <a:gd name="T47" fmla="*/ 150 h 383"/>
                <a:gd name="T48" fmla="*/ 405 w 405"/>
                <a:gd name="T49" fmla="*/ 129 h 383"/>
                <a:gd name="T50" fmla="*/ 400 w 405"/>
                <a:gd name="T51" fmla="*/ 103 h 383"/>
                <a:gd name="T52" fmla="*/ 390 w 405"/>
                <a:gd name="T53" fmla="*/ 83 h 383"/>
                <a:gd name="T54" fmla="*/ 378 w 405"/>
                <a:gd name="T55" fmla="*/ 65 h 383"/>
                <a:gd name="T56" fmla="*/ 363 w 405"/>
                <a:gd name="T57" fmla="*/ 48 h 383"/>
                <a:gd name="T58" fmla="*/ 344 w 405"/>
                <a:gd name="T59" fmla="*/ 34 h 383"/>
                <a:gd name="T60" fmla="*/ 324 w 405"/>
                <a:gd name="T61" fmla="*/ 22 h 383"/>
                <a:gd name="T62" fmla="*/ 302 w 405"/>
                <a:gd name="T63" fmla="*/ 12 h 383"/>
                <a:gd name="T64" fmla="*/ 281 w 405"/>
                <a:gd name="T65" fmla="*/ 4 h 383"/>
                <a:gd name="T66" fmla="*/ 259 w 405"/>
                <a:gd name="T67" fmla="*/ 1 h 383"/>
                <a:gd name="T68" fmla="*/ 198 w 405"/>
                <a:gd name="T69" fmla="*/ 59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05" h="383">
                  <a:moveTo>
                    <a:pt x="247" y="101"/>
                  </a:moveTo>
                  <a:lnTo>
                    <a:pt x="255" y="101"/>
                  </a:lnTo>
                  <a:lnTo>
                    <a:pt x="262" y="103"/>
                  </a:lnTo>
                  <a:lnTo>
                    <a:pt x="269" y="105"/>
                  </a:lnTo>
                  <a:lnTo>
                    <a:pt x="275" y="109"/>
                  </a:lnTo>
                  <a:lnTo>
                    <a:pt x="281" y="113"/>
                  </a:lnTo>
                  <a:lnTo>
                    <a:pt x="285" y="117"/>
                  </a:lnTo>
                  <a:lnTo>
                    <a:pt x="289" y="122"/>
                  </a:lnTo>
                  <a:lnTo>
                    <a:pt x="292" y="127"/>
                  </a:lnTo>
                  <a:lnTo>
                    <a:pt x="293" y="132"/>
                  </a:lnTo>
                  <a:lnTo>
                    <a:pt x="294" y="137"/>
                  </a:lnTo>
                  <a:lnTo>
                    <a:pt x="294" y="143"/>
                  </a:lnTo>
                  <a:lnTo>
                    <a:pt x="292" y="150"/>
                  </a:lnTo>
                  <a:lnTo>
                    <a:pt x="290" y="159"/>
                  </a:lnTo>
                  <a:lnTo>
                    <a:pt x="285" y="168"/>
                  </a:lnTo>
                  <a:lnTo>
                    <a:pt x="277" y="177"/>
                  </a:lnTo>
                  <a:lnTo>
                    <a:pt x="268" y="187"/>
                  </a:lnTo>
                  <a:lnTo>
                    <a:pt x="254" y="199"/>
                  </a:lnTo>
                  <a:lnTo>
                    <a:pt x="238" y="212"/>
                  </a:lnTo>
                  <a:lnTo>
                    <a:pt x="221" y="224"/>
                  </a:lnTo>
                  <a:lnTo>
                    <a:pt x="203" y="237"/>
                  </a:lnTo>
                  <a:lnTo>
                    <a:pt x="182" y="249"/>
                  </a:lnTo>
                  <a:lnTo>
                    <a:pt x="160" y="263"/>
                  </a:lnTo>
                  <a:lnTo>
                    <a:pt x="136" y="275"/>
                  </a:lnTo>
                  <a:lnTo>
                    <a:pt x="111" y="288"/>
                  </a:lnTo>
                  <a:lnTo>
                    <a:pt x="99" y="294"/>
                  </a:lnTo>
                  <a:lnTo>
                    <a:pt x="0" y="370"/>
                  </a:lnTo>
                  <a:lnTo>
                    <a:pt x="95" y="383"/>
                  </a:lnTo>
                  <a:lnTo>
                    <a:pt x="99" y="381"/>
                  </a:lnTo>
                  <a:lnTo>
                    <a:pt x="141" y="362"/>
                  </a:lnTo>
                  <a:lnTo>
                    <a:pt x="183" y="342"/>
                  </a:lnTo>
                  <a:lnTo>
                    <a:pt x="223" y="322"/>
                  </a:lnTo>
                  <a:lnTo>
                    <a:pt x="261" y="300"/>
                  </a:lnTo>
                  <a:lnTo>
                    <a:pt x="279" y="289"/>
                  </a:lnTo>
                  <a:lnTo>
                    <a:pt x="295" y="279"/>
                  </a:lnTo>
                  <a:lnTo>
                    <a:pt x="312" y="268"/>
                  </a:lnTo>
                  <a:lnTo>
                    <a:pt x="327" y="257"/>
                  </a:lnTo>
                  <a:lnTo>
                    <a:pt x="341" y="244"/>
                  </a:lnTo>
                  <a:lnTo>
                    <a:pt x="354" y="233"/>
                  </a:lnTo>
                  <a:lnTo>
                    <a:pt x="367" y="221"/>
                  </a:lnTo>
                  <a:lnTo>
                    <a:pt x="377" y="210"/>
                  </a:lnTo>
                  <a:lnTo>
                    <a:pt x="384" y="200"/>
                  </a:lnTo>
                  <a:lnTo>
                    <a:pt x="389" y="192"/>
                  </a:lnTo>
                  <a:lnTo>
                    <a:pt x="394" y="183"/>
                  </a:lnTo>
                  <a:lnTo>
                    <a:pt x="398" y="175"/>
                  </a:lnTo>
                  <a:lnTo>
                    <a:pt x="401" y="167"/>
                  </a:lnTo>
                  <a:lnTo>
                    <a:pt x="403" y="159"/>
                  </a:lnTo>
                  <a:lnTo>
                    <a:pt x="404" y="150"/>
                  </a:lnTo>
                  <a:lnTo>
                    <a:pt x="405" y="143"/>
                  </a:lnTo>
                  <a:lnTo>
                    <a:pt x="405" y="129"/>
                  </a:lnTo>
                  <a:lnTo>
                    <a:pt x="403" y="116"/>
                  </a:lnTo>
                  <a:lnTo>
                    <a:pt x="400" y="103"/>
                  </a:lnTo>
                  <a:lnTo>
                    <a:pt x="395" y="92"/>
                  </a:lnTo>
                  <a:lnTo>
                    <a:pt x="390" y="83"/>
                  </a:lnTo>
                  <a:lnTo>
                    <a:pt x="385" y="74"/>
                  </a:lnTo>
                  <a:lnTo>
                    <a:pt x="378" y="65"/>
                  </a:lnTo>
                  <a:lnTo>
                    <a:pt x="371" y="56"/>
                  </a:lnTo>
                  <a:lnTo>
                    <a:pt x="363" y="48"/>
                  </a:lnTo>
                  <a:lnTo>
                    <a:pt x="353" y="40"/>
                  </a:lnTo>
                  <a:lnTo>
                    <a:pt x="344" y="34"/>
                  </a:lnTo>
                  <a:lnTo>
                    <a:pt x="334" y="27"/>
                  </a:lnTo>
                  <a:lnTo>
                    <a:pt x="324" y="22"/>
                  </a:lnTo>
                  <a:lnTo>
                    <a:pt x="314" y="16"/>
                  </a:lnTo>
                  <a:lnTo>
                    <a:pt x="302" y="12"/>
                  </a:lnTo>
                  <a:lnTo>
                    <a:pt x="292" y="7"/>
                  </a:lnTo>
                  <a:lnTo>
                    <a:pt x="281" y="4"/>
                  </a:lnTo>
                  <a:lnTo>
                    <a:pt x="270" y="2"/>
                  </a:lnTo>
                  <a:lnTo>
                    <a:pt x="259" y="1"/>
                  </a:lnTo>
                  <a:lnTo>
                    <a:pt x="247" y="0"/>
                  </a:lnTo>
                  <a:lnTo>
                    <a:pt x="198" y="59"/>
                  </a:lnTo>
                  <a:lnTo>
                    <a:pt x="247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0" name="Freeform 49"/>
            <p:cNvSpPr>
              <a:spLocks/>
            </p:cNvSpPr>
            <p:nvPr userDrawn="1"/>
          </p:nvSpPr>
          <p:spPr bwMode="auto">
            <a:xfrm>
              <a:off x="6473" y="596"/>
              <a:ext cx="191" cy="122"/>
            </a:xfrm>
            <a:custGeom>
              <a:avLst/>
              <a:gdLst>
                <a:gd name="T0" fmla="*/ 982 w 2289"/>
                <a:gd name="T1" fmla="*/ 130 h 1460"/>
                <a:gd name="T2" fmla="*/ 920 w 2289"/>
                <a:gd name="T3" fmla="*/ 214 h 1460"/>
                <a:gd name="T4" fmla="*/ 891 w 2289"/>
                <a:gd name="T5" fmla="*/ 387 h 1460"/>
                <a:gd name="T6" fmla="*/ 936 w 2289"/>
                <a:gd name="T7" fmla="*/ 481 h 1460"/>
                <a:gd name="T8" fmla="*/ 1034 w 2289"/>
                <a:gd name="T9" fmla="*/ 514 h 1460"/>
                <a:gd name="T10" fmla="*/ 1200 w 2289"/>
                <a:gd name="T11" fmla="*/ 464 h 1460"/>
                <a:gd name="T12" fmla="*/ 1394 w 2289"/>
                <a:gd name="T13" fmla="*/ 312 h 1460"/>
                <a:gd name="T14" fmla="*/ 1433 w 2289"/>
                <a:gd name="T15" fmla="*/ 157 h 1460"/>
                <a:gd name="T16" fmla="*/ 1486 w 2289"/>
                <a:gd name="T17" fmla="*/ 59 h 1460"/>
                <a:gd name="T18" fmla="*/ 1544 w 2289"/>
                <a:gd name="T19" fmla="*/ 51 h 1460"/>
                <a:gd name="T20" fmla="*/ 1625 w 2289"/>
                <a:gd name="T21" fmla="*/ 91 h 1460"/>
                <a:gd name="T22" fmla="*/ 1634 w 2289"/>
                <a:gd name="T23" fmla="*/ 139 h 1460"/>
                <a:gd name="T24" fmla="*/ 1565 w 2289"/>
                <a:gd name="T25" fmla="*/ 346 h 1460"/>
                <a:gd name="T26" fmla="*/ 1568 w 2289"/>
                <a:gd name="T27" fmla="*/ 436 h 1460"/>
                <a:gd name="T28" fmla="*/ 1616 w 2289"/>
                <a:gd name="T29" fmla="*/ 424 h 1460"/>
                <a:gd name="T30" fmla="*/ 1755 w 2289"/>
                <a:gd name="T31" fmla="*/ 283 h 1460"/>
                <a:gd name="T32" fmla="*/ 1888 w 2289"/>
                <a:gd name="T33" fmla="*/ 183 h 1460"/>
                <a:gd name="T34" fmla="*/ 1988 w 2289"/>
                <a:gd name="T35" fmla="*/ 199 h 1460"/>
                <a:gd name="T36" fmla="*/ 2063 w 2289"/>
                <a:gd name="T37" fmla="*/ 256 h 1460"/>
                <a:gd name="T38" fmla="*/ 2136 w 2289"/>
                <a:gd name="T39" fmla="*/ 408 h 1460"/>
                <a:gd name="T40" fmla="*/ 2229 w 2289"/>
                <a:gd name="T41" fmla="*/ 531 h 1460"/>
                <a:gd name="T42" fmla="*/ 2287 w 2289"/>
                <a:gd name="T43" fmla="*/ 580 h 1460"/>
                <a:gd name="T44" fmla="*/ 2259 w 2289"/>
                <a:gd name="T45" fmla="*/ 612 h 1460"/>
                <a:gd name="T46" fmla="*/ 2126 w 2289"/>
                <a:gd name="T47" fmla="*/ 583 h 1460"/>
                <a:gd name="T48" fmla="*/ 1973 w 2289"/>
                <a:gd name="T49" fmla="*/ 441 h 1460"/>
                <a:gd name="T50" fmla="*/ 1884 w 2289"/>
                <a:gd name="T51" fmla="*/ 335 h 1460"/>
                <a:gd name="T52" fmla="*/ 1759 w 2289"/>
                <a:gd name="T53" fmla="*/ 434 h 1460"/>
                <a:gd name="T54" fmla="*/ 1620 w 2289"/>
                <a:gd name="T55" fmla="*/ 580 h 1460"/>
                <a:gd name="T56" fmla="*/ 1534 w 2289"/>
                <a:gd name="T57" fmla="*/ 588 h 1460"/>
                <a:gd name="T58" fmla="*/ 1425 w 2289"/>
                <a:gd name="T59" fmla="*/ 523 h 1460"/>
                <a:gd name="T60" fmla="*/ 1351 w 2289"/>
                <a:gd name="T61" fmla="*/ 466 h 1460"/>
                <a:gd name="T62" fmla="*/ 1157 w 2289"/>
                <a:gd name="T63" fmla="*/ 584 h 1460"/>
                <a:gd name="T64" fmla="*/ 993 w 2289"/>
                <a:gd name="T65" fmla="*/ 613 h 1460"/>
                <a:gd name="T66" fmla="*/ 823 w 2289"/>
                <a:gd name="T67" fmla="*/ 555 h 1460"/>
                <a:gd name="T68" fmla="*/ 720 w 2289"/>
                <a:gd name="T69" fmla="*/ 457 h 1460"/>
                <a:gd name="T70" fmla="*/ 448 w 2289"/>
                <a:gd name="T71" fmla="*/ 594 h 1460"/>
                <a:gd name="T72" fmla="*/ 392 w 2289"/>
                <a:gd name="T73" fmla="*/ 862 h 1460"/>
                <a:gd name="T74" fmla="*/ 328 w 2289"/>
                <a:gd name="T75" fmla="*/ 1161 h 1460"/>
                <a:gd name="T76" fmla="*/ 215 w 2289"/>
                <a:gd name="T77" fmla="*/ 1376 h 1460"/>
                <a:gd name="T78" fmla="*/ 114 w 2289"/>
                <a:gd name="T79" fmla="*/ 1448 h 1460"/>
                <a:gd name="T80" fmla="*/ 0 w 2289"/>
                <a:gd name="T81" fmla="*/ 1423 h 1460"/>
                <a:gd name="T82" fmla="*/ 95 w 2289"/>
                <a:gd name="T83" fmla="*/ 1349 h 1460"/>
                <a:gd name="T84" fmla="*/ 163 w 2289"/>
                <a:gd name="T85" fmla="*/ 1228 h 1460"/>
                <a:gd name="T86" fmla="*/ 213 w 2289"/>
                <a:gd name="T87" fmla="*/ 1035 h 1460"/>
                <a:gd name="T88" fmla="*/ 240 w 2289"/>
                <a:gd name="T89" fmla="*/ 617 h 1460"/>
                <a:gd name="T90" fmla="*/ 195 w 2289"/>
                <a:gd name="T91" fmla="*/ 511 h 1460"/>
                <a:gd name="T92" fmla="*/ 92 w 2289"/>
                <a:gd name="T93" fmla="*/ 565 h 1460"/>
                <a:gd name="T94" fmla="*/ 143 w 2289"/>
                <a:gd name="T95" fmla="*/ 433 h 1460"/>
                <a:gd name="T96" fmla="*/ 254 w 2289"/>
                <a:gd name="T97" fmla="*/ 332 h 1460"/>
                <a:gd name="T98" fmla="*/ 297 w 2289"/>
                <a:gd name="T99" fmla="*/ 230 h 1460"/>
                <a:gd name="T100" fmla="*/ 267 w 2289"/>
                <a:gd name="T101" fmla="*/ 178 h 1460"/>
                <a:gd name="T102" fmla="*/ 261 w 2289"/>
                <a:gd name="T103" fmla="*/ 74 h 1460"/>
                <a:gd name="T104" fmla="*/ 335 w 2289"/>
                <a:gd name="T105" fmla="*/ 118 h 1460"/>
                <a:gd name="T106" fmla="*/ 398 w 2289"/>
                <a:gd name="T107" fmla="*/ 108 h 1460"/>
                <a:gd name="T108" fmla="*/ 489 w 2289"/>
                <a:gd name="T109" fmla="*/ 137 h 1460"/>
                <a:gd name="T110" fmla="*/ 505 w 2289"/>
                <a:gd name="T111" fmla="*/ 181 h 1460"/>
                <a:gd name="T112" fmla="*/ 456 w 2289"/>
                <a:gd name="T113" fmla="*/ 322 h 1460"/>
                <a:gd name="T114" fmla="*/ 427 w 2289"/>
                <a:gd name="T115" fmla="*/ 510 h 1460"/>
                <a:gd name="T116" fmla="*/ 690 w 2289"/>
                <a:gd name="T117" fmla="*/ 385 h 1460"/>
                <a:gd name="T118" fmla="*/ 720 w 2289"/>
                <a:gd name="T119" fmla="*/ 256 h 1460"/>
                <a:gd name="T120" fmla="*/ 812 w 2289"/>
                <a:gd name="T121" fmla="*/ 126 h 1460"/>
                <a:gd name="T122" fmla="*/ 957 w 2289"/>
                <a:gd name="T123" fmla="*/ 26 h 1460"/>
                <a:gd name="T124" fmla="*/ 1042 w 2289"/>
                <a:gd name="T125" fmla="*/ 101 h 1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289" h="1460">
                  <a:moveTo>
                    <a:pt x="1042" y="101"/>
                  </a:moveTo>
                  <a:lnTo>
                    <a:pt x="1034" y="101"/>
                  </a:lnTo>
                  <a:lnTo>
                    <a:pt x="1027" y="103"/>
                  </a:lnTo>
                  <a:lnTo>
                    <a:pt x="1020" y="105"/>
                  </a:lnTo>
                  <a:lnTo>
                    <a:pt x="1013" y="109"/>
                  </a:lnTo>
                  <a:lnTo>
                    <a:pt x="1003" y="116"/>
                  </a:lnTo>
                  <a:lnTo>
                    <a:pt x="992" y="122"/>
                  </a:lnTo>
                  <a:lnTo>
                    <a:pt x="982" y="130"/>
                  </a:lnTo>
                  <a:lnTo>
                    <a:pt x="973" y="138"/>
                  </a:lnTo>
                  <a:lnTo>
                    <a:pt x="964" y="147"/>
                  </a:lnTo>
                  <a:lnTo>
                    <a:pt x="956" y="158"/>
                  </a:lnTo>
                  <a:lnTo>
                    <a:pt x="948" y="168"/>
                  </a:lnTo>
                  <a:lnTo>
                    <a:pt x="939" y="178"/>
                  </a:lnTo>
                  <a:lnTo>
                    <a:pt x="932" y="189"/>
                  </a:lnTo>
                  <a:lnTo>
                    <a:pt x="926" y="201"/>
                  </a:lnTo>
                  <a:lnTo>
                    <a:pt x="920" y="214"/>
                  </a:lnTo>
                  <a:lnTo>
                    <a:pt x="914" y="226"/>
                  </a:lnTo>
                  <a:lnTo>
                    <a:pt x="909" y="239"/>
                  </a:lnTo>
                  <a:lnTo>
                    <a:pt x="905" y="253"/>
                  </a:lnTo>
                  <a:lnTo>
                    <a:pt x="901" y="268"/>
                  </a:lnTo>
                  <a:lnTo>
                    <a:pt x="898" y="282"/>
                  </a:lnTo>
                  <a:lnTo>
                    <a:pt x="894" y="294"/>
                  </a:lnTo>
                  <a:lnTo>
                    <a:pt x="890" y="383"/>
                  </a:lnTo>
                  <a:lnTo>
                    <a:pt x="891" y="387"/>
                  </a:lnTo>
                  <a:lnTo>
                    <a:pt x="893" y="401"/>
                  </a:lnTo>
                  <a:lnTo>
                    <a:pt x="898" y="416"/>
                  </a:lnTo>
                  <a:lnTo>
                    <a:pt x="902" y="429"/>
                  </a:lnTo>
                  <a:lnTo>
                    <a:pt x="907" y="441"/>
                  </a:lnTo>
                  <a:lnTo>
                    <a:pt x="913" y="453"/>
                  </a:lnTo>
                  <a:lnTo>
                    <a:pt x="920" y="463"/>
                  </a:lnTo>
                  <a:lnTo>
                    <a:pt x="928" y="472"/>
                  </a:lnTo>
                  <a:lnTo>
                    <a:pt x="936" y="481"/>
                  </a:lnTo>
                  <a:lnTo>
                    <a:pt x="947" y="488"/>
                  </a:lnTo>
                  <a:lnTo>
                    <a:pt x="957" y="495"/>
                  </a:lnTo>
                  <a:lnTo>
                    <a:pt x="968" y="500"/>
                  </a:lnTo>
                  <a:lnTo>
                    <a:pt x="979" y="506"/>
                  </a:lnTo>
                  <a:lnTo>
                    <a:pt x="992" y="510"/>
                  </a:lnTo>
                  <a:lnTo>
                    <a:pt x="1006" y="512"/>
                  </a:lnTo>
                  <a:lnTo>
                    <a:pt x="1019" y="514"/>
                  </a:lnTo>
                  <a:lnTo>
                    <a:pt x="1034" y="514"/>
                  </a:lnTo>
                  <a:lnTo>
                    <a:pt x="1054" y="513"/>
                  </a:lnTo>
                  <a:lnTo>
                    <a:pt x="1073" y="511"/>
                  </a:lnTo>
                  <a:lnTo>
                    <a:pt x="1093" y="507"/>
                  </a:lnTo>
                  <a:lnTo>
                    <a:pt x="1114" y="501"/>
                  </a:lnTo>
                  <a:lnTo>
                    <a:pt x="1135" y="494"/>
                  </a:lnTo>
                  <a:lnTo>
                    <a:pt x="1157" y="485"/>
                  </a:lnTo>
                  <a:lnTo>
                    <a:pt x="1178" y="475"/>
                  </a:lnTo>
                  <a:lnTo>
                    <a:pt x="1200" y="464"/>
                  </a:lnTo>
                  <a:lnTo>
                    <a:pt x="1224" y="449"/>
                  </a:lnTo>
                  <a:lnTo>
                    <a:pt x="1246" y="435"/>
                  </a:lnTo>
                  <a:lnTo>
                    <a:pt x="1271" y="418"/>
                  </a:lnTo>
                  <a:lnTo>
                    <a:pt x="1294" y="400"/>
                  </a:lnTo>
                  <a:lnTo>
                    <a:pt x="1319" y="380"/>
                  </a:lnTo>
                  <a:lnTo>
                    <a:pt x="1343" y="359"/>
                  </a:lnTo>
                  <a:lnTo>
                    <a:pt x="1369" y="336"/>
                  </a:lnTo>
                  <a:lnTo>
                    <a:pt x="1394" y="312"/>
                  </a:lnTo>
                  <a:lnTo>
                    <a:pt x="1395" y="311"/>
                  </a:lnTo>
                  <a:lnTo>
                    <a:pt x="1396" y="309"/>
                  </a:lnTo>
                  <a:lnTo>
                    <a:pt x="1401" y="279"/>
                  </a:lnTo>
                  <a:lnTo>
                    <a:pt x="1407" y="252"/>
                  </a:lnTo>
                  <a:lnTo>
                    <a:pt x="1413" y="227"/>
                  </a:lnTo>
                  <a:lnTo>
                    <a:pt x="1419" y="203"/>
                  </a:lnTo>
                  <a:lnTo>
                    <a:pt x="1425" y="180"/>
                  </a:lnTo>
                  <a:lnTo>
                    <a:pt x="1433" y="157"/>
                  </a:lnTo>
                  <a:lnTo>
                    <a:pt x="1441" y="133"/>
                  </a:lnTo>
                  <a:lnTo>
                    <a:pt x="1450" y="110"/>
                  </a:lnTo>
                  <a:lnTo>
                    <a:pt x="1457" y="96"/>
                  </a:lnTo>
                  <a:lnTo>
                    <a:pt x="1463" y="84"/>
                  </a:lnTo>
                  <a:lnTo>
                    <a:pt x="1470" y="74"/>
                  </a:lnTo>
                  <a:lnTo>
                    <a:pt x="1477" y="65"/>
                  </a:lnTo>
                  <a:lnTo>
                    <a:pt x="1482" y="62"/>
                  </a:lnTo>
                  <a:lnTo>
                    <a:pt x="1486" y="59"/>
                  </a:lnTo>
                  <a:lnTo>
                    <a:pt x="1491" y="55"/>
                  </a:lnTo>
                  <a:lnTo>
                    <a:pt x="1496" y="52"/>
                  </a:lnTo>
                  <a:lnTo>
                    <a:pt x="1501" y="51"/>
                  </a:lnTo>
                  <a:lnTo>
                    <a:pt x="1508" y="49"/>
                  </a:lnTo>
                  <a:lnTo>
                    <a:pt x="1515" y="48"/>
                  </a:lnTo>
                  <a:lnTo>
                    <a:pt x="1521" y="48"/>
                  </a:lnTo>
                  <a:lnTo>
                    <a:pt x="1532" y="49"/>
                  </a:lnTo>
                  <a:lnTo>
                    <a:pt x="1544" y="51"/>
                  </a:lnTo>
                  <a:lnTo>
                    <a:pt x="1557" y="54"/>
                  </a:lnTo>
                  <a:lnTo>
                    <a:pt x="1573" y="59"/>
                  </a:lnTo>
                  <a:lnTo>
                    <a:pt x="1584" y="64"/>
                  </a:lnTo>
                  <a:lnTo>
                    <a:pt x="1594" y="68"/>
                  </a:lnTo>
                  <a:lnTo>
                    <a:pt x="1603" y="73"/>
                  </a:lnTo>
                  <a:lnTo>
                    <a:pt x="1612" y="79"/>
                  </a:lnTo>
                  <a:lnTo>
                    <a:pt x="1619" y="85"/>
                  </a:lnTo>
                  <a:lnTo>
                    <a:pt x="1625" y="91"/>
                  </a:lnTo>
                  <a:lnTo>
                    <a:pt x="1629" y="97"/>
                  </a:lnTo>
                  <a:lnTo>
                    <a:pt x="1633" y="104"/>
                  </a:lnTo>
                  <a:lnTo>
                    <a:pt x="1635" y="110"/>
                  </a:lnTo>
                  <a:lnTo>
                    <a:pt x="1636" y="116"/>
                  </a:lnTo>
                  <a:lnTo>
                    <a:pt x="1636" y="121"/>
                  </a:lnTo>
                  <a:lnTo>
                    <a:pt x="1636" y="127"/>
                  </a:lnTo>
                  <a:lnTo>
                    <a:pt x="1636" y="133"/>
                  </a:lnTo>
                  <a:lnTo>
                    <a:pt x="1634" y="139"/>
                  </a:lnTo>
                  <a:lnTo>
                    <a:pt x="1632" y="145"/>
                  </a:lnTo>
                  <a:lnTo>
                    <a:pt x="1630" y="151"/>
                  </a:lnTo>
                  <a:lnTo>
                    <a:pt x="1614" y="187"/>
                  </a:lnTo>
                  <a:lnTo>
                    <a:pt x="1599" y="222"/>
                  </a:lnTo>
                  <a:lnTo>
                    <a:pt x="1588" y="254"/>
                  </a:lnTo>
                  <a:lnTo>
                    <a:pt x="1579" y="286"/>
                  </a:lnTo>
                  <a:lnTo>
                    <a:pt x="1571" y="317"/>
                  </a:lnTo>
                  <a:lnTo>
                    <a:pt x="1565" y="346"/>
                  </a:lnTo>
                  <a:lnTo>
                    <a:pt x="1562" y="376"/>
                  </a:lnTo>
                  <a:lnTo>
                    <a:pt x="1560" y="406"/>
                  </a:lnTo>
                  <a:lnTo>
                    <a:pt x="1560" y="414"/>
                  </a:lnTo>
                  <a:lnTo>
                    <a:pt x="1561" y="422"/>
                  </a:lnTo>
                  <a:lnTo>
                    <a:pt x="1562" y="426"/>
                  </a:lnTo>
                  <a:lnTo>
                    <a:pt x="1563" y="430"/>
                  </a:lnTo>
                  <a:lnTo>
                    <a:pt x="1565" y="433"/>
                  </a:lnTo>
                  <a:lnTo>
                    <a:pt x="1568" y="436"/>
                  </a:lnTo>
                  <a:lnTo>
                    <a:pt x="1572" y="439"/>
                  </a:lnTo>
                  <a:lnTo>
                    <a:pt x="1576" y="441"/>
                  </a:lnTo>
                  <a:lnTo>
                    <a:pt x="1581" y="442"/>
                  </a:lnTo>
                  <a:lnTo>
                    <a:pt x="1587" y="441"/>
                  </a:lnTo>
                  <a:lnTo>
                    <a:pt x="1593" y="439"/>
                  </a:lnTo>
                  <a:lnTo>
                    <a:pt x="1600" y="435"/>
                  </a:lnTo>
                  <a:lnTo>
                    <a:pt x="1607" y="430"/>
                  </a:lnTo>
                  <a:lnTo>
                    <a:pt x="1616" y="424"/>
                  </a:lnTo>
                  <a:lnTo>
                    <a:pt x="1626" y="414"/>
                  </a:lnTo>
                  <a:lnTo>
                    <a:pt x="1639" y="401"/>
                  </a:lnTo>
                  <a:lnTo>
                    <a:pt x="1653" y="386"/>
                  </a:lnTo>
                  <a:lnTo>
                    <a:pt x="1670" y="369"/>
                  </a:lnTo>
                  <a:lnTo>
                    <a:pt x="1690" y="348"/>
                  </a:lnTo>
                  <a:lnTo>
                    <a:pt x="1710" y="327"/>
                  </a:lnTo>
                  <a:lnTo>
                    <a:pt x="1733" y="306"/>
                  </a:lnTo>
                  <a:lnTo>
                    <a:pt x="1755" y="283"/>
                  </a:lnTo>
                  <a:lnTo>
                    <a:pt x="1778" y="262"/>
                  </a:lnTo>
                  <a:lnTo>
                    <a:pt x="1801" y="242"/>
                  </a:lnTo>
                  <a:lnTo>
                    <a:pt x="1824" y="224"/>
                  </a:lnTo>
                  <a:lnTo>
                    <a:pt x="1845" y="208"/>
                  </a:lnTo>
                  <a:lnTo>
                    <a:pt x="1850" y="204"/>
                  </a:lnTo>
                  <a:lnTo>
                    <a:pt x="1865" y="195"/>
                  </a:lnTo>
                  <a:lnTo>
                    <a:pt x="1880" y="187"/>
                  </a:lnTo>
                  <a:lnTo>
                    <a:pt x="1888" y="183"/>
                  </a:lnTo>
                  <a:lnTo>
                    <a:pt x="1897" y="181"/>
                  </a:lnTo>
                  <a:lnTo>
                    <a:pt x="1906" y="179"/>
                  </a:lnTo>
                  <a:lnTo>
                    <a:pt x="1917" y="178"/>
                  </a:lnTo>
                  <a:lnTo>
                    <a:pt x="1927" y="179"/>
                  </a:lnTo>
                  <a:lnTo>
                    <a:pt x="1937" y="181"/>
                  </a:lnTo>
                  <a:lnTo>
                    <a:pt x="1948" y="183"/>
                  </a:lnTo>
                  <a:lnTo>
                    <a:pt x="1959" y="187"/>
                  </a:lnTo>
                  <a:lnTo>
                    <a:pt x="1988" y="199"/>
                  </a:lnTo>
                  <a:lnTo>
                    <a:pt x="2011" y="212"/>
                  </a:lnTo>
                  <a:lnTo>
                    <a:pt x="2022" y="218"/>
                  </a:lnTo>
                  <a:lnTo>
                    <a:pt x="2030" y="224"/>
                  </a:lnTo>
                  <a:lnTo>
                    <a:pt x="2039" y="230"/>
                  </a:lnTo>
                  <a:lnTo>
                    <a:pt x="2046" y="236"/>
                  </a:lnTo>
                  <a:lnTo>
                    <a:pt x="2052" y="242"/>
                  </a:lnTo>
                  <a:lnTo>
                    <a:pt x="2058" y="249"/>
                  </a:lnTo>
                  <a:lnTo>
                    <a:pt x="2063" y="256"/>
                  </a:lnTo>
                  <a:lnTo>
                    <a:pt x="2069" y="263"/>
                  </a:lnTo>
                  <a:lnTo>
                    <a:pt x="2077" y="278"/>
                  </a:lnTo>
                  <a:lnTo>
                    <a:pt x="2084" y="294"/>
                  </a:lnTo>
                  <a:lnTo>
                    <a:pt x="2094" y="320"/>
                  </a:lnTo>
                  <a:lnTo>
                    <a:pt x="2104" y="343"/>
                  </a:lnTo>
                  <a:lnTo>
                    <a:pt x="2115" y="366"/>
                  </a:lnTo>
                  <a:lnTo>
                    <a:pt x="2126" y="387"/>
                  </a:lnTo>
                  <a:lnTo>
                    <a:pt x="2136" y="408"/>
                  </a:lnTo>
                  <a:lnTo>
                    <a:pt x="2147" y="427"/>
                  </a:lnTo>
                  <a:lnTo>
                    <a:pt x="2158" y="444"/>
                  </a:lnTo>
                  <a:lnTo>
                    <a:pt x="2169" y="462"/>
                  </a:lnTo>
                  <a:lnTo>
                    <a:pt x="2181" y="478"/>
                  </a:lnTo>
                  <a:lnTo>
                    <a:pt x="2192" y="492"/>
                  </a:lnTo>
                  <a:lnTo>
                    <a:pt x="2204" y="507"/>
                  </a:lnTo>
                  <a:lnTo>
                    <a:pt x="2216" y="519"/>
                  </a:lnTo>
                  <a:lnTo>
                    <a:pt x="2229" y="531"/>
                  </a:lnTo>
                  <a:lnTo>
                    <a:pt x="2241" y="541"/>
                  </a:lnTo>
                  <a:lnTo>
                    <a:pt x="2253" y="552"/>
                  </a:lnTo>
                  <a:lnTo>
                    <a:pt x="2266" y="560"/>
                  </a:lnTo>
                  <a:lnTo>
                    <a:pt x="2273" y="564"/>
                  </a:lnTo>
                  <a:lnTo>
                    <a:pt x="2278" y="568"/>
                  </a:lnTo>
                  <a:lnTo>
                    <a:pt x="2282" y="572"/>
                  </a:lnTo>
                  <a:lnTo>
                    <a:pt x="2285" y="576"/>
                  </a:lnTo>
                  <a:lnTo>
                    <a:pt x="2287" y="580"/>
                  </a:lnTo>
                  <a:lnTo>
                    <a:pt x="2289" y="584"/>
                  </a:lnTo>
                  <a:lnTo>
                    <a:pt x="2289" y="588"/>
                  </a:lnTo>
                  <a:lnTo>
                    <a:pt x="2289" y="592"/>
                  </a:lnTo>
                  <a:lnTo>
                    <a:pt x="2286" y="597"/>
                  </a:lnTo>
                  <a:lnTo>
                    <a:pt x="2282" y="602"/>
                  </a:lnTo>
                  <a:lnTo>
                    <a:pt x="2276" y="606"/>
                  </a:lnTo>
                  <a:lnTo>
                    <a:pt x="2267" y="609"/>
                  </a:lnTo>
                  <a:lnTo>
                    <a:pt x="2259" y="612"/>
                  </a:lnTo>
                  <a:lnTo>
                    <a:pt x="2249" y="613"/>
                  </a:lnTo>
                  <a:lnTo>
                    <a:pt x="2238" y="614"/>
                  </a:lnTo>
                  <a:lnTo>
                    <a:pt x="2226" y="614"/>
                  </a:lnTo>
                  <a:lnTo>
                    <a:pt x="2205" y="611"/>
                  </a:lnTo>
                  <a:lnTo>
                    <a:pt x="2186" y="607"/>
                  </a:lnTo>
                  <a:lnTo>
                    <a:pt x="2165" y="601"/>
                  </a:lnTo>
                  <a:lnTo>
                    <a:pt x="2145" y="592"/>
                  </a:lnTo>
                  <a:lnTo>
                    <a:pt x="2126" y="583"/>
                  </a:lnTo>
                  <a:lnTo>
                    <a:pt x="2106" y="571"/>
                  </a:lnTo>
                  <a:lnTo>
                    <a:pt x="2086" y="558"/>
                  </a:lnTo>
                  <a:lnTo>
                    <a:pt x="2066" y="543"/>
                  </a:lnTo>
                  <a:lnTo>
                    <a:pt x="2047" y="526"/>
                  </a:lnTo>
                  <a:lnTo>
                    <a:pt x="2029" y="508"/>
                  </a:lnTo>
                  <a:lnTo>
                    <a:pt x="2009" y="487"/>
                  </a:lnTo>
                  <a:lnTo>
                    <a:pt x="1991" y="465"/>
                  </a:lnTo>
                  <a:lnTo>
                    <a:pt x="1973" y="441"/>
                  </a:lnTo>
                  <a:lnTo>
                    <a:pt x="1954" y="416"/>
                  </a:lnTo>
                  <a:lnTo>
                    <a:pt x="1937" y="388"/>
                  </a:lnTo>
                  <a:lnTo>
                    <a:pt x="1920" y="360"/>
                  </a:lnTo>
                  <a:lnTo>
                    <a:pt x="1913" y="351"/>
                  </a:lnTo>
                  <a:lnTo>
                    <a:pt x="1906" y="344"/>
                  </a:lnTo>
                  <a:lnTo>
                    <a:pt x="1899" y="339"/>
                  </a:lnTo>
                  <a:lnTo>
                    <a:pt x="1892" y="336"/>
                  </a:lnTo>
                  <a:lnTo>
                    <a:pt x="1884" y="335"/>
                  </a:lnTo>
                  <a:lnTo>
                    <a:pt x="1875" y="335"/>
                  </a:lnTo>
                  <a:lnTo>
                    <a:pt x="1867" y="338"/>
                  </a:lnTo>
                  <a:lnTo>
                    <a:pt x="1857" y="343"/>
                  </a:lnTo>
                  <a:lnTo>
                    <a:pt x="1838" y="358"/>
                  </a:lnTo>
                  <a:lnTo>
                    <a:pt x="1821" y="372"/>
                  </a:lnTo>
                  <a:lnTo>
                    <a:pt x="1804" y="387"/>
                  </a:lnTo>
                  <a:lnTo>
                    <a:pt x="1789" y="402"/>
                  </a:lnTo>
                  <a:lnTo>
                    <a:pt x="1759" y="434"/>
                  </a:lnTo>
                  <a:lnTo>
                    <a:pt x="1730" y="468"/>
                  </a:lnTo>
                  <a:lnTo>
                    <a:pt x="1712" y="488"/>
                  </a:lnTo>
                  <a:lnTo>
                    <a:pt x="1692" y="511"/>
                  </a:lnTo>
                  <a:lnTo>
                    <a:pt x="1671" y="535"/>
                  </a:lnTo>
                  <a:lnTo>
                    <a:pt x="1647" y="560"/>
                  </a:lnTo>
                  <a:lnTo>
                    <a:pt x="1638" y="568"/>
                  </a:lnTo>
                  <a:lnTo>
                    <a:pt x="1629" y="574"/>
                  </a:lnTo>
                  <a:lnTo>
                    <a:pt x="1620" y="580"/>
                  </a:lnTo>
                  <a:lnTo>
                    <a:pt x="1611" y="585"/>
                  </a:lnTo>
                  <a:lnTo>
                    <a:pt x="1600" y="588"/>
                  </a:lnTo>
                  <a:lnTo>
                    <a:pt x="1590" y="591"/>
                  </a:lnTo>
                  <a:lnTo>
                    <a:pt x="1580" y="592"/>
                  </a:lnTo>
                  <a:lnTo>
                    <a:pt x="1569" y="593"/>
                  </a:lnTo>
                  <a:lnTo>
                    <a:pt x="1557" y="592"/>
                  </a:lnTo>
                  <a:lnTo>
                    <a:pt x="1545" y="590"/>
                  </a:lnTo>
                  <a:lnTo>
                    <a:pt x="1534" y="588"/>
                  </a:lnTo>
                  <a:lnTo>
                    <a:pt x="1522" y="584"/>
                  </a:lnTo>
                  <a:lnTo>
                    <a:pt x="1509" y="579"/>
                  </a:lnTo>
                  <a:lnTo>
                    <a:pt x="1495" y="573"/>
                  </a:lnTo>
                  <a:lnTo>
                    <a:pt x="1482" y="566"/>
                  </a:lnTo>
                  <a:lnTo>
                    <a:pt x="1469" y="558"/>
                  </a:lnTo>
                  <a:lnTo>
                    <a:pt x="1452" y="546"/>
                  </a:lnTo>
                  <a:lnTo>
                    <a:pt x="1438" y="535"/>
                  </a:lnTo>
                  <a:lnTo>
                    <a:pt x="1425" y="523"/>
                  </a:lnTo>
                  <a:lnTo>
                    <a:pt x="1414" y="510"/>
                  </a:lnTo>
                  <a:lnTo>
                    <a:pt x="1404" y="495"/>
                  </a:lnTo>
                  <a:lnTo>
                    <a:pt x="1397" y="480"/>
                  </a:lnTo>
                  <a:lnTo>
                    <a:pt x="1391" y="464"/>
                  </a:lnTo>
                  <a:lnTo>
                    <a:pt x="1387" y="446"/>
                  </a:lnTo>
                  <a:lnTo>
                    <a:pt x="1385" y="437"/>
                  </a:lnTo>
                  <a:lnTo>
                    <a:pt x="1378" y="443"/>
                  </a:lnTo>
                  <a:lnTo>
                    <a:pt x="1351" y="466"/>
                  </a:lnTo>
                  <a:lnTo>
                    <a:pt x="1319" y="491"/>
                  </a:lnTo>
                  <a:lnTo>
                    <a:pt x="1299" y="506"/>
                  </a:lnTo>
                  <a:lnTo>
                    <a:pt x="1279" y="520"/>
                  </a:lnTo>
                  <a:lnTo>
                    <a:pt x="1257" y="534"/>
                  </a:lnTo>
                  <a:lnTo>
                    <a:pt x="1233" y="547"/>
                  </a:lnTo>
                  <a:lnTo>
                    <a:pt x="1209" y="561"/>
                  </a:lnTo>
                  <a:lnTo>
                    <a:pt x="1183" y="573"/>
                  </a:lnTo>
                  <a:lnTo>
                    <a:pt x="1157" y="584"/>
                  </a:lnTo>
                  <a:lnTo>
                    <a:pt x="1130" y="594"/>
                  </a:lnTo>
                  <a:lnTo>
                    <a:pt x="1103" y="603"/>
                  </a:lnTo>
                  <a:lnTo>
                    <a:pt x="1074" y="609"/>
                  </a:lnTo>
                  <a:lnTo>
                    <a:pt x="1060" y="611"/>
                  </a:lnTo>
                  <a:lnTo>
                    <a:pt x="1045" y="613"/>
                  </a:lnTo>
                  <a:lnTo>
                    <a:pt x="1031" y="613"/>
                  </a:lnTo>
                  <a:lnTo>
                    <a:pt x="1017" y="614"/>
                  </a:lnTo>
                  <a:lnTo>
                    <a:pt x="993" y="613"/>
                  </a:lnTo>
                  <a:lnTo>
                    <a:pt x="970" y="610"/>
                  </a:lnTo>
                  <a:lnTo>
                    <a:pt x="948" y="606"/>
                  </a:lnTo>
                  <a:lnTo>
                    <a:pt x="925" y="601"/>
                  </a:lnTo>
                  <a:lnTo>
                    <a:pt x="904" y="593"/>
                  </a:lnTo>
                  <a:lnTo>
                    <a:pt x="882" y="585"/>
                  </a:lnTo>
                  <a:lnTo>
                    <a:pt x="862" y="576"/>
                  </a:lnTo>
                  <a:lnTo>
                    <a:pt x="842" y="566"/>
                  </a:lnTo>
                  <a:lnTo>
                    <a:pt x="823" y="555"/>
                  </a:lnTo>
                  <a:lnTo>
                    <a:pt x="806" y="542"/>
                  </a:lnTo>
                  <a:lnTo>
                    <a:pt x="788" y="530"/>
                  </a:lnTo>
                  <a:lnTo>
                    <a:pt x="773" y="517"/>
                  </a:lnTo>
                  <a:lnTo>
                    <a:pt x="759" y="503"/>
                  </a:lnTo>
                  <a:lnTo>
                    <a:pt x="746" y="489"/>
                  </a:lnTo>
                  <a:lnTo>
                    <a:pt x="733" y="475"/>
                  </a:lnTo>
                  <a:lnTo>
                    <a:pt x="723" y="461"/>
                  </a:lnTo>
                  <a:lnTo>
                    <a:pt x="720" y="457"/>
                  </a:lnTo>
                  <a:lnTo>
                    <a:pt x="716" y="459"/>
                  </a:lnTo>
                  <a:lnTo>
                    <a:pt x="673" y="477"/>
                  </a:lnTo>
                  <a:lnTo>
                    <a:pt x="632" y="496"/>
                  </a:lnTo>
                  <a:lnTo>
                    <a:pt x="593" y="516"/>
                  </a:lnTo>
                  <a:lnTo>
                    <a:pt x="555" y="535"/>
                  </a:lnTo>
                  <a:lnTo>
                    <a:pt x="517" y="556"/>
                  </a:lnTo>
                  <a:lnTo>
                    <a:pt x="481" y="575"/>
                  </a:lnTo>
                  <a:lnTo>
                    <a:pt x="448" y="594"/>
                  </a:lnTo>
                  <a:lnTo>
                    <a:pt x="414" y="615"/>
                  </a:lnTo>
                  <a:lnTo>
                    <a:pt x="412" y="616"/>
                  </a:lnTo>
                  <a:lnTo>
                    <a:pt x="412" y="619"/>
                  </a:lnTo>
                  <a:lnTo>
                    <a:pt x="408" y="683"/>
                  </a:lnTo>
                  <a:lnTo>
                    <a:pt x="404" y="752"/>
                  </a:lnTo>
                  <a:lnTo>
                    <a:pt x="401" y="787"/>
                  </a:lnTo>
                  <a:lnTo>
                    <a:pt x="397" y="824"/>
                  </a:lnTo>
                  <a:lnTo>
                    <a:pt x="392" y="862"/>
                  </a:lnTo>
                  <a:lnTo>
                    <a:pt x="387" y="900"/>
                  </a:lnTo>
                  <a:lnTo>
                    <a:pt x="381" y="937"/>
                  </a:lnTo>
                  <a:lnTo>
                    <a:pt x="374" y="975"/>
                  </a:lnTo>
                  <a:lnTo>
                    <a:pt x="367" y="1013"/>
                  </a:lnTo>
                  <a:lnTo>
                    <a:pt x="359" y="1051"/>
                  </a:lnTo>
                  <a:lnTo>
                    <a:pt x="350" y="1088"/>
                  </a:lnTo>
                  <a:lnTo>
                    <a:pt x="340" y="1125"/>
                  </a:lnTo>
                  <a:lnTo>
                    <a:pt x="328" y="1161"/>
                  </a:lnTo>
                  <a:lnTo>
                    <a:pt x="316" y="1196"/>
                  </a:lnTo>
                  <a:lnTo>
                    <a:pt x="304" y="1227"/>
                  </a:lnTo>
                  <a:lnTo>
                    <a:pt x="291" y="1257"/>
                  </a:lnTo>
                  <a:lnTo>
                    <a:pt x="276" y="1285"/>
                  </a:lnTo>
                  <a:lnTo>
                    <a:pt x="262" y="1311"/>
                  </a:lnTo>
                  <a:lnTo>
                    <a:pt x="247" y="1334"/>
                  </a:lnTo>
                  <a:lnTo>
                    <a:pt x="231" y="1357"/>
                  </a:lnTo>
                  <a:lnTo>
                    <a:pt x="215" y="1376"/>
                  </a:lnTo>
                  <a:lnTo>
                    <a:pt x="199" y="1394"/>
                  </a:lnTo>
                  <a:lnTo>
                    <a:pt x="180" y="1409"/>
                  </a:lnTo>
                  <a:lnTo>
                    <a:pt x="163" y="1423"/>
                  </a:lnTo>
                  <a:lnTo>
                    <a:pt x="153" y="1429"/>
                  </a:lnTo>
                  <a:lnTo>
                    <a:pt x="144" y="1434"/>
                  </a:lnTo>
                  <a:lnTo>
                    <a:pt x="135" y="1439"/>
                  </a:lnTo>
                  <a:lnTo>
                    <a:pt x="124" y="1444"/>
                  </a:lnTo>
                  <a:lnTo>
                    <a:pt x="114" y="1448"/>
                  </a:lnTo>
                  <a:lnTo>
                    <a:pt x="105" y="1451"/>
                  </a:lnTo>
                  <a:lnTo>
                    <a:pt x="95" y="1454"/>
                  </a:lnTo>
                  <a:lnTo>
                    <a:pt x="85" y="1456"/>
                  </a:lnTo>
                  <a:lnTo>
                    <a:pt x="73" y="1458"/>
                  </a:lnTo>
                  <a:lnTo>
                    <a:pt x="63" y="1459"/>
                  </a:lnTo>
                  <a:lnTo>
                    <a:pt x="52" y="1460"/>
                  </a:lnTo>
                  <a:lnTo>
                    <a:pt x="42" y="1460"/>
                  </a:lnTo>
                  <a:lnTo>
                    <a:pt x="0" y="1423"/>
                  </a:lnTo>
                  <a:lnTo>
                    <a:pt x="22" y="1384"/>
                  </a:lnTo>
                  <a:lnTo>
                    <a:pt x="34" y="1383"/>
                  </a:lnTo>
                  <a:lnTo>
                    <a:pt x="44" y="1381"/>
                  </a:lnTo>
                  <a:lnTo>
                    <a:pt x="55" y="1377"/>
                  </a:lnTo>
                  <a:lnTo>
                    <a:pt x="65" y="1372"/>
                  </a:lnTo>
                  <a:lnTo>
                    <a:pt x="75" y="1366"/>
                  </a:lnTo>
                  <a:lnTo>
                    <a:pt x="86" y="1358"/>
                  </a:lnTo>
                  <a:lnTo>
                    <a:pt x="95" y="1349"/>
                  </a:lnTo>
                  <a:lnTo>
                    <a:pt x="104" y="1337"/>
                  </a:lnTo>
                  <a:lnTo>
                    <a:pt x="113" y="1326"/>
                  </a:lnTo>
                  <a:lnTo>
                    <a:pt x="122" y="1313"/>
                  </a:lnTo>
                  <a:lnTo>
                    <a:pt x="132" y="1298"/>
                  </a:lnTo>
                  <a:lnTo>
                    <a:pt x="140" y="1282"/>
                  </a:lnTo>
                  <a:lnTo>
                    <a:pt x="148" y="1265"/>
                  </a:lnTo>
                  <a:lnTo>
                    <a:pt x="156" y="1248"/>
                  </a:lnTo>
                  <a:lnTo>
                    <a:pt x="163" y="1228"/>
                  </a:lnTo>
                  <a:lnTo>
                    <a:pt x="171" y="1208"/>
                  </a:lnTo>
                  <a:lnTo>
                    <a:pt x="177" y="1186"/>
                  </a:lnTo>
                  <a:lnTo>
                    <a:pt x="185" y="1164"/>
                  </a:lnTo>
                  <a:lnTo>
                    <a:pt x="191" y="1140"/>
                  </a:lnTo>
                  <a:lnTo>
                    <a:pt x="197" y="1115"/>
                  </a:lnTo>
                  <a:lnTo>
                    <a:pt x="203" y="1089"/>
                  </a:lnTo>
                  <a:lnTo>
                    <a:pt x="208" y="1063"/>
                  </a:lnTo>
                  <a:lnTo>
                    <a:pt x="213" y="1035"/>
                  </a:lnTo>
                  <a:lnTo>
                    <a:pt x="217" y="1008"/>
                  </a:lnTo>
                  <a:lnTo>
                    <a:pt x="225" y="949"/>
                  </a:lnTo>
                  <a:lnTo>
                    <a:pt x="231" y="885"/>
                  </a:lnTo>
                  <a:lnTo>
                    <a:pt x="237" y="820"/>
                  </a:lnTo>
                  <a:lnTo>
                    <a:pt x="239" y="752"/>
                  </a:lnTo>
                  <a:lnTo>
                    <a:pt x="240" y="738"/>
                  </a:lnTo>
                  <a:lnTo>
                    <a:pt x="240" y="620"/>
                  </a:lnTo>
                  <a:lnTo>
                    <a:pt x="240" y="617"/>
                  </a:lnTo>
                  <a:lnTo>
                    <a:pt x="239" y="585"/>
                  </a:lnTo>
                  <a:lnTo>
                    <a:pt x="238" y="553"/>
                  </a:lnTo>
                  <a:lnTo>
                    <a:pt x="236" y="519"/>
                  </a:lnTo>
                  <a:lnTo>
                    <a:pt x="235" y="485"/>
                  </a:lnTo>
                  <a:lnTo>
                    <a:pt x="234" y="470"/>
                  </a:lnTo>
                  <a:lnTo>
                    <a:pt x="224" y="481"/>
                  </a:lnTo>
                  <a:lnTo>
                    <a:pt x="210" y="496"/>
                  </a:lnTo>
                  <a:lnTo>
                    <a:pt x="195" y="511"/>
                  </a:lnTo>
                  <a:lnTo>
                    <a:pt x="176" y="525"/>
                  </a:lnTo>
                  <a:lnTo>
                    <a:pt x="157" y="538"/>
                  </a:lnTo>
                  <a:lnTo>
                    <a:pt x="147" y="544"/>
                  </a:lnTo>
                  <a:lnTo>
                    <a:pt x="136" y="549"/>
                  </a:lnTo>
                  <a:lnTo>
                    <a:pt x="125" y="555"/>
                  </a:lnTo>
                  <a:lnTo>
                    <a:pt x="114" y="559"/>
                  </a:lnTo>
                  <a:lnTo>
                    <a:pt x="103" y="562"/>
                  </a:lnTo>
                  <a:lnTo>
                    <a:pt x="92" y="565"/>
                  </a:lnTo>
                  <a:lnTo>
                    <a:pt x="80" y="567"/>
                  </a:lnTo>
                  <a:lnTo>
                    <a:pt x="68" y="568"/>
                  </a:lnTo>
                  <a:lnTo>
                    <a:pt x="27" y="514"/>
                  </a:lnTo>
                  <a:lnTo>
                    <a:pt x="86" y="449"/>
                  </a:lnTo>
                  <a:lnTo>
                    <a:pt x="99" y="448"/>
                  </a:lnTo>
                  <a:lnTo>
                    <a:pt x="113" y="445"/>
                  </a:lnTo>
                  <a:lnTo>
                    <a:pt x="128" y="440"/>
                  </a:lnTo>
                  <a:lnTo>
                    <a:pt x="143" y="433"/>
                  </a:lnTo>
                  <a:lnTo>
                    <a:pt x="158" y="425"/>
                  </a:lnTo>
                  <a:lnTo>
                    <a:pt x="172" y="415"/>
                  </a:lnTo>
                  <a:lnTo>
                    <a:pt x="188" y="402"/>
                  </a:lnTo>
                  <a:lnTo>
                    <a:pt x="202" y="390"/>
                  </a:lnTo>
                  <a:lnTo>
                    <a:pt x="216" y="377"/>
                  </a:lnTo>
                  <a:lnTo>
                    <a:pt x="229" y="363"/>
                  </a:lnTo>
                  <a:lnTo>
                    <a:pt x="242" y="347"/>
                  </a:lnTo>
                  <a:lnTo>
                    <a:pt x="254" y="332"/>
                  </a:lnTo>
                  <a:lnTo>
                    <a:pt x="265" y="316"/>
                  </a:lnTo>
                  <a:lnTo>
                    <a:pt x="274" y="300"/>
                  </a:lnTo>
                  <a:lnTo>
                    <a:pt x="284" y="285"/>
                  </a:lnTo>
                  <a:lnTo>
                    <a:pt x="291" y="269"/>
                  </a:lnTo>
                  <a:lnTo>
                    <a:pt x="294" y="260"/>
                  </a:lnTo>
                  <a:lnTo>
                    <a:pt x="296" y="249"/>
                  </a:lnTo>
                  <a:lnTo>
                    <a:pt x="297" y="240"/>
                  </a:lnTo>
                  <a:lnTo>
                    <a:pt x="297" y="230"/>
                  </a:lnTo>
                  <a:lnTo>
                    <a:pt x="296" y="221"/>
                  </a:lnTo>
                  <a:lnTo>
                    <a:pt x="293" y="212"/>
                  </a:lnTo>
                  <a:lnTo>
                    <a:pt x="290" y="202"/>
                  </a:lnTo>
                  <a:lnTo>
                    <a:pt x="285" y="194"/>
                  </a:lnTo>
                  <a:lnTo>
                    <a:pt x="281" y="189"/>
                  </a:lnTo>
                  <a:lnTo>
                    <a:pt x="277" y="185"/>
                  </a:lnTo>
                  <a:lnTo>
                    <a:pt x="272" y="181"/>
                  </a:lnTo>
                  <a:lnTo>
                    <a:pt x="267" y="178"/>
                  </a:lnTo>
                  <a:lnTo>
                    <a:pt x="263" y="175"/>
                  </a:lnTo>
                  <a:lnTo>
                    <a:pt x="257" y="174"/>
                  </a:lnTo>
                  <a:lnTo>
                    <a:pt x="252" y="172"/>
                  </a:lnTo>
                  <a:lnTo>
                    <a:pt x="247" y="172"/>
                  </a:lnTo>
                  <a:lnTo>
                    <a:pt x="193" y="124"/>
                  </a:lnTo>
                  <a:lnTo>
                    <a:pt x="237" y="72"/>
                  </a:lnTo>
                  <a:lnTo>
                    <a:pt x="250" y="73"/>
                  </a:lnTo>
                  <a:lnTo>
                    <a:pt x="261" y="74"/>
                  </a:lnTo>
                  <a:lnTo>
                    <a:pt x="272" y="77"/>
                  </a:lnTo>
                  <a:lnTo>
                    <a:pt x="282" y="80"/>
                  </a:lnTo>
                  <a:lnTo>
                    <a:pt x="292" y="84"/>
                  </a:lnTo>
                  <a:lnTo>
                    <a:pt x="301" y="89"/>
                  </a:lnTo>
                  <a:lnTo>
                    <a:pt x="308" y="94"/>
                  </a:lnTo>
                  <a:lnTo>
                    <a:pt x="315" y="99"/>
                  </a:lnTo>
                  <a:lnTo>
                    <a:pt x="326" y="109"/>
                  </a:lnTo>
                  <a:lnTo>
                    <a:pt x="335" y="118"/>
                  </a:lnTo>
                  <a:lnTo>
                    <a:pt x="340" y="124"/>
                  </a:lnTo>
                  <a:lnTo>
                    <a:pt x="342" y="127"/>
                  </a:lnTo>
                  <a:lnTo>
                    <a:pt x="345" y="132"/>
                  </a:lnTo>
                  <a:lnTo>
                    <a:pt x="350" y="128"/>
                  </a:lnTo>
                  <a:lnTo>
                    <a:pt x="361" y="120"/>
                  </a:lnTo>
                  <a:lnTo>
                    <a:pt x="372" y="114"/>
                  </a:lnTo>
                  <a:lnTo>
                    <a:pt x="386" y="110"/>
                  </a:lnTo>
                  <a:lnTo>
                    <a:pt x="398" y="108"/>
                  </a:lnTo>
                  <a:lnTo>
                    <a:pt x="412" y="106"/>
                  </a:lnTo>
                  <a:lnTo>
                    <a:pt x="425" y="109"/>
                  </a:lnTo>
                  <a:lnTo>
                    <a:pt x="440" y="112"/>
                  </a:lnTo>
                  <a:lnTo>
                    <a:pt x="454" y="118"/>
                  </a:lnTo>
                  <a:lnTo>
                    <a:pt x="464" y="123"/>
                  </a:lnTo>
                  <a:lnTo>
                    <a:pt x="473" y="127"/>
                  </a:lnTo>
                  <a:lnTo>
                    <a:pt x="481" y="132"/>
                  </a:lnTo>
                  <a:lnTo>
                    <a:pt x="489" y="137"/>
                  </a:lnTo>
                  <a:lnTo>
                    <a:pt x="494" y="141"/>
                  </a:lnTo>
                  <a:lnTo>
                    <a:pt x="498" y="146"/>
                  </a:lnTo>
                  <a:lnTo>
                    <a:pt x="502" y="151"/>
                  </a:lnTo>
                  <a:lnTo>
                    <a:pt x="504" y="157"/>
                  </a:lnTo>
                  <a:lnTo>
                    <a:pt x="505" y="162"/>
                  </a:lnTo>
                  <a:lnTo>
                    <a:pt x="506" y="168"/>
                  </a:lnTo>
                  <a:lnTo>
                    <a:pt x="506" y="174"/>
                  </a:lnTo>
                  <a:lnTo>
                    <a:pt x="505" y="181"/>
                  </a:lnTo>
                  <a:lnTo>
                    <a:pt x="504" y="188"/>
                  </a:lnTo>
                  <a:lnTo>
                    <a:pt x="501" y="196"/>
                  </a:lnTo>
                  <a:lnTo>
                    <a:pt x="498" y="206"/>
                  </a:lnTo>
                  <a:lnTo>
                    <a:pt x="494" y="215"/>
                  </a:lnTo>
                  <a:lnTo>
                    <a:pt x="485" y="233"/>
                  </a:lnTo>
                  <a:lnTo>
                    <a:pt x="476" y="258"/>
                  </a:lnTo>
                  <a:lnTo>
                    <a:pt x="466" y="287"/>
                  </a:lnTo>
                  <a:lnTo>
                    <a:pt x="456" y="322"/>
                  </a:lnTo>
                  <a:lnTo>
                    <a:pt x="445" y="362"/>
                  </a:lnTo>
                  <a:lnTo>
                    <a:pt x="435" y="406"/>
                  </a:lnTo>
                  <a:lnTo>
                    <a:pt x="430" y="429"/>
                  </a:lnTo>
                  <a:lnTo>
                    <a:pt x="426" y="454"/>
                  </a:lnTo>
                  <a:lnTo>
                    <a:pt x="422" y="478"/>
                  </a:lnTo>
                  <a:lnTo>
                    <a:pt x="419" y="504"/>
                  </a:lnTo>
                  <a:lnTo>
                    <a:pt x="418" y="515"/>
                  </a:lnTo>
                  <a:lnTo>
                    <a:pt x="427" y="510"/>
                  </a:lnTo>
                  <a:lnTo>
                    <a:pt x="464" y="490"/>
                  </a:lnTo>
                  <a:lnTo>
                    <a:pt x="501" y="472"/>
                  </a:lnTo>
                  <a:lnTo>
                    <a:pt x="536" y="455"/>
                  </a:lnTo>
                  <a:lnTo>
                    <a:pt x="571" y="438"/>
                  </a:lnTo>
                  <a:lnTo>
                    <a:pt x="604" y="423"/>
                  </a:lnTo>
                  <a:lnTo>
                    <a:pt x="635" y="410"/>
                  </a:lnTo>
                  <a:lnTo>
                    <a:pt x="664" y="396"/>
                  </a:lnTo>
                  <a:lnTo>
                    <a:pt x="690" y="385"/>
                  </a:lnTo>
                  <a:lnTo>
                    <a:pt x="694" y="383"/>
                  </a:lnTo>
                  <a:lnTo>
                    <a:pt x="694" y="380"/>
                  </a:lnTo>
                  <a:lnTo>
                    <a:pt x="695" y="358"/>
                  </a:lnTo>
                  <a:lnTo>
                    <a:pt x="697" y="335"/>
                  </a:lnTo>
                  <a:lnTo>
                    <a:pt x="701" y="315"/>
                  </a:lnTo>
                  <a:lnTo>
                    <a:pt x="706" y="294"/>
                  </a:lnTo>
                  <a:lnTo>
                    <a:pt x="712" y="274"/>
                  </a:lnTo>
                  <a:lnTo>
                    <a:pt x="720" y="256"/>
                  </a:lnTo>
                  <a:lnTo>
                    <a:pt x="728" y="236"/>
                  </a:lnTo>
                  <a:lnTo>
                    <a:pt x="737" y="219"/>
                  </a:lnTo>
                  <a:lnTo>
                    <a:pt x="749" y="201"/>
                  </a:lnTo>
                  <a:lnTo>
                    <a:pt x="760" y="185"/>
                  </a:lnTo>
                  <a:lnTo>
                    <a:pt x="772" y="169"/>
                  </a:lnTo>
                  <a:lnTo>
                    <a:pt x="784" y="153"/>
                  </a:lnTo>
                  <a:lnTo>
                    <a:pt x="798" y="139"/>
                  </a:lnTo>
                  <a:lnTo>
                    <a:pt x="812" y="126"/>
                  </a:lnTo>
                  <a:lnTo>
                    <a:pt x="826" y="113"/>
                  </a:lnTo>
                  <a:lnTo>
                    <a:pt x="840" y="99"/>
                  </a:lnTo>
                  <a:lnTo>
                    <a:pt x="855" y="88"/>
                  </a:lnTo>
                  <a:lnTo>
                    <a:pt x="870" y="77"/>
                  </a:lnTo>
                  <a:lnTo>
                    <a:pt x="884" y="67"/>
                  </a:lnTo>
                  <a:lnTo>
                    <a:pt x="900" y="58"/>
                  </a:lnTo>
                  <a:lnTo>
                    <a:pt x="928" y="40"/>
                  </a:lnTo>
                  <a:lnTo>
                    <a:pt x="957" y="26"/>
                  </a:lnTo>
                  <a:lnTo>
                    <a:pt x="982" y="15"/>
                  </a:lnTo>
                  <a:lnTo>
                    <a:pt x="1006" y="7"/>
                  </a:lnTo>
                  <a:lnTo>
                    <a:pt x="1017" y="4"/>
                  </a:lnTo>
                  <a:lnTo>
                    <a:pt x="1026" y="2"/>
                  </a:lnTo>
                  <a:lnTo>
                    <a:pt x="1035" y="1"/>
                  </a:lnTo>
                  <a:lnTo>
                    <a:pt x="1042" y="0"/>
                  </a:lnTo>
                  <a:lnTo>
                    <a:pt x="1091" y="53"/>
                  </a:lnTo>
                  <a:lnTo>
                    <a:pt x="1042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1" name="Freeform 50"/>
            <p:cNvSpPr>
              <a:spLocks/>
            </p:cNvSpPr>
            <p:nvPr userDrawn="1"/>
          </p:nvSpPr>
          <p:spPr bwMode="auto">
            <a:xfrm>
              <a:off x="7147" y="571"/>
              <a:ext cx="17" cy="15"/>
            </a:xfrm>
            <a:custGeom>
              <a:avLst/>
              <a:gdLst>
                <a:gd name="T0" fmla="*/ 44 w 202"/>
                <a:gd name="T1" fmla="*/ 0 h 178"/>
                <a:gd name="T2" fmla="*/ 32 w 202"/>
                <a:gd name="T3" fmla="*/ 1 h 178"/>
                <a:gd name="T4" fmla="*/ 21 w 202"/>
                <a:gd name="T5" fmla="*/ 3 h 178"/>
                <a:gd name="T6" fmla="*/ 17 w 202"/>
                <a:gd name="T7" fmla="*/ 5 h 178"/>
                <a:gd name="T8" fmla="*/ 13 w 202"/>
                <a:gd name="T9" fmla="*/ 7 h 178"/>
                <a:gd name="T10" fmla="*/ 10 w 202"/>
                <a:gd name="T11" fmla="*/ 9 h 178"/>
                <a:gd name="T12" fmla="*/ 8 w 202"/>
                <a:gd name="T13" fmla="*/ 12 h 178"/>
                <a:gd name="T14" fmla="*/ 4 w 202"/>
                <a:gd name="T15" fmla="*/ 19 h 178"/>
                <a:gd name="T16" fmla="*/ 1 w 202"/>
                <a:gd name="T17" fmla="*/ 25 h 178"/>
                <a:gd name="T18" fmla="*/ 0 w 202"/>
                <a:gd name="T19" fmla="*/ 32 h 178"/>
                <a:gd name="T20" fmla="*/ 1 w 202"/>
                <a:gd name="T21" fmla="*/ 38 h 178"/>
                <a:gd name="T22" fmla="*/ 2 w 202"/>
                <a:gd name="T23" fmla="*/ 45 h 178"/>
                <a:gd name="T24" fmla="*/ 5 w 202"/>
                <a:gd name="T25" fmla="*/ 51 h 178"/>
                <a:gd name="T26" fmla="*/ 7 w 202"/>
                <a:gd name="T27" fmla="*/ 57 h 178"/>
                <a:gd name="T28" fmla="*/ 10 w 202"/>
                <a:gd name="T29" fmla="*/ 63 h 178"/>
                <a:gd name="T30" fmla="*/ 15 w 202"/>
                <a:gd name="T31" fmla="*/ 74 h 178"/>
                <a:gd name="T32" fmla="*/ 22 w 202"/>
                <a:gd name="T33" fmla="*/ 84 h 178"/>
                <a:gd name="T34" fmla="*/ 30 w 202"/>
                <a:gd name="T35" fmla="*/ 95 h 178"/>
                <a:gd name="T36" fmla="*/ 38 w 202"/>
                <a:gd name="T37" fmla="*/ 104 h 178"/>
                <a:gd name="T38" fmla="*/ 48 w 202"/>
                <a:gd name="T39" fmla="*/ 114 h 178"/>
                <a:gd name="T40" fmla="*/ 59 w 202"/>
                <a:gd name="T41" fmla="*/ 124 h 178"/>
                <a:gd name="T42" fmla="*/ 69 w 202"/>
                <a:gd name="T43" fmla="*/ 133 h 178"/>
                <a:gd name="T44" fmla="*/ 80 w 202"/>
                <a:gd name="T45" fmla="*/ 141 h 178"/>
                <a:gd name="T46" fmla="*/ 91 w 202"/>
                <a:gd name="T47" fmla="*/ 149 h 178"/>
                <a:gd name="T48" fmla="*/ 102 w 202"/>
                <a:gd name="T49" fmla="*/ 156 h 178"/>
                <a:gd name="T50" fmla="*/ 114 w 202"/>
                <a:gd name="T51" fmla="*/ 162 h 178"/>
                <a:gd name="T52" fmla="*/ 125 w 202"/>
                <a:gd name="T53" fmla="*/ 168 h 178"/>
                <a:gd name="T54" fmla="*/ 136 w 202"/>
                <a:gd name="T55" fmla="*/ 172 h 178"/>
                <a:gd name="T56" fmla="*/ 146 w 202"/>
                <a:gd name="T57" fmla="*/ 175 h 178"/>
                <a:gd name="T58" fmla="*/ 157 w 202"/>
                <a:gd name="T59" fmla="*/ 177 h 178"/>
                <a:gd name="T60" fmla="*/ 166 w 202"/>
                <a:gd name="T61" fmla="*/ 178 h 178"/>
                <a:gd name="T62" fmla="*/ 171 w 202"/>
                <a:gd name="T63" fmla="*/ 178 h 178"/>
                <a:gd name="T64" fmla="*/ 176 w 202"/>
                <a:gd name="T65" fmla="*/ 177 h 178"/>
                <a:gd name="T66" fmla="*/ 181 w 202"/>
                <a:gd name="T67" fmla="*/ 176 h 178"/>
                <a:gd name="T68" fmla="*/ 185 w 202"/>
                <a:gd name="T69" fmla="*/ 174 h 178"/>
                <a:gd name="T70" fmla="*/ 188 w 202"/>
                <a:gd name="T71" fmla="*/ 172 h 178"/>
                <a:gd name="T72" fmla="*/ 192 w 202"/>
                <a:gd name="T73" fmla="*/ 170 h 178"/>
                <a:gd name="T74" fmla="*/ 195 w 202"/>
                <a:gd name="T75" fmla="*/ 167 h 178"/>
                <a:gd name="T76" fmla="*/ 197 w 202"/>
                <a:gd name="T77" fmla="*/ 163 h 178"/>
                <a:gd name="T78" fmla="*/ 200 w 202"/>
                <a:gd name="T79" fmla="*/ 158 h 178"/>
                <a:gd name="T80" fmla="*/ 201 w 202"/>
                <a:gd name="T81" fmla="*/ 153 h 178"/>
                <a:gd name="T82" fmla="*/ 202 w 202"/>
                <a:gd name="T83" fmla="*/ 147 h 178"/>
                <a:gd name="T84" fmla="*/ 202 w 202"/>
                <a:gd name="T85" fmla="*/ 141 h 178"/>
                <a:gd name="T86" fmla="*/ 202 w 202"/>
                <a:gd name="T87" fmla="*/ 134 h 178"/>
                <a:gd name="T88" fmla="*/ 201 w 202"/>
                <a:gd name="T89" fmla="*/ 126 h 178"/>
                <a:gd name="T90" fmla="*/ 199 w 202"/>
                <a:gd name="T91" fmla="*/ 118 h 178"/>
                <a:gd name="T92" fmla="*/ 196 w 202"/>
                <a:gd name="T93" fmla="*/ 109 h 178"/>
                <a:gd name="T94" fmla="*/ 193 w 202"/>
                <a:gd name="T95" fmla="*/ 100 h 178"/>
                <a:gd name="T96" fmla="*/ 189 w 202"/>
                <a:gd name="T97" fmla="*/ 91 h 178"/>
                <a:gd name="T98" fmla="*/ 185 w 202"/>
                <a:gd name="T99" fmla="*/ 83 h 178"/>
                <a:gd name="T100" fmla="*/ 179 w 202"/>
                <a:gd name="T101" fmla="*/ 75 h 178"/>
                <a:gd name="T102" fmla="*/ 173 w 202"/>
                <a:gd name="T103" fmla="*/ 65 h 178"/>
                <a:gd name="T104" fmla="*/ 167 w 202"/>
                <a:gd name="T105" fmla="*/ 57 h 178"/>
                <a:gd name="T106" fmla="*/ 160 w 202"/>
                <a:gd name="T107" fmla="*/ 50 h 178"/>
                <a:gd name="T108" fmla="*/ 151 w 202"/>
                <a:gd name="T109" fmla="*/ 43 h 178"/>
                <a:gd name="T110" fmla="*/ 138 w 202"/>
                <a:gd name="T111" fmla="*/ 34 h 178"/>
                <a:gd name="T112" fmla="*/ 125 w 202"/>
                <a:gd name="T113" fmla="*/ 25 h 178"/>
                <a:gd name="T114" fmla="*/ 111 w 202"/>
                <a:gd name="T115" fmla="*/ 18 h 178"/>
                <a:gd name="T116" fmla="*/ 97 w 202"/>
                <a:gd name="T117" fmla="*/ 11 h 178"/>
                <a:gd name="T118" fmla="*/ 83 w 202"/>
                <a:gd name="T119" fmla="*/ 6 h 178"/>
                <a:gd name="T120" fmla="*/ 70 w 202"/>
                <a:gd name="T121" fmla="*/ 3 h 178"/>
                <a:gd name="T122" fmla="*/ 57 w 202"/>
                <a:gd name="T123" fmla="*/ 1 h 178"/>
                <a:gd name="T124" fmla="*/ 44 w 202"/>
                <a:gd name="T125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02" h="178">
                  <a:moveTo>
                    <a:pt x="44" y="0"/>
                  </a:moveTo>
                  <a:lnTo>
                    <a:pt x="32" y="1"/>
                  </a:lnTo>
                  <a:lnTo>
                    <a:pt x="21" y="3"/>
                  </a:lnTo>
                  <a:lnTo>
                    <a:pt x="17" y="5"/>
                  </a:lnTo>
                  <a:lnTo>
                    <a:pt x="13" y="7"/>
                  </a:lnTo>
                  <a:lnTo>
                    <a:pt x="10" y="9"/>
                  </a:lnTo>
                  <a:lnTo>
                    <a:pt x="8" y="12"/>
                  </a:lnTo>
                  <a:lnTo>
                    <a:pt x="4" y="19"/>
                  </a:lnTo>
                  <a:lnTo>
                    <a:pt x="1" y="25"/>
                  </a:lnTo>
                  <a:lnTo>
                    <a:pt x="0" y="32"/>
                  </a:lnTo>
                  <a:lnTo>
                    <a:pt x="1" y="38"/>
                  </a:lnTo>
                  <a:lnTo>
                    <a:pt x="2" y="45"/>
                  </a:lnTo>
                  <a:lnTo>
                    <a:pt x="5" y="51"/>
                  </a:lnTo>
                  <a:lnTo>
                    <a:pt x="7" y="57"/>
                  </a:lnTo>
                  <a:lnTo>
                    <a:pt x="10" y="63"/>
                  </a:lnTo>
                  <a:lnTo>
                    <a:pt x="15" y="74"/>
                  </a:lnTo>
                  <a:lnTo>
                    <a:pt x="22" y="84"/>
                  </a:lnTo>
                  <a:lnTo>
                    <a:pt x="30" y="95"/>
                  </a:lnTo>
                  <a:lnTo>
                    <a:pt x="38" y="104"/>
                  </a:lnTo>
                  <a:lnTo>
                    <a:pt x="48" y="114"/>
                  </a:lnTo>
                  <a:lnTo>
                    <a:pt x="59" y="124"/>
                  </a:lnTo>
                  <a:lnTo>
                    <a:pt x="69" y="133"/>
                  </a:lnTo>
                  <a:lnTo>
                    <a:pt x="80" y="141"/>
                  </a:lnTo>
                  <a:lnTo>
                    <a:pt x="91" y="149"/>
                  </a:lnTo>
                  <a:lnTo>
                    <a:pt x="102" y="156"/>
                  </a:lnTo>
                  <a:lnTo>
                    <a:pt x="114" y="162"/>
                  </a:lnTo>
                  <a:lnTo>
                    <a:pt x="125" y="168"/>
                  </a:lnTo>
                  <a:lnTo>
                    <a:pt x="136" y="172"/>
                  </a:lnTo>
                  <a:lnTo>
                    <a:pt x="146" y="175"/>
                  </a:lnTo>
                  <a:lnTo>
                    <a:pt x="157" y="177"/>
                  </a:lnTo>
                  <a:lnTo>
                    <a:pt x="166" y="178"/>
                  </a:lnTo>
                  <a:lnTo>
                    <a:pt x="171" y="178"/>
                  </a:lnTo>
                  <a:lnTo>
                    <a:pt x="176" y="177"/>
                  </a:lnTo>
                  <a:lnTo>
                    <a:pt x="181" y="176"/>
                  </a:lnTo>
                  <a:lnTo>
                    <a:pt x="185" y="174"/>
                  </a:lnTo>
                  <a:lnTo>
                    <a:pt x="188" y="172"/>
                  </a:lnTo>
                  <a:lnTo>
                    <a:pt x="192" y="170"/>
                  </a:lnTo>
                  <a:lnTo>
                    <a:pt x="195" y="167"/>
                  </a:lnTo>
                  <a:lnTo>
                    <a:pt x="197" y="163"/>
                  </a:lnTo>
                  <a:lnTo>
                    <a:pt x="200" y="158"/>
                  </a:lnTo>
                  <a:lnTo>
                    <a:pt x="201" y="153"/>
                  </a:lnTo>
                  <a:lnTo>
                    <a:pt x="202" y="147"/>
                  </a:lnTo>
                  <a:lnTo>
                    <a:pt x="202" y="141"/>
                  </a:lnTo>
                  <a:lnTo>
                    <a:pt x="202" y="134"/>
                  </a:lnTo>
                  <a:lnTo>
                    <a:pt x="201" y="126"/>
                  </a:lnTo>
                  <a:lnTo>
                    <a:pt x="199" y="118"/>
                  </a:lnTo>
                  <a:lnTo>
                    <a:pt x="196" y="109"/>
                  </a:lnTo>
                  <a:lnTo>
                    <a:pt x="193" y="100"/>
                  </a:lnTo>
                  <a:lnTo>
                    <a:pt x="189" y="91"/>
                  </a:lnTo>
                  <a:lnTo>
                    <a:pt x="185" y="83"/>
                  </a:lnTo>
                  <a:lnTo>
                    <a:pt x="179" y="75"/>
                  </a:lnTo>
                  <a:lnTo>
                    <a:pt x="173" y="65"/>
                  </a:lnTo>
                  <a:lnTo>
                    <a:pt x="167" y="57"/>
                  </a:lnTo>
                  <a:lnTo>
                    <a:pt x="160" y="50"/>
                  </a:lnTo>
                  <a:lnTo>
                    <a:pt x="151" y="43"/>
                  </a:lnTo>
                  <a:lnTo>
                    <a:pt x="138" y="34"/>
                  </a:lnTo>
                  <a:lnTo>
                    <a:pt x="125" y="25"/>
                  </a:lnTo>
                  <a:lnTo>
                    <a:pt x="111" y="18"/>
                  </a:lnTo>
                  <a:lnTo>
                    <a:pt x="97" y="11"/>
                  </a:lnTo>
                  <a:lnTo>
                    <a:pt x="83" y="6"/>
                  </a:lnTo>
                  <a:lnTo>
                    <a:pt x="70" y="3"/>
                  </a:lnTo>
                  <a:lnTo>
                    <a:pt x="57" y="1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2" name="Freeform 51"/>
            <p:cNvSpPr>
              <a:spLocks/>
            </p:cNvSpPr>
            <p:nvPr userDrawn="1"/>
          </p:nvSpPr>
          <p:spPr bwMode="auto">
            <a:xfrm>
              <a:off x="6747" y="571"/>
              <a:ext cx="17" cy="13"/>
            </a:xfrm>
            <a:custGeom>
              <a:avLst/>
              <a:gdLst>
                <a:gd name="T0" fmla="*/ 39 w 203"/>
                <a:gd name="T1" fmla="*/ 0 h 161"/>
                <a:gd name="T2" fmla="*/ 31 w 203"/>
                <a:gd name="T3" fmla="*/ 1 h 161"/>
                <a:gd name="T4" fmla="*/ 23 w 203"/>
                <a:gd name="T5" fmla="*/ 3 h 161"/>
                <a:gd name="T6" fmla="*/ 17 w 203"/>
                <a:gd name="T7" fmla="*/ 7 h 161"/>
                <a:gd name="T8" fmla="*/ 11 w 203"/>
                <a:gd name="T9" fmla="*/ 12 h 161"/>
                <a:gd name="T10" fmla="*/ 6 w 203"/>
                <a:gd name="T11" fmla="*/ 18 h 161"/>
                <a:gd name="T12" fmla="*/ 3 w 203"/>
                <a:gd name="T13" fmla="*/ 26 h 161"/>
                <a:gd name="T14" fmla="*/ 1 w 203"/>
                <a:gd name="T15" fmla="*/ 32 h 161"/>
                <a:gd name="T16" fmla="*/ 0 w 203"/>
                <a:gd name="T17" fmla="*/ 39 h 161"/>
                <a:gd name="T18" fmla="*/ 1 w 203"/>
                <a:gd name="T19" fmla="*/ 46 h 161"/>
                <a:gd name="T20" fmla="*/ 2 w 203"/>
                <a:gd name="T21" fmla="*/ 53 h 161"/>
                <a:gd name="T22" fmla="*/ 4 w 203"/>
                <a:gd name="T23" fmla="*/ 60 h 161"/>
                <a:gd name="T24" fmla="*/ 8 w 203"/>
                <a:gd name="T25" fmla="*/ 68 h 161"/>
                <a:gd name="T26" fmla="*/ 13 w 203"/>
                <a:gd name="T27" fmla="*/ 78 h 161"/>
                <a:gd name="T28" fmla="*/ 19 w 203"/>
                <a:gd name="T29" fmla="*/ 86 h 161"/>
                <a:gd name="T30" fmla="*/ 26 w 203"/>
                <a:gd name="T31" fmla="*/ 94 h 161"/>
                <a:gd name="T32" fmla="*/ 34 w 203"/>
                <a:gd name="T33" fmla="*/ 103 h 161"/>
                <a:gd name="T34" fmla="*/ 42 w 203"/>
                <a:gd name="T35" fmla="*/ 111 h 161"/>
                <a:gd name="T36" fmla="*/ 52 w 203"/>
                <a:gd name="T37" fmla="*/ 118 h 161"/>
                <a:gd name="T38" fmla="*/ 62 w 203"/>
                <a:gd name="T39" fmla="*/ 126 h 161"/>
                <a:gd name="T40" fmla="*/ 73 w 203"/>
                <a:gd name="T41" fmla="*/ 133 h 161"/>
                <a:gd name="T42" fmla="*/ 83 w 203"/>
                <a:gd name="T43" fmla="*/ 139 h 161"/>
                <a:gd name="T44" fmla="*/ 94 w 203"/>
                <a:gd name="T45" fmla="*/ 144 h 161"/>
                <a:gd name="T46" fmla="*/ 105 w 203"/>
                <a:gd name="T47" fmla="*/ 149 h 161"/>
                <a:gd name="T48" fmla="*/ 117 w 203"/>
                <a:gd name="T49" fmla="*/ 153 h 161"/>
                <a:gd name="T50" fmla="*/ 128 w 203"/>
                <a:gd name="T51" fmla="*/ 157 h 161"/>
                <a:gd name="T52" fmla="*/ 139 w 203"/>
                <a:gd name="T53" fmla="*/ 159 h 161"/>
                <a:gd name="T54" fmla="*/ 149 w 203"/>
                <a:gd name="T55" fmla="*/ 161 h 161"/>
                <a:gd name="T56" fmla="*/ 159 w 203"/>
                <a:gd name="T57" fmla="*/ 161 h 161"/>
                <a:gd name="T58" fmla="*/ 167 w 203"/>
                <a:gd name="T59" fmla="*/ 161 h 161"/>
                <a:gd name="T60" fmla="*/ 173 w 203"/>
                <a:gd name="T61" fmla="*/ 160 h 161"/>
                <a:gd name="T62" fmla="*/ 179 w 203"/>
                <a:gd name="T63" fmla="*/ 159 h 161"/>
                <a:gd name="T64" fmla="*/ 184 w 203"/>
                <a:gd name="T65" fmla="*/ 157 h 161"/>
                <a:gd name="T66" fmla="*/ 189 w 203"/>
                <a:gd name="T67" fmla="*/ 155 h 161"/>
                <a:gd name="T68" fmla="*/ 193 w 203"/>
                <a:gd name="T69" fmla="*/ 152 h 161"/>
                <a:gd name="T70" fmla="*/ 197 w 203"/>
                <a:gd name="T71" fmla="*/ 149 h 161"/>
                <a:gd name="T72" fmla="*/ 201 w 203"/>
                <a:gd name="T73" fmla="*/ 145 h 161"/>
                <a:gd name="T74" fmla="*/ 202 w 203"/>
                <a:gd name="T75" fmla="*/ 142 h 161"/>
                <a:gd name="T76" fmla="*/ 203 w 203"/>
                <a:gd name="T77" fmla="*/ 139 h 161"/>
                <a:gd name="T78" fmla="*/ 203 w 203"/>
                <a:gd name="T79" fmla="*/ 135 h 161"/>
                <a:gd name="T80" fmla="*/ 203 w 203"/>
                <a:gd name="T81" fmla="*/ 131 h 161"/>
                <a:gd name="T82" fmla="*/ 201 w 203"/>
                <a:gd name="T83" fmla="*/ 124 h 161"/>
                <a:gd name="T84" fmla="*/ 198 w 203"/>
                <a:gd name="T85" fmla="*/ 117 h 161"/>
                <a:gd name="T86" fmla="*/ 193 w 203"/>
                <a:gd name="T87" fmla="*/ 107 h 161"/>
                <a:gd name="T88" fmla="*/ 187 w 203"/>
                <a:gd name="T89" fmla="*/ 98 h 161"/>
                <a:gd name="T90" fmla="*/ 179 w 203"/>
                <a:gd name="T91" fmla="*/ 88 h 161"/>
                <a:gd name="T92" fmla="*/ 171 w 203"/>
                <a:gd name="T93" fmla="*/ 78 h 161"/>
                <a:gd name="T94" fmla="*/ 162 w 203"/>
                <a:gd name="T95" fmla="*/ 68 h 161"/>
                <a:gd name="T96" fmla="*/ 151 w 203"/>
                <a:gd name="T97" fmla="*/ 58 h 161"/>
                <a:gd name="T98" fmla="*/ 140 w 203"/>
                <a:gd name="T99" fmla="*/ 49 h 161"/>
                <a:gd name="T100" fmla="*/ 129 w 203"/>
                <a:gd name="T101" fmla="*/ 40 h 161"/>
                <a:gd name="T102" fmla="*/ 118 w 203"/>
                <a:gd name="T103" fmla="*/ 32 h 161"/>
                <a:gd name="T104" fmla="*/ 105 w 203"/>
                <a:gd name="T105" fmla="*/ 24 h 161"/>
                <a:gd name="T106" fmla="*/ 94 w 203"/>
                <a:gd name="T107" fmla="*/ 17 h 161"/>
                <a:gd name="T108" fmla="*/ 82 w 203"/>
                <a:gd name="T109" fmla="*/ 11 h 161"/>
                <a:gd name="T110" fmla="*/ 71 w 203"/>
                <a:gd name="T111" fmla="*/ 6 h 161"/>
                <a:gd name="T112" fmla="*/ 60 w 203"/>
                <a:gd name="T113" fmla="*/ 3 h 161"/>
                <a:gd name="T114" fmla="*/ 49 w 203"/>
                <a:gd name="T115" fmla="*/ 1 h 161"/>
                <a:gd name="T116" fmla="*/ 39 w 203"/>
                <a:gd name="T117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03" h="161">
                  <a:moveTo>
                    <a:pt x="39" y="0"/>
                  </a:moveTo>
                  <a:lnTo>
                    <a:pt x="31" y="1"/>
                  </a:lnTo>
                  <a:lnTo>
                    <a:pt x="23" y="3"/>
                  </a:lnTo>
                  <a:lnTo>
                    <a:pt x="17" y="7"/>
                  </a:lnTo>
                  <a:lnTo>
                    <a:pt x="11" y="12"/>
                  </a:lnTo>
                  <a:lnTo>
                    <a:pt x="6" y="18"/>
                  </a:lnTo>
                  <a:lnTo>
                    <a:pt x="3" y="26"/>
                  </a:lnTo>
                  <a:lnTo>
                    <a:pt x="1" y="32"/>
                  </a:lnTo>
                  <a:lnTo>
                    <a:pt x="0" y="39"/>
                  </a:lnTo>
                  <a:lnTo>
                    <a:pt x="1" y="46"/>
                  </a:lnTo>
                  <a:lnTo>
                    <a:pt x="2" y="53"/>
                  </a:lnTo>
                  <a:lnTo>
                    <a:pt x="4" y="60"/>
                  </a:lnTo>
                  <a:lnTo>
                    <a:pt x="8" y="68"/>
                  </a:lnTo>
                  <a:lnTo>
                    <a:pt x="13" y="78"/>
                  </a:lnTo>
                  <a:lnTo>
                    <a:pt x="19" y="86"/>
                  </a:lnTo>
                  <a:lnTo>
                    <a:pt x="26" y="94"/>
                  </a:lnTo>
                  <a:lnTo>
                    <a:pt x="34" y="103"/>
                  </a:lnTo>
                  <a:lnTo>
                    <a:pt x="42" y="111"/>
                  </a:lnTo>
                  <a:lnTo>
                    <a:pt x="52" y="118"/>
                  </a:lnTo>
                  <a:lnTo>
                    <a:pt x="62" y="126"/>
                  </a:lnTo>
                  <a:lnTo>
                    <a:pt x="73" y="133"/>
                  </a:lnTo>
                  <a:lnTo>
                    <a:pt x="83" y="139"/>
                  </a:lnTo>
                  <a:lnTo>
                    <a:pt x="94" y="144"/>
                  </a:lnTo>
                  <a:lnTo>
                    <a:pt x="105" y="149"/>
                  </a:lnTo>
                  <a:lnTo>
                    <a:pt x="117" y="153"/>
                  </a:lnTo>
                  <a:lnTo>
                    <a:pt x="128" y="157"/>
                  </a:lnTo>
                  <a:lnTo>
                    <a:pt x="139" y="159"/>
                  </a:lnTo>
                  <a:lnTo>
                    <a:pt x="149" y="161"/>
                  </a:lnTo>
                  <a:lnTo>
                    <a:pt x="159" y="161"/>
                  </a:lnTo>
                  <a:lnTo>
                    <a:pt x="167" y="161"/>
                  </a:lnTo>
                  <a:lnTo>
                    <a:pt x="173" y="160"/>
                  </a:lnTo>
                  <a:lnTo>
                    <a:pt x="179" y="159"/>
                  </a:lnTo>
                  <a:lnTo>
                    <a:pt x="184" y="157"/>
                  </a:lnTo>
                  <a:lnTo>
                    <a:pt x="189" y="155"/>
                  </a:lnTo>
                  <a:lnTo>
                    <a:pt x="193" y="152"/>
                  </a:lnTo>
                  <a:lnTo>
                    <a:pt x="197" y="149"/>
                  </a:lnTo>
                  <a:lnTo>
                    <a:pt x="201" y="145"/>
                  </a:lnTo>
                  <a:lnTo>
                    <a:pt x="202" y="142"/>
                  </a:lnTo>
                  <a:lnTo>
                    <a:pt x="203" y="139"/>
                  </a:lnTo>
                  <a:lnTo>
                    <a:pt x="203" y="135"/>
                  </a:lnTo>
                  <a:lnTo>
                    <a:pt x="203" y="131"/>
                  </a:lnTo>
                  <a:lnTo>
                    <a:pt x="201" y="124"/>
                  </a:lnTo>
                  <a:lnTo>
                    <a:pt x="198" y="117"/>
                  </a:lnTo>
                  <a:lnTo>
                    <a:pt x="193" y="107"/>
                  </a:lnTo>
                  <a:lnTo>
                    <a:pt x="187" y="98"/>
                  </a:lnTo>
                  <a:lnTo>
                    <a:pt x="179" y="88"/>
                  </a:lnTo>
                  <a:lnTo>
                    <a:pt x="171" y="78"/>
                  </a:lnTo>
                  <a:lnTo>
                    <a:pt x="162" y="68"/>
                  </a:lnTo>
                  <a:lnTo>
                    <a:pt x="151" y="58"/>
                  </a:lnTo>
                  <a:lnTo>
                    <a:pt x="140" y="49"/>
                  </a:lnTo>
                  <a:lnTo>
                    <a:pt x="129" y="40"/>
                  </a:lnTo>
                  <a:lnTo>
                    <a:pt x="118" y="32"/>
                  </a:lnTo>
                  <a:lnTo>
                    <a:pt x="105" y="24"/>
                  </a:lnTo>
                  <a:lnTo>
                    <a:pt x="94" y="17"/>
                  </a:lnTo>
                  <a:lnTo>
                    <a:pt x="82" y="11"/>
                  </a:lnTo>
                  <a:lnTo>
                    <a:pt x="71" y="6"/>
                  </a:lnTo>
                  <a:lnTo>
                    <a:pt x="60" y="3"/>
                  </a:lnTo>
                  <a:lnTo>
                    <a:pt x="49" y="1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3" name="Freeform 52"/>
            <p:cNvSpPr>
              <a:spLocks/>
            </p:cNvSpPr>
            <p:nvPr userDrawn="1"/>
          </p:nvSpPr>
          <p:spPr bwMode="auto">
            <a:xfrm>
              <a:off x="6162" y="347"/>
              <a:ext cx="109" cy="148"/>
            </a:xfrm>
            <a:custGeom>
              <a:avLst/>
              <a:gdLst>
                <a:gd name="T0" fmla="*/ 139 w 1310"/>
                <a:gd name="T1" fmla="*/ 1401 h 1770"/>
                <a:gd name="T2" fmla="*/ 306 w 1310"/>
                <a:gd name="T3" fmla="*/ 1438 h 1770"/>
                <a:gd name="T4" fmla="*/ 458 w 1310"/>
                <a:gd name="T5" fmla="*/ 1457 h 1770"/>
                <a:gd name="T6" fmla="*/ 615 w 1310"/>
                <a:gd name="T7" fmla="*/ 1458 h 1770"/>
                <a:gd name="T8" fmla="*/ 741 w 1310"/>
                <a:gd name="T9" fmla="*/ 1434 h 1770"/>
                <a:gd name="T10" fmla="*/ 790 w 1310"/>
                <a:gd name="T11" fmla="*/ 1409 h 1770"/>
                <a:gd name="T12" fmla="*/ 825 w 1310"/>
                <a:gd name="T13" fmla="*/ 1378 h 1770"/>
                <a:gd name="T14" fmla="*/ 844 w 1310"/>
                <a:gd name="T15" fmla="*/ 1337 h 1770"/>
                <a:gd name="T16" fmla="*/ 848 w 1310"/>
                <a:gd name="T17" fmla="*/ 1285 h 1770"/>
                <a:gd name="T18" fmla="*/ 824 w 1310"/>
                <a:gd name="T19" fmla="*/ 1220 h 1770"/>
                <a:gd name="T20" fmla="*/ 749 w 1310"/>
                <a:gd name="T21" fmla="*/ 1161 h 1770"/>
                <a:gd name="T22" fmla="*/ 571 w 1310"/>
                <a:gd name="T23" fmla="*/ 1078 h 1770"/>
                <a:gd name="T24" fmla="*/ 321 w 1310"/>
                <a:gd name="T25" fmla="*/ 964 h 1770"/>
                <a:gd name="T26" fmla="*/ 198 w 1310"/>
                <a:gd name="T27" fmla="*/ 893 h 1770"/>
                <a:gd name="T28" fmla="*/ 116 w 1310"/>
                <a:gd name="T29" fmla="*/ 826 h 1770"/>
                <a:gd name="T30" fmla="*/ 52 w 1310"/>
                <a:gd name="T31" fmla="*/ 736 h 1770"/>
                <a:gd name="T32" fmla="*/ 13 w 1310"/>
                <a:gd name="T33" fmla="*/ 633 h 1770"/>
                <a:gd name="T34" fmla="*/ 0 w 1310"/>
                <a:gd name="T35" fmla="*/ 516 h 1770"/>
                <a:gd name="T36" fmla="*/ 19 w 1310"/>
                <a:gd name="T37" fmla="*/ 370 h 1770"/>
                <a:gd name="T38" fmla="*/ 75 w 1310"/>
                <a:gd name="T39" fmla="*/ 247 h 1770"/>
                <a:gd name="T40" fmla="*/ 169 w 1310"/>
                <a:gd name="T41" fmla="*/ 148 h 1770"/>
                <a:gd name="T42" fmla="*/ 294 w 1310"/>
                <a:gd name="T43" fmla="*/ 73 h 1770"/>
                <a:gd name="T44" fmla="*/ 443 w 1310"/>
                <a:gd name="T45" fmla="*/ 24 h 1770"/>
                <a:gd name="T46" fmla="*/ 614 w 1310"/>
                <a:gd name="T47" fmla="*/ 2 h 1770"/>
                <a:gd name="T48" fmla="*/ 836 w 1310"/>
                <a:gd name="T49" fmla="*/ 8 h 1770"/>
                <a:gd name="T50" fmla="*/ 1177 w 1310"/>
                <a:gd name="T51" fmla="*/ 61 h 1770"/>
                <a:gd name="T52" fmla="*/ 1060 w 1310"/>
                <a:gd name="T53" fmla="*/ 344 h 1770"/>
                <a:gd name="T54" fmla="*/ 921 w 1310"/>
                <a:gd name="T55" fmla="*/ 309 h 1770"/>
                <a:gd name="T56" fmla="*/ 787 w 1310"/>
                <a:gd name="T57" fmla="*/ 292 h 1770"/>
                <a:gd name="T58" fmla="*/ 638 w 1310"/>
                <a:gd name="T59" fmla="*/ 296 h 1770"/>
                <a:gd name="T60" fmla="*/ 521 w 1310"/>
                <a:gd name="T61" fmla="*/ 331 h 1770"/>
                <a:gd name="T62" fmla="*/ 483 w 1310"/>
                <a:gd name="T63" fmla="*/ 359 h 1770"/>
                <a:gd name="T64" fmla="*/ 459 w 1310"/>
                <a:gd name="T65" fmla="*/ 395 h 1770"/>
                <a:gd name="T66" fmla="*/ 450 w 1310"/>
                <a:gd name="T67" fmla="*/ 439 h 1770"/>
                <a:gd name="T68" fmla="*/ 463 w 1310"/>
                <a:gd name="T69" fmla="*/ 502 h 1770"/>
                <a:gd name="T70" fmla="*/ 521 w 1310"/>
                <a:gd name="T71" fmla="*/ 553 h 1770"/>
                <a:gd name="T72" fmla="*/ 674 w 1310"/>
                <a:gd name="T73" fmla="*/ 629 h 1770"/>
                <a:gd name="T74" fmla="*/ 946 w 1310"/>
                <a:gd name="T75" fmla="*/ 756 h 1770"/>
                <a:gd name="T76" fmla="*/ 1080 w 1310"/>
                <a:gd name="T77" fmla="*/ 832 h 1770"/>
                <a:gd name="T78" fmla="*/ 1174 w 1310"/>
                <a:gd name="T79" fmla="*/ 901 h 1770"/>
                <a:gd name="T80" fmla="*/ 1241 w 1310"/>
                <a:gd name="T81" fmla="*/ 979 h 1770"/>
                <a:gd name="T82" fmla="*/ 1287 w 1310"/>
                <a:gd name="T83" fmla="*/ 1074 h 1770"/>
                <a:gd name="T84" fmla="*/ 1308 w 1310"/>
                <a:gd name="T85" fmla="*/ 1182 h 1770"/>
                <a:gd name="T86" fmla="*/ 1301 w 1310"/>
                <a:gd name="T87" fmla="*/ 1328 h 1770"/>
                <a:gd name="T88" fmla="*/ 1276 w 1310"/>
                <a:gd name="T89" fmla="*/ 1418 h 1770"/>
                <a:gd name="T90" fmla="*/ 1242 w 1310"/>
                <a:gd name="T91" fmla="*/ 1486 h 1770"/>
                <a:gd name="T92" fmla="*/ 1196 w 1310"/>
                <a:gd name="T93" fmla="*/ 1547 h 1770"/>
                <a:gd name="T94" fmla="*/ 1098 w 1310"/>
                <a:gd name="T95" fmla="*/ 1633 h 1770"/>
                <a:gd name="T96" fmla="*/ 965 w 1310"/>
                <a:gd name="T97" fmla="*/ 1703 h 1770"/>
                <a:gd name="T98" fmla="*/ 813 w 1310"/>
                <a:gd name="T99" fmla="*/ 1747 h 1770"/>
                <a:gd name="T100" fmla="*/ 639 w 1310"/>
                <a:gd name="T101" fmla="*/ 1768 h 1770"/>
                <a:gd name="T102" fmla="*/ 366 w 1310"/>
                <a:gd name="T103" fmla="*/ 1761 h 1770"/>
                <a:gd name="T104" fmla="*/ 34 w 1310"/>
                <a:gd name="T105" fmla="*/ 1707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310" h="1770">
                  <a:moveTo>
                    <a:pt x="34" y="1707"/>
                  </a:moveTo>
                  <a:lnTo>
                    <a:pt x="34" y="1371"/>
                  </a:lnTo>
                  <a:lnTo>
                    <a:pt x="70" y="1382"/>
                  </a:lnTo>
                  <a:lnTo>
                    <a:pt x="105" y="1392"/>
                  </a:lnTo>
                  <a:lnTo>
                    <a:pt x="139" y="1401"/>
                  </a:lnTo>
                  <a:lnTo>
                    <a:pt x="174" y="1410"/>
                  </a:lnTo>
                  <a:lnTo>
                    <a:pt x="208" y="1419"/>
                  </a:lnTo>
                  <a:lnTo>
                    <a:pt x="240" y="1426"/>
                  </a:lnTo>
                  <a:lnTo>
                    <a:pt x="273" y="1432"/>
                  </a:lnTo>
                  <a:lnTo>
                    <a:pt x="306" y="1438"/>
                  </a:lnTo>
                  <a:lnTo>
                    <a:pt x="336" y="1444"/>
                  </a:lnTo>
                  <a:lnTo>
                    <a:pt x="368" y="1448"/>
                  </a:lnTo>
                  <a:lnTo>
                    <a:pt x="399" y="1452"/>
                  </a:lnTo>
                  <a:lnTo>
                    <a:pt x="428" y="1455"/>
                  </a:lnTo>
                  <a:lnTo>
                    <a:pt x="458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3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7" y="1451"/>
                  </a:lnTo>
                  <a:lnTo>
                    <a:pt x="705" y="1445"/>
                  </a:lnTo>
                  <a:lnTo>
                    <a:pt x="729" y="1438"/>
                  </a:lnTo>
                  <a:lnTo>
                    <a:pt x="741" y="1434"/>
                  </a:lnTo>
                  <a:lnTo>
                    <a:pt x="751" y="1430"/>
                  </a:lnTo>
                  <a:lnTo>
                    <a:pt x="763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3" y="1391"/>
                  </a:lnTo>
                  <a:lnTo>
                    <a:pt x="819" y="1385"/>
                  </a:lnTo>
                  <a:lnTo>
                    <a:pt x="825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8" y="1354"/>
                  </a:lnTo>
                  <a:lnTo>
                    <a:pt x="841" y="1346"/>
                  </a:lnTo>
                  <a:lnTo>
                    <a:pt x="844" y="1337"/>
                  </a:lnTo>
                  <a:lnTo>
                    <a:pt x="846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8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5" y="1208"/>
                  </a:lnTo>
                  <a:lnTo>
                    <a:pt x="804" y="1198"/>
                  </a:lnTo>
                  <a:lnTo>
                    <a:pt x="790" y="1187"/>
                  </a:lnTo>
                  <a:lnTo>
                    <a:pt x="773" y="1175"/>
                  </a:lnTo>
                  <a:lnTo>
                    <a:pt x="749" y="1161"/>
                  </a:lnTo>
                  <a:lnTo>
                    <a:pt x="723" y="1146"/>
                  </a:lnTo>
                  <a:lnTo>
                    <a:pt x="691" y="1131"/>
                  </a:lnTo>
                  <a:lnTo>
                    <a:pt x="656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5"/>
                  </a:lnTo>
                  <a:lnTo>
                    <a:pt x="352" y="980"/>
                  </a:lnTo>
                  <a:lnTo>
                    <a:pt x="321" y="964"/>
                  </a:lnTo>
                  <a:lnTo>
                    <a:pt x="292" y="949"/>
                  </a:lnTo>
                  <a:lnTo>
                    <a:pt x="266" y="935"/>
                  </a:lnTo>
                  <a:lnTo>
                    <a:pt x="241" y="921"/>
                  </a:lnTo>
                  <a:lnTo>
                    <a:pt x="219" y="906"/>
                  </a:lnTo>
                  <a:lnTo>
                    <a:pt x="198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6" y="854"/>
                  </a:lnTo>
                  <a:lnTo>
                    <a:pt x="132" y="842"/>
                  </a:lnTo>
                  <a:lnTo>
                    <a:pt x="116" y="826"/>
                  </a:lnTo>
                  <a:lnTo>
                    <a:pt x="101" y="808"/>
                  </a:lnTo>
                  <a:lnTo>
                    <a:pt x="87" y="791"/>
                  </a:lnTo>
                  <a:lnTo>
                    <a:pt x="74" y="773"/>
                  </a:lnTo>
                  <a:lnTo>
                    <a:pt x="62" y="754"/>
                  </a:lnTo>
                  <a:lnTo>
                    <a:pt x="52" y="736"/>
                  </a:lnTo>
                  <a:lnTo>
                    <a:pt x="42" y="715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5" y="588"/>
                  </a:lnTo>
                  <a:lnTo>
                    <a:pt x="2" y="564"/>
                  </a:lnTo>
                  <a:lnTo>
                    <a:pt x="1" y="541"/>
                  </a:lnTo>
                  <a:lnTo>
                    <a:pt x="0" y="516"/>
                  </a:lnTo>
                  <a:lnTo>
                    <a:pt x="1" y="485"/>
                  </a:lnTo>
                  <a:lnTo>
                    <a:pt x="3" y="455"/>
                  </a:lnTo>
                  <a:lnTo>
                    <a:pt x="7" y="425"/>
                  </a:lnTo>
                  <a:lnTo>
                    <a:pt x="12" y="397"/>
                  </a:lnTo>
                  <a:lnTo>
                    <a:pt x="19" y="370"/>
                  </a:lnTo>
                  <a:lnTo>
                    <a:pt x="27" y="344"/>
                  </a:lnTo>
                  <a:lnTo>
                    <a:pt x="36" y="318"/>
                  </a:lnTo>
                  <a:lnTo>
                    <a:pt x="48" y="294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8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3" y="61"/>
                  </a:lnTo>
                  <a:lnTo>
                    <a:pt x="352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6" y="18"/>
                  </a:lnTo>
                  <a:lnTo>
                    <a:pt x="509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1" y="0"/>
                  </a:lnTo>
                  <a:lnTo>
                    <a:pt x="689" y="0"/>
                  </a:lnTo>
                  <a:lnTo>
                    <a:pt x="733" y="0"/>
                  </a:lnTo>
                  <a:lnTo>
                    <a:pt x="783" y="3"/>
                  </a:lnTo>
                  <a:lnTo>
                    <a:pt x="836" y="8"/>
                  </a:lnTo>
                  <a:lnTo>
                    <a:pt x="895" y="15"/>
                  </a:lnTo>
                  <a:lnTo>
                    <a:pt x="958" y="23"/>
                  </a:lnTo>
                  <a:lnTo>
                    <a:pt x="1027" y="35"/>
                  </a:lnTo>
                  <a:lnTo>
                    <a:pt x="1099" y="47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8" y="363"/>
                  </a:lnTo>
                  <a:lnTo>
                    <a:pt x="1089" y="353"/>
                  </a:lnTo>
                  <a:lnTo>
                    <a:pt x="1060" y="344"/>
                  </a:lnTo>
                  <a:lnTo>
                    <a:pt x="1032" y="336"/>
                  </a:lnTo>
                  <a:lnTo>
                    <a:pt x="1003" y="327"/>
                  </a:lnTo>
                  <a:lnTo>
                    <a:pt x="976" y="320"/>
                  </a:lnTo>
                  <a:lnTo>
                    <a:pt x="947" y="314"/>
                  </a:lnTo>
                  <a:lnTo>
                    <a:pt x="921" y="309"/>
                  </a:lnTo>
                  <a:lnTo>
                    <a:pt x="893" y="304"/>
                  </a:lnTo>
                  <a:lnTo>
                    <a:pt x="867" y="300"/>
                  </a:lnTo>
                  <a:lnTo>
                    <a:pt x="839" y="297"/>
                  </a:lnTo>
                  <a:lnTo>
                    <a:pt x="814" y="294"/>
                  </a:lnTo>
                  <a:lnTo>
                    <a:pt x="787" y="292"/>
                  </a:lnTo>
                  <a:lnTo>
                    <a:pt x="762" y="291"/>
                  </a:lnTo>
                  <a:lnTo>
                    <a:pt x="736" y="291"/>
                  </a:lnTo>
                  <a:lnTo>
                    <a:pt x="700" y="292"/>
                  </a:lnTo>
                  <a:lnTo>
                    <a:pt x="669" y="293"/>
                  </a:lnTo>
                  <a:lnTo>
                    <a:pt x="638" y="296"/>
                  </a:lnTo>
                  <a:lnTo>
                    <a:pt x="610" y="301"/>
                  </a:lnTo>
                  <a:lnTo>
                    <a:pt x="584" y="306"/>
                  </a:lnTo>
                  <a:lnTo>
                    <a:pt x="561" y="313"/>
                  </a:lnTo>
                  <a:lnTo>
                    <a:pt x="539" y="321"/>
                  </a:lnTo>
                  <a:lnTo>
                    <a:pt x="521" y="331"/>
                  </a:lnTo>
                  <a:lnTo>
                    <a:pt x="512" y="336"/>
                  </a:lnTo>
                  <a:lnTo>
                    <a:pt x="504" y="341"/>
                  </a:lnTo>
                  <a:lnTo>
                    <a:pt x="496" y="346"/>
                  </a:lnTo>
                  <a:lnTo>
                    <a:pt x="489" y="352"/>
                  </a:lnTo>
                  <a:lnTo>
                    <a:pt x="483" y="359"/>
                  </a:lnTo>
                  <a:lnTo>
                    <a:pt x="477" y="365"/>
                  </a:lnTo>
                  <a:lnTo>
                    <a:pt x="472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6" y="403"/>
                  </a:lnTo>
                  <a:lnTo>
                    <a:pt x="454" y="411"/>
                  </a:lnTo>
                  <a:lnTo>
                    <a:pt x="452" y="420"/>
                  </a:lnTo>
                  <a:lnTo>
                    <a:pt x="450" y="430"/>
                  </a:lnTo>
                  <a:lnTo>
                    <a:pt x="450" y="439"/>
                  </a:lnTo>
                  <a:lnTo>
                    <a:pt x="448" y="449"/>
                  </a:lnTo>
                  <a:lnTo>
                    <a:pt x="450" y="463"/>
                  </a:lnTo>
                  <a:lnTo>
                    <a:pt x="453" y="477"/>
                  </a:lnTo>
                  <a:lnTo>
                    <a:pt x="457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3" y="536"/>
                  </a:lnTo>
                  <a:lnTo>
                    <a:pt x="507" y="545"/>
                  </a:lnTo>
                  <a:lnTo>
                    <a:pt x="521" y="553"/>
                  </a:lnTo>
                  <a:lnTo>
                    <a:pt x="541" y="564"/>
                  </a:lnTo>
                  <a:lnTo>
                    <a:pt x="567" y="577"/>
                  </a:lnTo>
                  <a:lnTo>
                    <a:pt x="597" y="592"/>
                  </a:lnTo>
                  <a:lnTo>
                    <a:pt x="633" y="609"/>
                  </a:lnTo>
                  <a:lnTo>
                    <a:pt x="674" y="629"/>
                  </a:lnTo>
                  <a:lnTo>
                    <a:pt x="720" y="649"/>
                  </a:lnTo>
                  <a:lnTo>
                    <a:pt x="772" y="672"/>
                  </a:lnTo>
                  <a:lnTo>
                    <a:pt x="846" y="707"/>
                  </a:lnTo>
                  <a:lnTo>
                    <a:pt x="915" y="740"/>
                  </a:lnTo>
                  <a:lnTo>
                    <a:pt x="946" y="756"/>
                  </a:lnTo>
                  <a:lnTo>
                    <a:pt x="976" y="771"/>
                  </a:lnTo>
                  <a:lnTo>
                    <a:pt x="1004" y="787"/>
                  </a:lnTo>
                  <a:lnTo>
                    <a:pt x="1032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2" y="846"/>
                  </a:lnTo>
                  <a:lnTo>
                    <a:pt x="1123" y="860"/>
                  </a:lnTo>
                  <a:lnTo>
                    <a:pt x="1141" y="875"/>
                  </a:lnTo>
                  <a:lnTo>
                    <a:pt x="1158" y="888"/>
                  </a:lnTo>
                  <a:lnTo>
                    <a:pt x="1174" y="901"/>
                  </a:lnTo>
                  <a:lnTo>
                    <a:pt x="1187" y="913"/>
                  </a:lnTo>
                  <a:lnTo>
                    <a:pt x="1202" y="930"/>
                  </a:lnTo>
                  <a:lnTo>
                    <a:pt x="1216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2" y="997"/>
                  </a:lnTo>
                  <a:lnTo>
                    <a:pt x="1262" y="1015"/>
                  </a:lnTo>
                  <a:lnTo>
                    <a:pt x="1271" y="1034"/>
                  </a:lnTo>
                  <a:lnTo>
                    <a:pt x="1279" y="1053"/>
                  </a:lnTo>
                  <a:lnTo>
                    <a:pt x="1287" y="1074"/>
                  </a:lnTo>
                  <a:lnTo>
                    <a:pt x="1293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8" y="1182"/>
                  </a:lnTo>
                  <a:lnTo>
                    <a:pt x="1309" y="1204"/>
                  </a:lnTo>
                  <a:lnTo>
                    <a:pt x="1310" y="1229"/>
                  </a:lnTo>
                  <a:lnTo>
                    <a:pt x="1309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7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1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8" y="1633"/>
                  </a:lnTo>
                  <a:lnTo>
                    <a:pt x="1069" y="1651"/>
                  </a:lnTo>
                  <a:lnTo>
                    <a:pt x="1044" y="1666"/>
                  </a:lnTo>
                  <a:lnTo>
                    <a:pt x="1019" y="1679"/>
                  </a:lnTo>
                  <a:lnTo>
                    <a:pt x="992" y="1691"/>
                  </a:lnTo>
                  <a:lnTo>
                    <a:pt x="965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3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2" y="1762"/>
                  </a:lnTo>
                  <a:lnTo>
                    <a:pt x="676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6" y="1761"/>
                  </a:lnTo>
                  <a:lnTo>
                    <a:pt x="300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1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4" name="Freeform 53"/>
            <p:cNvSpPr>
              <a:spLocks/>
            </p:cNvSpPr>
            <p:nvPr userDrawn="1"/>
          </p:nvSpPr>
          <p:spPr bwMode="auto">
            <a:xfrm>
              <a:off x="6294" y="350"/>
              <a:ext cx="39" cy="142"/>
            </a:xfrm>
            <a:custGeom>
              <a:avLst/>
              <a:gdLst>
                <a:gd name="T0" fmla="*/ 476 w 476"/>
                <a:gd name="T1" fmla="*/ 0 h 1706"/>
                <a:gd name="T2" fmla="*/ 476 w 476"/>
                <a:gd name="T3" fmla="*/ 1706 h 1706"/>
                <a:gd name="T4" fmla="*/ 0 w 476"/>
                <a:gd name="T5" fmla="*/ 1706 h 1706"/>
                <a:gd name="T6" fmla="*/ 0 w 476"/>
                <a:gd name="T7" fmla="*/ 0 h 1706"/>
                <a:gd name="T8" fmla="*/ 238 w 476"/>
                <a:gd name="T9" fmla="*/ 285 h 1706"/>
                <a:gd name="T10" fmla="*/ 476 w 476"/>
                <a:gd name="T11" fmla="*/ 0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6" h="1706">
                  <a:moveTo>
                    <a:pt x="476" y="0"/>
                  </a:moveTo>
                  <a:lnTo>
                    <a:pt x="476" y="1706"/>
                  </a:lnTo>
                  <a:lnTo>
                    <a:pt x="0" y="1706"/>
                  </a:lnTo>
                  <a:lnTo>
                    <a:pt x="0" y="0"/>
                  </a:lnTo>
                  <a:lnTo>
                    <a:pt x="238" y="285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5" name="Freeform 54"/>
            <p:cNvSpPr>
              <a:spLocks/>
            </p:cNvSpPr>
            <p:nvPr userDrawn="1"/>
          </p:nvSpPr>
          <p:spPr bwMode="auto">
            <a:xfrm>
              <a:off x="6294" y="350"/>
              <a:ext cx="39" cy="44"/>
            </a:xfrm>
            <a:custGeom>
              <a:avLst/>
              <a:gdLst>
                <a:gd name="T0" fmla="*/ 476 w 476"/>
                <a:gd name="T1" fmla="*/ 0 h 530"/>
                <a:gd name="T2" fmla="*/ 0 w 476"/>
                <a:gd name="T3" fmla="*/ 0 h 530"/>
                <a:gd name="T4" fmla="*/ 238 w 476"/>
                <a:gd name="T5" fmla="*/ 530 h 530"/>
                <a:gd name="T6" fmla="*/ 476 w 476"/>
                <a:gd name="T7" fmla="*/ 0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6" h="530">
                  <a:moveTo>
                    <a:pt x="476" y="0"/>
                  </a:moveTo>
                  <a:lnTo>
                    <a:pt x="0" y="0"/>
                  </a:lnTo>
                  <a:lnTo>
                    <a:pt x="238" y="530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7" name="Freeform 55"/>
            <p:cNvSpPr>
              <a:spLocks/>
            </p:cNvSpPr>
            <p:nvPr userDrawn="1"/>
          </p:nvSpPr>
          <p:spPr bwMode="auto">
            <a:xfrm>
              <a:off x="6370" y="350"/>
              <a:ext cx="103" cy="142"/>
            </a:xfrm>
            <a:custGeom>
              <a:avLst/>
              <a:gdLst>
                <a:gd name="T0" fmla="*/ 0 w 1241"/>
                <a:gd name="T1" fmla="*/ 1706 h 1706"/>
                <a:gd name="T2" fmla="*/ 0 w 1241"/>
                <a:gd name="T3" fmla="*/ 0 h 1706"/>
                <a:gd name="T4" fmla="*/ 1222 w 1241"/>
                <a:gd name="T5" fmla="*/ 0 h 1706"/>
                <a:gd name="T6" fmla="*/ 1222 w 1241"/>
                <a:gd name="T7" fmla="*/ 309 h 1706"/>
                <a:gd name="T8" fmla="*/ 459 w 1241"/>
                <a:gd name="T9" fmla="*/ 309 h 1706"/>
                <a:gd name="T10" fmla="*/ 459 w 1241"/>
                <a:gd name="T11" fmla="*/ 693 h 1706"/>
                <a:gd name="T12" fmla="*/ 1123 w 1241"/>
                <a:gd name="T13" fmla="*/ 693 h 1706"/>
                <a:gd name="T14" fmla="*/ 1123 w 1241"/>
                <a:gd name="T15" fmla="*/ 975 h 1706"/>
                <a:gd name="T16" fmla="*/ 459 w 1241"/>
                <a:gd name="T17" fmla="*/ 975 h 1706"/>
                <a:gd name="T18" fmla="*/ 459 w 1241"/>
                <a:gd name="T19" fmla="*/ 1380 h 1706"/>
                <a:gd name="T20" fmla="*/ 1241 w 1241"/>
                <a:gd name="T21" fmla="*/ 1380 h 1706"/>
                <a:gd name="T22" fmla="*/ 1241 w 1241"/>
                <a:gd name="T23" fmla="*/ 1706 h 1706"/>
                <a:gd name="T24" fmla="*/ 0 w 1241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1" h="1706">
                  <a:moveTo>
                    <a:pt x="0" y="1706"/>
                  </a:moveTo>
                  <a:lnTo>
                    <a:pt x="0" y="0"/>
                  </a:lnTo>
                  <a:lnTo>
                    <a:pt x="1222" y="0"/>
                  </a:lnTo>
                  <a:lnTo>
                    <a:pt x="1222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1" y="1380"/>
                  </a:lnTo>
                  <a:lnTo>
                    <a:pt x="1241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8" name="Freeform 56"/>
            <p:cNvSpPr>
              <a:spLocks/>
            </p:cNvSpPr>
            <p:nvPr userDrawn="1"/>
          </p:nvSpPr>
          <p:spPr bwMode="auto">
            <a:xfrm>
              <a:off x="6499" y="350"/>
              <a:ext cx="173" cy="143"/>
            </a:xfrm>
            <a:custGeom>
              <a:avLst/>
              <a:gdLst>
                <a:gd name="T0" fmla="*/ 0 w 2073"/>
                <a:gd name="T1" fmla="*/ 1706 h 1723"/>
                <a:gd name="T2" fmla="*/ 0 w 2073"/>
                <a:gd name="T3" fmla="*/ 0 h 1723"/>
                <a:gd name="T4" fmla="*/ 617 w 2073"/>
                <a:gd name="T5" fmla="*/ 0 h 1723"/>
                <a:gd name="T6" fmla="*/ 1047 w 2073"/>
                <a:gd name="T7" fmla="*/ 1090 h 1723"/>
                <a:gd name="T8" fmla="*/ 1486 w 2073"/>
                <a:gd name="T9" fmla="*/ 0 h 1723"/>
                <a:gd name="T10" fmla="*/ 2073 w 2073"/>
                <a:gd name="T11" fmla="*/ 0 h 1723"/>
                <a:gd name="T12" fmla="*/ 2073 w 2073"/>
                <a:gd name="T13" fmla="*/ 1706 h 1723"/>
                <a:gd name="T14" fmla="*/ 1621 w 2073"/>
                <a:gd name="T15" fmla="*/ 1706 h 1723"/>
                <a:gd name="T16" fmla="*/ 1621 w 2073"/>
                <a:gd name="T17" fmla="*/ 499 h 1723"/>
                <a:gd name="T18" fmla="*/ 1121 w 2073"/>
                <a:gd name="T19" fmla="*/ 1723 h 1723"/>
                <a:gd name="T20" fmla="*/ 826 w 2073"/>
                <a:gd name="T21" fmla="*/ 1723 h 1723"/>
                <a:gd name="T22" fmla="*/ 336 w 2073"/>
                <a:gd name="T23" fmla="*/ 499 h 1723"/>
                <a:gd name="T24" fmla="*/ 336 w 2073"/>
                <a:gd name="T25" fmla="*/ 1706 h 1723"/>
                <a:gd name="T26" fmla="*/ 0 w 2073"/>
                <a:gd name="T27" fmla="*/ 1706 h 17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73" h="1723">
                  <a:moveTo>
                    <a:pt x="0" y="1706"/>
                  </a:moveTo>
                  <a:lnTo>
                    <a:pt x="0" y="0"/>
                  </a:lnTo>
                  <a:lnTo>
                    <a:pt x="617" y="0"/>
                  </a:lnTo>
                  <a:lnTo>
                    <a:pt x="1047" y="1090"/>
                  </a:lnTo>
                  <a:lnTo>
                    <a:pt x="1486" y="0"/>
                  </a:lnTo>
                  <a:lnTo>
                    <a:pt x="2073" y="0"/>
                  </a:lnTo>
                  <a:lnTo>
                    <a:pt x="2073" y="1706"/>
                  </a:lnTo>
                  <a:lnTo>
                    <a:pt x="1621" y="1706"/>
                  </a:lnTo>
                  <a:lnTo>
                    <a:pt x="1621" y="499"/>
                  </a:lnTo>
                  <a:lnTo>
                    <a:pt x="1121" y="1723"/>
                  </a:lnTo>
                  <a:lnTo>
                    <a:pt x="826" y="1723"/>
                  </a:lnTo>
                  <a:lnTo>
                    <a:pt x="336" y="499"/>
                  </a:lnTo>
                  <a:lnTo>
                    <a:pt x="336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9" name="Freeform 57"/>
            <p:cNvSpPr>
              <a:spLocks/>
            </p:cNvSpPr>
            <p:nvPr userDrawn="1"/>
          </p:nvSpPr>
          <p:spPr bwMode="auto">
            <a:xfrm>
              <a:off x="6708" y="350"/>
              <a:ext cx="104" cy="142"/>
            </a:xfrm>
            <a:custGeom>
              <a:avLst/>
              <a:gdLst>
                <a:gd name="T0" fmla="*/ 0 w 1242"/>
                <a:gd name="T1" fmla="*/ 1706 h 1706"/>
                <a:gd name="T2" fmla="*/ 0 w 1242"/>
                <a:gd name="T3" fmla="*/ 0 h 1706"/>
                <a:gd name="T4" fmla="*/ 1221 w 1242"/>
                <a:gd name="T5" fmla="*/ 0 h 1706"/>
                <a:gd name="T6" fmla="*/ 1221 w 1242"/>
                <a:gd name="T7" fmla="*/ 309 h 1706"/>
                <a:gd name="T8" fmla="*/ 459 w 1242"/>
                <a:gd name="T9" fmla="*/ 309 h 1706"/>
                <a:gd name="T10" fmla="*/ 459 w 1242"/>
                <a:gd name="T11" fmla="*/ 693 h 1706"/>
                <a:gd name="T12" fmla="*/ 1123 w 1242"/>
                <a:gd name="T13" fmla="*/ 693 h 1706"/>
                <a:gd name="T14" fmla="*/ 1123 w 1242"/>
                <a:gd name="T15" fmla="*/ 975 h 1706"/>
                <a:gd name="T16" fmla="*/ 459 w 1242"/>
                <a:gd name="T17" fmla="*/ 975 h 1706"/>
                <a:gd name="T18" fmla="*/ 459 w 1242"/>
                <a:gd name="T19" fmla="*/ 1380 h 1706"/>
                <a:gd name="T20" fmla="*/ 1242 w 1242"/>
                <a:gd name="T21" fmla="*/ 1380 h 1706"/>
                <a:gd name="T22" fmla="*/ 1242 w 1242"/>
                <a:gd name="T23" fmla="*/ 1706 h 1706"/>
                <a:gd name="T24" fmla="*/ 0 w 1242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2" h="1706">
                  <a:moveTo>
                    <a:pt x="0" y="1706"/>
                  </a:moveTo>
                  <a:lnTo>
                    <a:pt x="0" y="0"/>
                  </a:lnTo>
                  <a:lnTo>
                    <a:pt x="1221" y="0"/>
                  </a:lnTo>
                  <a:lnTo>
                    <a:pt x="1221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2" y="1380"/>
                  </a:lnTo>
                  <a:lnTo>
                    <a:pt x="1242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0" name="Freeform 58"/>
            <p:cNvSpPr>
              <a:spLocks/>
            </p:cNvSpPr>
            <p:nvPr userDrawn="1"/>
          </p:nvSpPr>
          <p:spPr bwMode="auto">
            <a:xfrm>
              <a:off x="6838" y="350"/>
              <a:ext cx="123" cy="142"/>
            </a:xfrm>
            <a:custGeom>
              <a:avLst/>
              <a:gdLst>
                <a:gd name="T0" fmla="*/ 0 w 1473"/>
                <a:gd name="T1" fmla="*/ 1706 h 1706"/>
                <a:gd name="T2" fmla="*/ 0 w 1473"/>
                <a:gd name="T3" fmla="*/ 0 h 1706"/>
                <a:gd name="T4" fmla="*/ 551 w 1473"/>
                <a:gd name="T5" fmla="*/ 0 h 1706"/>
                <a:gd name="T6" fmla="*/ 1137 w 1473"/>
                <a:gd name="T7" fmla="*/ 1142 h 1706"/>
                <a:gd name="T8" fmla="*/ 1137 w 1473"/>
                <a:gd name="T9" fmla="*/ 0 h 1706"/>
                <a:gd name="T10" fmla="*/ 1473 w 1473"/>
                <a:gd name="T11" fmla="*/ 0 h 1706"/>
                <a:gd name="T12" fmla="*/ 1473 w 1473"/>
                <a:gd name="T13" fmla="*/ 1706 h 1706"/>
                <a:gd name="T14" fmla="*/ 936 w 1473"/>
                <a:gd name="T15" fmla="*/ 1706 h 1706"/>
                <a:gd name="T16" fmla="*/ 335 w 1473"/>
                <a:gd name="T17" fmla="*/ 549 h 1706"/>
                <a:gd name="T18" fmla="*/ 335 w 1473"/>
                <a:gd name="T19" fmla="*/ 1706 h 1706"/>
                <a:gd name="T20" fmla="*/ 0 w 1473"/>
                <a:gd name="T21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73" h="1706">
                  <a:moveTo>
                    <a:pt x="0" y="1706"/>
                  </a:moveTo>
                  <a:lnTo>
                    <a:pt x="0" y="0"/>
                  </a:lnTo>
                  <a:lnTo>
                    <a:pt x="551" y="0"/>
                  </a:lnTo>
                  <a:lnTo>
                    <a:pt x="1137" y="1142"/>
                  </a:lnTo>
                  <a:lnTo>
                    <a:pt x="1137" y="0"/>
                  </a:lnTo>
                  <a:lnTo>
                    <a:pt x="1473" y="0"/>
                  </a:lnTo>
                  <a:lnTo>
                    <a:pt x="1473" y="1706"/>
                  </a:lnTo>
                  <a:lnTo>
                    <a:pt x="936" y="1706"/>
                  </a:lnTo>
                  <a:lnTo>
                    <a:pt x="335" y="549"/>
                  </a:lnTo>
                  <a:lnTo>
                    <a:pt x="335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1" name="Freeform 59"/>
            <p:cNvSpPr>
              <a:spLocks/>
            </p:cNvSpPr>
            <p:nvPr userDrawn="1"/>
          </p:nvSpPr>
          <p:spPr bwMode="auto">
            <a:xfrm>
              <a:off x="6986" y="347"/>
              <a:ext cx="109" cy="148"/>
            </a:xfrm>
            <a:custGeom>
              <a:avLst/>
              <a:gdLst>
                <a:gd name="T0" fmla="*/ 138 w 1309"/>
                <a:gd name="T1" fmla="*/ 1401 h 1770"/>
                <a:gd name="T2" fmla="*/ 303 w 1309"/>
                <a:gd name="T3" fmla="*/ 1438 h 1770"/>
                <a:gd name="T4" fmla="*/ 456 w 1309"/>
                <a:gd name="T5" fmla="*/ 1457 h 1770"/>
                <a:gd name="T6" fmla="*/ 615 w 1309"/>
                <a:gd name="T7" fmla="*/ 1458 h 1770"/>
                <a:gd name="T8" fmla="*/ 740 w 1309"/>
                <a:gd name="T9" fmla="*/ 1434 h 1770"/>
                <a:gd name="T10" fmla="*/ 790 w 1309"/>
                <a:gd name="T11" fmla="*/ 1409 h 1770"/>
                <a:gd name="T12" fmla="*/ 824 w 1309"/>
                <a:gd name="T13" fmla="*/ 1378 h 1770"/>
                <a:gd name="T14" fmla="*/ 843 w 1309"/>
                <a:gd name="T15" fmla="*/ 1337 h 1770"/>
                <a:gd name="T16" fmla="*/ 847 w 1309"/>
                <a:gd name="T17" fmla="*/ 1285 h 1770"/>
                <a:gd name="T18" fmla="*/ 824 w 1309"/>
                <a:gd name="T19" fmla="*/ 1220 h 1770"/>
                <a:gd name="T20" fmla="*/ 750 w 1309"/>
                <a:gd name="T21" fmla="*/ 1161 h 1770"/>
                <a:gd name="T22" fmla="*/ 571 w 1309"/>
                <a:gd name="T23" fmla="*/ 1078 h 1770"/>
                <a:gd name="T24" fmla="*/ 321 w 1309"/>
                <a:gd name="T25" fmla="*/ 965 h 1770"/>
                <a:gd name="T26" fmla="*/ 197 w 1309"/>
                <a:gd name="T27" fmla="*/ 893 h 1770"/>
                <a:gd name="T28" fmla="*/ 116 w 1309"/>
                <a:gd name="T29" fmla="*/ 826 h 1770"/>
                <a:gd name="T30" fmla="*/ 51 w 1309"/>
                <a:gd name="T31" fmla="*/ 736 h 1770"/>
                <a:gd name="T32" fmla="*/ 13 w 1309"/>
                <a:gd name="T33" fmla="*/ 633 h 1770"/>
                <a:gd name="T34" fmla="*/ 0 w 1309"/>
                <a:gd name="T35" fmla="*/ 515 h 1770"/>
                <a:gd name="T36" fmla="*/ 18 w 1309"/>
                <a:gd name="T37" fmla="*/ 369 h 1770"/>
                <a:gd name="T38" fmla="*/ 75 w 1309"/>
                <a:gd name="T39" fmla="*/ 247 h 1770"/>
                <a:gd name="T40" fmla="*/ 169 w 1309"/>
                <a:gd name="T41" fmla="*/ 148 h 1770"/>
                <a:gd name="T42" fmla="*/ 294 w 1309"/>
                <a:gd name="T43" fmla="*/ 73 h 1770"/>
                <a:gd name="T44" fmla="*/ 443 w 1309"/>
                <a:gd name="T45" fmla="*/ 24 h 1770"/>
                <a:gd name="T46" fmla="*/ 614 w 1309"/>
                <a:gd name="T47" fmla="*/ 2 h 1770"/>
                <a:gd name="T48" fmla="*/ 832 w 1309"/>
                <a:gd name="T49" fmla="*/ 7 h 1770"/>
                <a:gd name="T50" fmla="*/ 1134 w 1309"/>
                <a:gd name="T51" fmla="*/ 54 h 1770"/>
                <a:gd name="T52" fmla="*/ 1088 w 1309"/>
                <a:gd name="T53" fmla="*/ 353 h 1770"/>
                <a:gd name="T54" fmla="*/ 947 w 1309"/>
                <a:gd name="T55" fmla="*/ 314 h 1770"/>
                <a:gd name="T56" fmla="*/ 811 w 1309"/>
                <a:gd name="T57" fmla="*/ 294 h 1770"/>
                <a:gd name="T58" fmla="*/ 667 w 1309"/>
                <a:gd name="T59" fmla="*/ 293 h 1770"/>
                <a:gd name="T60" fmla="*/ 539 w 1309"/>
                <a:gd name="T61" fmla="*/ 321 h 1770"/>
                <a:gd name="T62" fmla="*/ 488 w 1309"/>
                <a:gd name="T63" fmla="*/ 352 h 1770"/>
                <a:gd name="T64" fmla="*/ 463 w 1309"/>
                <a:gd name="T65" fmla="*/ 387 h 1770"/>
                <a:gd name="T66" fmla="*/ 449 w 1309"/>
                <a:gd name="T67" fmla="*/ 430 h 1770"/>
                <a:gd name="T68" fmla="*/ 456 w 1309"/>
                <a:gd name="T69" fmla="*/ 490 h 1770"/>
                <a:gd name="T70" fmla="*/ 506 w 1309"/>
                <a:gd name="T71" fmla="*/ 545 h 1770"/>
                <a:gd name="T72" fmla="*/ 632 w 1309"/>
                <a:gd name="T73" fmla="*/ 608 h 1770"/>
                <a:gd name="T74" fmla="*/ 914 w 1309"/>
                <a:gd name="T75" fmla="*/ 740 h 1770"/>
                <a:gd name="T76" fmla="*/ 1101 w 1309"/>
                <a:gd name="T77" fmla="*/ 846 h 1770"/>
                <a:gd name="T78" fmla="*/ 1187 w 1309"/>
                <a:gd name="T79" fmla="*/ 913 h 1770"/>
                <a:gd name="T80" fmla="*/ 1251 w 1309"/>
                <a:gd name="T81" fmla="*/ 997 h 1770"/>
                <a:gd name="T82" fmla="*/ 1292 w 1309"/>
                <a:gd name="T83" fmla="*/ 1094 h 1770"/>
                <a:gd name="T84" fmla="*/ 1309 w 1309"/>
                <a:gd name="T85" fmla="*/ 1204 h 1770"/>
                <a:gd name="T86" fmla="*/ 1295 w 1309"/>
                <a:gd name="T87" fmla="*/ 1358 h 1770"/>
                <a:gd name="T88" fmla="*/ 1270 w 1309"/>
                <a:gd name="T89" fmla="*/ 1432 h 1770"/>
                <a:gd name="T90" fmla="*/ 1234 w 1309"/>
                <a:gd name="T91" fmla="*/ 1499 h 1770"/>
                <a:gd name="T92" fmla="*/ 1186 w 1309"/>
                <a:gd name="T93" fmla="*/ 1559 h 1770"/>
                <a:gd name="T94" fmla="*/ 1069 w 1309"/>
                <a:gd name="T95" fmla="*/ 1651 h 1770"/>
                <a:gd name="T96" fmla="*/ 936 w 1309"/>
                <a:gd name="T97" fmla="*/ 1714 h 1770"/>
                <a:gd name="T98" fmla="*/ 780 w 1309"/>
                <a:gd name="T99" fmla="*/ 1752 h 1770"/>
                <a:gd name="T100" fmla="*/ 601 w 1309"/>
                <a:gd name="T101" fmla="*/ 1769 h 1770"/>
                <a:gd name="T102" fmla="*/ 299 w 1309"/>
                <a:gd name="T103" fmla="*/ 1754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09" h="1770">
                  <a:moveTo>
                    <a:pt x="34" y="1707"/>
                  </a:moveTo>
                  <a:lnTo>
                    <a:pt x="34" y="1371"/>
                  </a:lnTo>
                  <a:lnTo>
                    <a:pt x="69" y="1382"/>
                  </a:lnTo>
                  <a:lnTo>
                    <a:pt x="105" y="1392"/>
                  </a:lnTo>
                  <a:lnTo>
                    <a:pt x="138" y="1401"/>
                  </a:lnTo>
                  <a:lnTo>
                    <a:pt x="173" y="1410"/>
                  </a:lnTo>
                  <a:lnTo>
                    <a:pt x="206" y="1419"/>
                  </a:lnTo>
                  <a:lnTo>
                    <a:pt x="239" y="1426"/>
                  </a:lnTo>
                  <a:lnTo>
                    <a:pt x="272" y="1432"/>
                  </a:lnTo>
                  <a:lnTo>
                    <a:pt x="303" y="1438"/>
                  </a:lnTo>
                  <a:lnTo>
                    <a:pt x="335" y="1444"/>
                  </a:lnTo>
                  <a:lnTo>
                    <a:pt x="366" y="1448"/>
                  </a:lnTo>
                  <a:lnTo>
                    <a:pt x="396" y="1452"/>
                  </a:lnTo>
                  <a:lnTo>
                    <a:pt x="427" y="1455"/>
                  </a:lnTo>
                  <a:lnTo>
                    <a:pt x="456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2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6" y="1451"/>
                  </a:lnTo>
                  <a:lnTo>
                    <a:pt x="703" y="1445"/>
                  </a:lnTo>
                  <a:lnTo>
                    <a:pt x="729" y="1438"/>
                  </a:lnTo>
                  <a:lnTo>
                    <a:pt x="740" y="1434"/>
                  </a:lnTo>
                  <a:lnTo>
                    <a:pt x="751" y="1430"/>
                  </a:lnTo>
                  <a:lnTo>
                    <a:pt x="761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2" y="1391"/>
                  </a:lnTo>
                  <a:lnTo>
                    <a:pt x="819" y="1385"/>
                  </a:lnTo>
                  <a:lnTo>
                    <a:pt x="824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7" y="1354"/>
                  </a:lnTo>
                  <a:lnTo>
                    <a:pt x="841" y="1346"/>
                  </a:lnTo>
                  <a:lnTo>
                    <a:pt x="843" y="1337"/>
                  </a:lnTo>
                  <a:lnTo>
                    <a:pt x="845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7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4" y="1208"/>
                  </a:lnTo>
                  <a:lnTo>
                    <a:pt x="805" y="1198"/>
                  </a:lnTo>
                  <a:lnTo>
                    <a:pt x="791" y="1187"/>
                  </a:lnTo>
                  <a:lnTo>
                    <a:pt x="773" y="1175"/>
                  </a:lnTo>
                  <a:lnTo>
                    <a:pt x="750" y="1161"/>
                  </a:lnTo>
                  <a:lnTo>
                    <a:pt x="724" y="1146"/>
                  </a:lnTo>
                  <a:lnTo>
                    <a:pt x="692" y="1131"/>
                  </a:lnTo>
                  <a:lnTo>
                    <a:pt x="655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6"/>
                  </a:lnTo>
                  <a:lnTo>
                    <a:pt x="351" y="980"/>
                  </a:lnTo>
                  <a:lnTo>
                    <a:pt x="321" y="965"/>
                  </a:lnTo>
                  <a:lnTo>
                    <a:pt x="293" y="950"/>
                  </a:lnTo>
                  <a:lnTo>
                    <a:pt x="267" y="936"/>
                  </a:lnTo>
                  <a:lnTo>
                    <a:pt x="241" y="922"/>
                  </a:lnTo>
                  <a:lnTo>
                    <a:pt x="219" y="907"/>
                  </a:lnTo>
                  <a:lnTo>
                    <a:pt x="197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5" y="854"/>
                  </a:lnTo>
                  <a:lnTo>
                    <a:pt x="131" y="842"/>
                  </a:lnTo>
                  <a:lnTo>
                    <a:pt x="116" y="826"/>
                  </a:lnTo>
                  <a:lnTo>
                    <a:pt x="100" y="808"/>
                  </a:lnTo>
                  <a:lnTo>
                    <a:pt x="86" y="791"/>
                  </a:lnTo>
                  <a:lnTo>
                    <a:pt x="74" y="774"/>
                  </a:lnTo>
                  <a:lnTo>
                    <a:pt x="62" y="755"/>
                  </a:lnTo>
                  <a:lnTo>
                    <a:pt x="51" y="736"/>
                  </a:lnTo>
                  <a:lnTo>
                    <a:pt x="41" y="716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4" y="587"/>
                  </a:lnTo>
                  <a:lnTo>
                    <a:pt x="2" y="563"/>
                  </a:lnTo>
                  <a:lnTo>
                    <a:pt x="0" y="540"/>
                  </a:lnTo>
                  <a:lnTo>
                    <a:pt x="0" y="515"/>
                  </a:lnTo>
                  <a:lnTo>
                    <a:pt x="1" y="484"/>
                  </a:lnTo>
                  <a:lnTo>
                    <a:pt x="3" y="454"/>
                  </a:lnTo>
                  <a:lnTo>
                    <a:pt x="7" y="424"/>
                  </a:lnTo>
                  <a:lnTo>
                    <a:pt x="12" y="397"/>
                  </a:lnTo>
                  <a:lnTo>
                    <a:pt x="18" y="369"/>
                  </a:lnTo>
                  <a:lnTo>
                    <a:pt x="26" y="343"/>
                  </a:lnTo>
                  <a:lnTo>
                    <a:pt x="36" y="317"/>
                  </a:lnTo>
                  <a:lnTo>
                    <a:pt x="47" y="293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6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2" y="61"/>
                  </a:lnTo>
                  <a:lnTo>
                    <a:pt x="351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5" y="18"/>
                  </a:lnTo>
                  <a:lnTo>
                    <a:pt x="508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0" y="0"/>
                  </a:lnTo>
                  <a:lnTo>
                    <a:pt x="688" y="0"/>
                  </a:lnTo>
                  <a:lnTo>
                    <a:pt x="733" y="0"/>
                  </a:lnTo>
                  <a:lnTo>
                    <a:pt x="781" y="3"/>
                  </a:lnTo>
                  <a:lnTo>
                    <a:pt x="832" y="7"/>
                  </a:lnTo>
                  <a:lnTo>
                    <a:pt x="886" y="13"/>
                  </a:lnTo>
                  <a:lnTo>
                    <a:pt x="943" y="20"/>
                  </a:lnTo>
                  <a:lnTo>
                    <a:pt x="1004" y="30"/>
                  </a:lnTo>
                  <a:lnTo>
                    <a:pt x="1067" y="42"/>
                  </a:lnTo>
                  <a:lnTo>
                    <a:pt x="1134" y="54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7" y="363"/>
                  </a:lnTo>
                  <a:lnTo>
                    <a:pt x="1088" y="353"/>
                  </a:lnTo>
                  <a:lnTo>
                    <a:pt x="1059" y="344"/>
                  </a:lnTo>
                  <a:lnTo>
                    <a:pt x="1031" y="336"/>
                  </a:lnTo>
                  <a:lnTo>
                    <a:pt x="1003" y="327"/>
                  </a:lnTo>
                  <a:lnTo>
                    <a:pt x="975" y="320"/>
                  </a:lnTo>
                  <a:lnTo>
                    <a:pt x="947" y="314"/>
                  </a:lnTo>
                  <a:lnTo>
                    <a:pt x="920" y="309"/>
                  </a:lnTo>
                  <a:lnTo>
                    <a:pt x="892" y="304"/>
                  </a:lnTo>
                  <a:lnTo>
                    <a:pt x="865" y="300"/>
                  </a:lnTo>
                  <a:lnTo>
                    <a:pt x="838" y="297"/>
                  </a:lnTo>
                  <a:lnTo>
                    <a:pt x="811" y="294"/>
                  </a:lnTo>
                  <a:lnTo>
                    <a:pt x="786" y="292"/>
                  </a:lnTo>
                  <a:lnTo>
                    <a:pt x="759" y="291"/>
                  </a:lnTo>
                  <a:lnTo>
                    <a:pt x="734" y="291"/>
                  </a:lnTo>
                  <a:lnTo>
                    <a:pt x="699" y="292"/>
                  </a:lnTo>
                  <a:lnTo>
                    <a:pt x="667" y="293"/>
                  </a:lnTo>
                  <a:lnTo>
                    <a:pt x="637" y="296"/>
                  </a:lnTo>
                  <a:lnTo>
                    <a:pt x="609" y="301"/>
                  </a:lnTo>
                  <a:lnTo>
                    <a:pt x="583" y="306"/>
                  </a:lnTo>
                  <a:lnTo>
                    <a:pt x="559" y="313"/>
                  </a:lnTo>
                  <a:lnTo>
                    <a:pt x="539" y="321"/>
                  </a:lnTo>
                  <a:lnTo>
                    <a:pt x="520" y="331"/>
                  </a:lnTo>
                  <a:lnTo>
                    <a:pt x="512" y="336"/>
                  </a:lnTo>
                  <a:lnTo>
                    <a:pt x="503" y="341"/>
                  </a:lnTo>
                  <a:lnTo>
                    <a:pt x="495" y="346"/>
                  </a:lnTo>
                  <a:lnTo>
                    <a:pt x="488" y="352"/>
                  </a:lnTo>
                  <a:lnTo>
                    <a:pt x="482" y="359"/>
                  </a:lnTo>
                  <a:lnTo>
                    <a:pt x="476" y="365"/>
                  </a:lnTo>
                  <a:lnTo>
                    <a:pt x="471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5" y="403"/>
                  </a:lnTo>
                  <a:lnTo>
                    <a:pt x="453" y="411"/>
                  </a:lnTo>
                  <a:lnTo>
                    <a:pt x="451" y="420"/>
                  </a:lnTo>
                  <a:lnTo>
                    <a:pt x="449" y="430"/>
                  </a:lnTo>
                  <a:lnTo>
                    <a:pt x="448" y="439"/>
                  </a:lnTo>
                  <a:lnTo>
                    <a:pt x="448" y="449"/>
                  </a:lnTo>
                  <a:lnTo>
                    <a:pt x="449" y="463"/>
                  </a:lnTo>
                  <a:lnTo>
                    <a:pt x="452" y="477"/>
                  </a:lnTo>
                  <a:lnTo>
                    <a:pt x="456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2" y="536"/>
                  </a:lnTo>
                  <a:lnTo>
                    <a:pt x="506" y="545"/>
                  </a:lnTo>
                  <a:lnTo>
                    <a:pt x="521" y="553"/>
                  </a:lnTo>
                  <a:lnTo>
                    <a:pt x="540" y="564"/>
                  </a:lnTo>
                  <a:lnTo>
                    <a:pt x="565" y="577"/>
                  </a:lnTo>
                  <a:lnTo>
                    <a:pt x="595" y="592"/>
                  </a:lnTo>
                  <a:lnTo>
                    <a:pt x="632" y="608"/>
                  </a:lnTo>
                  <a:lnTo>
                    <a:pt x="673" y="628"/>
                  </a:lnTo>
                  <a:lnTo>
                    <a:pt x="720" y="649"/>
                  </a:lnTo>
                  <a:lnTo>
                    <a:pt x="773" y="672"/>
                  </a:lnTo>
                  <a:lnTo>
                    <a:pt x="846" y="707"/>
                  </a:lnTo>
                  <a:lnTo>
                    <a:pt x="914" y="740"/>
                  </a:lnTo>
                  <a:lnTo>
                    <a:pt x="976" y="771"/>
                  </a:lnTo>
                  <a:lnTo>
                    <a:pt x="1031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1" y="846"/>
                  </a:lnTo>
                  <a:lnTo>
                    <a:pt x="1122" y="860"/>
                  </a:lnTo>
                  <a:lnTo>
                    <a:pt x="1140" y="875"/>
                  </a:lnTo>
                  <a:lnTo>
                    <a:pt x="1157" y="888"/>
                  </a:lnTo>
                  <a:lnTo>
                    <a:pt x="1173" y="901"/>
                  </a:lnTo>
                  <a:lnTo>
                    <a:pt x="1187" y="913"/>
                  </a:lnTo>
                  <a:lnTo>
                    <a:pt x="1201" y="930"/>
                  </a:lnTo>
                  <a:lnTo>
                    <a:pt x="1215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1" y="997"/>
                  </a:lnTo>
                  <a:lnTo>
                    <a:pt x="1261" y="1015"/>
                  </a:lnTo>
                  <a:lnTo>
                    <a:pt x="1270" y="1034"/>
                  </a:lnTo>
                  <a:lnTo>
                    <a:pt x="1279" y="1053"/>
                  </a:lnTo>
                  <a:lnTo>
                    <a:pt x="1286" y="1074"/>
                  </a:lnTo>
                  <a:lnTo>
                    <a:pt x="1292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7" y="1182"/>
                  </a:lnTo>
                  <a:lnTo>
                    <a:pt x="1309" y="1204"/>
                  </a:lnTo>
                  <a:lnTo>
                    <a:pt x="1309" y="1229"/>
                  </a:lnTo>
                  <a:lnTo>
                    <a:pt x="1308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6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0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9" y="1633"/>
                  </a:lnTo>
                  <a:lnTo>
                    <a:pt x="1069" y="1651"/>
                  </a:lnTo>
                  <a:lnTo>
                    <a:pt x="1045" y="1666"/>
                  </a:lnTo>
                  <a:lnTo>
                    <a:pt x="1018" y="1679"/>
                  </a:lnTo>
                  <a:lnTo>
                    <a:pt x="992" y="1691"/>
                  </a:lnTo>
                  <a:lnTo>
                    <a:pt x="964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2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0" y="1762"/>
                  </a:lnTo>
                  <a:lnTo>
                    <a:pt x="675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5" y="1761"/>
                  </a:lnTo>
                  <a:lnTo>
                    <a:pt x="299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0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10641734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 preserve="1" userDrawn="1">
  <p:cSld name="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dtTitle 1 Id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0" y="-1"/>
            <a:ext cx="12198350" cy="1440000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cdtContent Placeholder 2 Id3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27063" y="1440000"/>
            <a:ext cx="3600450" cy="4752000"/>
          </a:xfrm>
        </p:spPr>
        <p:txBody>
          <a:bodyPr/>
          <a:lstStyle/>
          <a:p>
            <a:pPr lvl="0"/>
            <a:r>
              <a:rPr lang="en-US" dirty="0" err="1"/>
              <a:t>Textmasterformat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dtContent Placeholder 12 Id13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4370388" y="1440000"/>
            <a:ext cx="3600000" cy="4752000"/>
          </a:xfrm>
        </p:spPr>
        <p:txBody>
          <a:bodyPr/>
          <a:lstStyle/>
          <a:p>
            <a:pPr lvl="0"/>
            <a:r>
              <a:rPr lang="en-US" dirty="0" err="1"/>
              <a:t>Textmasterformat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dtContent Placeholder 11 Id12"/>
          <p:cNvSpPr>
            <a:spLocks noGrp="1"/>
          </p:cNvSpPr>
          <p:nvPr>
            <p:ph sz="quarter" idx="14"/>
            <p:custDataLst>
              <p:tags r:id="rId5"/>
            </p:custDataLst>
          </p:nvPr>
        </p:nvSpPr>
        <p:spPr>
          <a:xfrm>
            <a:off x="8115750" y="1440000"/>
            <a:ext cx="3600000" cy="4752000"/>
          </a:xfrm>
        </p:spPr>
        <p:txBody>
          <a:bodyPr/>
          <a:lstStyle/>
          <a:p>
            <a:pPr lvl="0"/>
            <a:r>
              <a:rPr lang="en-US" dirty="0" err="1"/>
              <a:t>Textmasterformat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custData r:id="rId1"/>
    </p:custData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objects" type="fourObj" preserve="1">
  <p:cSld name="Four 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dtTitle 1 Id2"/>
          <p:cNvSpPr>
            <a:spLocks noGrp="1"/>
          </p:cNvSpPr>
          <p:nvPr>
            <p:ph type="title" sz="quarter"/>
            <p:custDataLst>
              <p:tags r:id="rId2"/>
            </p:custDataLst>
          </p:nvPr>
        </p:nvSpPr>
        <p:spPr>
          <a:xfrm>
            <a:off x="0" y="-1"/>
            <a:ext cx="12198350" cy="1440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626400" tIns="432000" rIns="2124000" bIns="234000" numCol="1" anchor="t" anchorCtr="0" compatLnSpc="1">
            <a:prstTxWarp prst="textNoShape">
              <a:avLst/>
            </a:prstTxWarp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de-DE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Titelmasterformat durch Klicken bearbeiten</a:t>
            </a: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3" name="cdtContent Placeholder 2 Id3"/>
          <p:cNvSpPr>
            <a:spLocks noGrp="1"/>
          </p:cNvSpPr>
          <p:nvPr>
            <p:ph sz="quarter" idx="1"/>
            <p:custDataLst>
              <p:tags r:id="rId3"/>
            </p:custDataLst>
          </p:nvPr>
        </p:nvSpPr>
        <p:spPr>
          <a:xfrm>
            <a:off x="627063" y="1440000"/>
            <a:ext cx="5472112" cy="2304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marR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 lang="de-DE"/>
            </a:lvl1pPr>
            <a:lvl2pPr marL="179388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2pPr>
            <a:lvl3pPr marL="358775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3pPr>
            <a:lvl4pPr marL="538163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4pPr>
            <a:lvl5pPr marL="717550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/>
            </a:lvl5pPr>
          </a:lstStyle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Textmasterformat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bearbeiten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dtContent Placeholder 3 Id4"/>
          <p:cNvSpPr>
            <a:spLocks noGrp="1"/>
          </p:cNvSpPr>
          <p:nvPr>
            <p:ph sz="quarter" idx="2"/>
            <p:custDataLst>
              <p:tags r:id="rId4"/>
            </p:custDataLst>
          </p:nvPr>
        </p:nvSpPr>
        <p:spPr>
          <a:xfrm>
            <a:off x="6243638" y="1440000"/>
            <a:ext cx="5472112" cy="2304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marR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 lang="de-DE"/>
            </a:lvl1pPr>
            <a:lvl2pPr marL="179388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2pPr>
            <a:lvl3pPr marL="358775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3pPr>
            <a:lvl4pPr marL="538163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4pPr>
            <a:lvl5pPr marL="717550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/>
            </a:lvl5pPr>
          </a:lstStyle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Textmasterformat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bearbeiten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dtContent Placeholder 4 Id5"/>
          <p:cNvSpPr>
            <a:spLocks noGrp="1"/>
          </p:cNvSpPr>
          <p:nvPr>
            <p:ph sz="quarter" idx="3"/>
            <p:custDataLst>
              <p:tags r:id="rId5"/>
            </p:custDataLst>
          </p:nvPr>
        </p:nvSpPr>
        <p:spPr>
          <a:xfrm>
            <a:off x="627063" y="3888000"/>
            <a:ext cx="5472112" cy="2304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marR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 lang="de-DE"/>
            </a:lvl1pPr>
            <a:lvl2pPr marL="179388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2pPr>
            <a:lvl3pPr marL="358775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3pPr>
            <a:lvl4pPr marL="538163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4pPr>
            <a:lvl5pPr marL="717550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/>
            </a:lvl5pPr>
          </a:lstStyle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Textmasterformat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bearbeiten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dtContent Placeholder 5 Id6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43638" y="3888000"/>
            <a:ext cx="5472112" cy="2304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marR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 lang="de-DE"/>
            </a:lvl1pPr>
            <a:lvl2pPr marL="179388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2pPr>
            <a:lvl3pPr marL="358775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3pPr>
            <a:lvl4pPr marL="538163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4pPr>
            <a:lvl5pPr marL="717550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/>
            </a:lvl5pPr>
          </a:lstStyle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Textmasterformat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bearbeiten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custData r:id="rId1"/>
    </p:custDataLst>
    <p:extLst>
      <p:ext uri="{BB962C8B-B14F-4D97-AF65-F5344CB8AC3E}">
        <p14:creationId xmlns:p14="http://schemas.microsoft.com/office/powerpoint/2010/main" val="255767227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ree Content + Navigation" preserve="1" userDrawn="1">
  <p:cSld name="Free Content + Navig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dtTitle 1 Id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0" y="-1"/>
            <a:ext cx="12198350" cy="1440000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5" name="cdtTextplatzhalter 13 Id5"/>
          <p:cNvSpPr>
            <a:spLocks noGrp="1"/>
          </p:cNvSpPr>
          <p:nvPr>
            <p:ph type="body" sz="quarter" idx="13" hasCustomPrompt="1"/>
            <p:custDataLst>
              <p:tags r:id="rId3"/>
            </p:custDataLst>
          </p:nvPr>
        </p:nvSpPr>
        <p:spPr>
          <a:xfrm>
            <a:off x="10419751" y="1440000"/>
            <a:ext cx="1295999" cy="4752000"/>
          </a:xfrm>
        </p:spPr>
        <p:txBody>
          <a:bodyPr/>
          <a:lstStyle>
            <a:lvl1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SzPct val="70000"/>
              <a:buFont typeface="Arial" pitchFamily="34" charset="0"/>
              <a:buChar char="►"/>
              <a:defRPr sz="1200">
                <a:solidFill>
                  <a:srgbClr val="879BAA"/>
                </a:solidFill>
              </a:defRPr>
            </a:lvl1pPr>
            <a:lvl2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Tx/>
              <a:buSzPct val="70000"/>
              <a:buFont typeface="Arial" pitchFamily="34" charset="0"/>
              <a:buChar char="►"/>
              <a:defRPr sz="1200">
                <a:solidFill>
                  <a:srgbClr val="641946"/>
                </a:solidFill>
              </a:defRPr>
            </a:lvl2pPr>
            <a:lvl3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rgbClr val="879BAA"/>
                </a:solidFill>
              </a:defRPr>
            </a:lvl3pPr>
            <a:lvl4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rgbClr val="641946"/>
                </a:solidFill>
              </a:defRPr>
            </a:lvl4pPr>
            <a:lvl5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chemeClr val="accent1"/>
                </a:solidFill>
              </a:defRPr>
            </a:lvl5pPr>
            <a:lvl6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chemeClr val="accent4"/>
                </a:solidFill>
              </a:defRPr>
            </a:lvl6pPr>
          </a:lstStyle>
          <a:p>
            <a:pPr lvl="0"/>
            <a:r>
              <a:rPr lang="en-US" noProof="0" dirty="0"/>
              <a:t>Click to edit the navigation text</a:t>
            </a:r>
          </a:p>
          <a:p>
            <a:pPr lvl="1"/>
            <a:r>
              <a:rPr lang="en-US" noProof="0" dirty="0"/>
              <a:t>active chapter</a:t>
            </a:r>
          </a:p>
          <a:p>
            <a:pPr lvl="2"/>
            <a:r>
              <a:rPr lang="en-US" noProof="0" dirty="0"/>
              <a:t>subchapter</a:t>
            </a:r>
          </a:p>
          <a:p>
            <a:pPr lvl="3"/>
            <a:r>
              <a:rPr lang="en-US" noProof="0" dirty="0"/>
              <a:t>active subchapter</a:t>
            </a:r>
          </a:p>
          <a:p>
            <a:pPr lvl="4"/>
            <a:r>
              <a:rPr lang="en-US" noProof="0" dirty="0"/>
              <a:t>subchapter</a:t>
            </a:r>
          </a:p>
          <a:p>
            <a:pPr lvl="5"/>
            <a:r>
              <a:rPr lang="en-US" noProof="0" dirty="0"/>
              <a:t>active subchapter</a:t>
            </a:r>
            <a:endParaRPr lang="en-US" dirty="0"/>
          </a:p>
        </p:txBody>
      </p:sp>
    </p:spTree>
    <p:custDataLst>
      <p:custData r:id="rId1"/>
    </p:custData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object (large) + Navigation" preserve="1" userDrawn="1">
  <p:cSld name="One object (large) + Navig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dtTitle 1 Id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0" y="-1"/>
            <a:ext cx="12198350" cy="1440000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cdtContent Placeholder 2 Id3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27063" y="1440000"/>
            <a:ext cx="8208962" cy="4752000"/>
          </a:xfrm>
        </p:spPr>
        <p:txBody>
          <a:bodyPr/>
          <a:lstStyle/>
          <a:p>
            <a:pPr lvl="0"/>
            <a:r>
              <a:rPr lang="en-US" dirty="0" err="1"/>
              <a:t>Textmasterformat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dtTextplatzhalter 13 Id5"/>
          <p:cNvSpPr>
            <a:spLocks noGrp="1"/>
          </p:cNvSpPr>
          <p:nvPr>
            <p:ph type="body" sz="quarter" idx="13" hasCustomPrompt="1"/>
            <p:custDataLst>
              <p:tags r:id="rId4"/>
            </p:custDataLst>
          </p:nvPr>
        </p:nvSpPr>
        <p:spPr>
          <a:xfrm>
            <a:off x="10419751" y="1440000"/>
            <a:ext cx="1295999" cy="4752000"/>
          </a:xfrm>
        </p:spPr>
        <p:txBody>
          <a:bodyPr/>
          <a:lstStyle>
            <a:lvl1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SzPct val="70000"/>
              <a:buFont typeface="Arial" pitchFamily="34" charset="0"/>
              <a:buChar char="►"/>
              <a:defRPr sz="1200">
                <a:solidFill>
                  <a:srgbClr val="879BAA"/>
                </a:solidFill>
              </a:defRPr>
            </a:lvl1pPr>
            <a:lvl2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Tx/>
              <a:buSzPct val="70000"/>
              <a:buFont typeface="Arial" pitchFamily="34" charset="0"/>
              <a:buChar char="►"/>
              <a:defRPr sz="1200">
                <a:solidFill>
                  <a:srgbClr val="641946"/>
                </a:solidFill>
              </a:defRPr>
            </a:lvl2pPr>
            <a:lvl3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rgbClr val="879BAA"/>
                </a:solidFill>
              </a:defRPr>
            </a:lvl3pPr>
            <a:lvl4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rgbClr val="641946"/>
                </a:solidFill>
              </a:defRPr>
            </a:lvl4pPr>
            <a:lvl5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chemeClr val="accent1"/>
                </a:solidFill>
              </a:defRPr>
            </a:lvl5pPr>
            <a:lvl6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chemeClr val="accent4"/>
                </a:solidFill>
              </a:defRPr>
            </a:lvl6pPr>
          </a:lstStyle>
          <a:p>
            <a:pPr lvl="0"/>
            <a:r>
              <a:rPr lang="en-US" noProof="0" dirty="0"/>
              <a:t>Click to edit the navigation text</a:t>
            </a:r>
          </a:p>
          <a:p>
            <a:pPr lvl="1"/>
            <a:r>
              <a:rPr lang="en-US" noProof="0" dirty="0"/>
              <a:t>active chapter</a:t>
            </a:r>
          </a:p>
          <a:p>
            <a:pPr lvl="2"/>
            <a:r>
              <a:rPr lang="en-US" noProof="0" dirty="0"/>
              <a:t>subchapter</a:t>
            </a:r>
          </a:p>
          <a:p>
            <a:pPr lvl="3"/>
            <a:r>
              <a:rPr lang="en-US" noProof="0" dirty="0"/>
              <a:t>active subchapter</a:t>
            </a:r>
          </a:p>
          <a:p>
            <a:pPr lvl="4"/>
            <a:r>
              <a:rPr lang="en-US" noProof="0" dirty="0"/>
              <a:t>subchapter</a:t>
            </a:r>
          </a:p>
          <a:p>
            <a:pPr lvl="5"/>
            <a:r>
              <a:rPr lang="en-US" noProof="0" dirty="0"/>
              <a:t>active subchapter</a:t>
            </a:r>
            <a:endParaRPr lang="en-US" dirty="0"/>
          </a:p>
        </p:txBody>
      </p:sp>
    </p:spTree>
    <p:custDataLst>
      <p:custData r:id="rId1"/>
    </p:custData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object (small) + Navigation" preserve="1" userDrawn="1">
  <p:cSld name="One object (small) + Navig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dtTitle 1 Id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0" y="-1"/>
            <a:ext cx="12198350" cy="1440000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cdtContent Placeholder 2 Id3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27063" y="1440000"/>
            <a:ext cx="6768000" cy="4752000"/>
          </a:xfrm>
        </p:spPr>
        <p:txBody>
          <a:bodyPr/>
          <a:lstStyle/>
          <a:p>
            <a:pPr lvl="0"/>
            <a:r>
              <a:rPr lang="en-US" dirty="0" err="1"/>
              <a:t>Textmasterformat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dtTextplatzhalter 13 Id6"/>
          <p:cNvSpPr>
            <a:spLocks noGrp="1"/>
          </p:cNvSpPr>
          <p:nvPr>
            <p:ph type="body" sz="quarter" idx="13" hasCustomPrompt="1"/>
            <p:custDataLst>
              <p:tags r:id="rId4"/>
            </p:custDataLst>
          </p:nvPr>
        </p:nvSpPr>
        <p:spPr>
          <a:xfrm>
            <a:off x="10419751" y="1440000"/>
            <a:ext cx="1295999" cy="4752000"/>
          </a:xfrm>
        </p:spPr>
        <p:txBody>
          <a:bodyPr/>
          <a:lstStyle>
            <a:lvl1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SzPct val="70000"/>
              <a:buFont typeface="Arial" pitchFamily="34" charset="0"/>
              <a:buChar char="►"/>
              <a:defRPr sz="1200">
                <a:solidFill>
                  <a:srgbClr val="879BAA"/>
                </a:solidFill>
              </a:defRPr>
            </a:lvl1pPr>
            <a:lvl2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Tx/>
              <a:buSzPct val="70000"/>
              <a:buFont typeface="Arial" pitchFamily="34" charset="0"/>
              <a:buChar char="►"/>
              <a:defRPr sz="1200">
                <a:solidFill>
                  <a:srgbClr val="641946"/>
                </a:solidFill>
              </a:defRPr>
            </a:lvl2pPr>
            <a:lvl3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rgbClr val="879BAA"/>
                </a:solidFill>
              </a:defRPr>
            </a:lvl3pPr>
            <a:lvl4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rgbClr val="641946"/>
                </a:solidFill>
              </a:defRPr>
            </a:lvl4pPr>
            <a:lvl5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chemeClr val="accent1"/>
                </a:solidFill>
              </a:defRPr>
            </a:lvl5pPr>
            <a:lvl6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chemeClr val="accent4"/>
                </a:solidFill>
              </a:defRPr>
            </a:lvl6pPr>
          </a:lstStyle>
          <a:p>
            <a:pPr lvl="0"/>
            <a:r>
              <a:rPr lang="en-US" noProof="0" dirty="0"/>
              <a:t>Click to edit the navigation text</a:t>
            </a:r>
          </a:p>
          <a:p>
            <a:pPr lvl="1"/>
            <a:r>
              <a:rPr lang="en-US" noProof="0" dirty="0"/>
              <a:t>active chapter</a:t>
            </a:r>
          </a:p>
          <a:p>
            <a:pPr lvl="2"/>
            <a:r>
              <a:rPr lang="en-US" noProof="0" dirty="0"/>
              <a:t>subchapter</a:t>
            </a:r>
          </a:p>
          <a:p>
            <a:pPr lvl="3"/>
            <a:r>
              <a:rPr lang="en-US" noProof="0" dirty="0"/>
              <a:t>active subchapter</a:t>
            </a:r>
          </a:p>
          <a:p>
            <a:pPr lvl="4"/>
            <a:r>
              <a:rPr lang="en-US" noProof="0" dirty="0"/>
              <a:t>subchapter</a:t>
            </a:r>
          </a:p>
          <a:p>
            <a:pPr lvl="5"/>
            <a:r>
              <a:rPr lang="en-US" noProof="0" dirty="0"/>
              <a:t>active subchapter</a:t>
            </a:r>
            <a:endParaRPr lang="en-US" dirty="0"/>
          </a:p>
        </p:txBody>
      </p:sp>
    </p:spTree>
    <p:custDataLst>
      <p:custData r:id="rId1"/>
    </p:custData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 + Navigation" preserve="1" userDrawn="1">
  <p:cSld name="Two columns + Navig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dtTitle 1 Id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0" y="-1"/>
            <a:ext cx="12198350" cy="1440000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cdtContent Placeholder 2 Id3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27063" y="1440000"/>
            <a:ext cx="4032000" cy="4752000"/>
          </a:xfrm>
        </p:spPr>
        <p:txBody>
          <a:bodyPr/>
          <a:lstStyle/>
          <a:p>
            <a:pPr lvl="0"/>
            <a:r>
              <a:rPr lang="en-US" dirty="0" err="1"/>
              <a:t>Textmasterformat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dtContent Placeholder 12 Id13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4804025" y="1440000"/>
            <a:ext cx="4032000" cy="4752000"/>
          </a:xfrm>
        </p:spPr>
        <p:txBody>
          <a:bodyPr/>
          <a:lstStyle/>
          <a:p>
            <a:pPr lvl="0"/>
            <a:r>
              <a:rPr lang="en-US" dirty="0" err="1"/>
              <a:t>Textmasterformat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dtTextplatzhalter 13 Id6"/>
          <p:cNvSpPr>
            <a:spLocks noGrp="1"/>
          </p:cNvSpPr>
          <p:nvPr>
            <p:ph type="body" sz="quarter" idx="14" hasCustomPrompt="1"/>
            <p:custDataLst>
              <p:tags r:id="rId5"/>
            </p:custDataLst>
          </p:nvPr>
        </p:nvSpPr>
        <p:spPr>
          <a:xfrm>
            <a:off x="10419751" y="1440000"/>
            <a:ext cx="1295999" cy="4752000"/>
          </a:xfrm>
        </p:spPr>
        <p:txBody>
          <a:bodyPr/>
          <a:lstStyle>
            <a:lvl1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SzPct val="70000"/>
              <a:buFont typeface="Arial" pitchFamily="34" charset="0"/>
              <a:buChar char="►"/>
              <a:defRPr sz="1200">
                <a:solidFill>
                  <a:srgbClr val="879BAA"/>
                </a:solidFill>
              </a:defRPr>
            </a:lvl1pPr>
            <a:lvl2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Tx/>
              <a:buSzPct val="70000"/>
              <a:buFont typeface="Arial" pitchFamily="34" charset="0"/>
              <a:buChar char="►"/>
              <a:defRPr sz="1200">
                <a:solidFill>
                  <a:srgbClr val="641946"/>
                </a:solidFill>
              </a:defRPr>
            </a:lvl2pPr>
            <a:lvl3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rgbClr val="879BAA"/>
                </a:solidFill>
              </a:defRPr>
            </a:lvl3pPr>
            <a:lvl4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rgbClr val="641946"/>
                </a:solidFill>
              </a:defRPr>
            </a:lvl4pPr>
            <a:lvl5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chemeClr val="accent1"/>
                </a:solidFill>
              </a:defRPr>
            </a:lvl5pPr>
            <a:lvl6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chemeClr val="accent4"/>
                </a:solidFill>
              </a:defRPr>
            </a:lvl6pPr>
          </a:lstStyle>
          <a:p>
            <a:pPr lvl="0"/>
            <a:r>
              <a:rPr lang="en-US" noProof="0" dirty="0"/>
              <a:t>Click to edit the navigation text</a:t>
            </a:r>
          </a:p>
          <a:p>
            <a:pPr lvl="1"/>
            <a:r>
              <a:rPr lang="en-US" noProof="0" dirty="0"/>
              <a:t>active chapter</a:t>
            </a:r>
          </a:p>
          <a:p>
            <a:pPr lvl="2"/>
            <a:r>
              <a:rPr lang="en-US" noProof="0" dirty="0"/>
              <a:t>subchapter</a:t>
            </a:r>
          </a:p>
          <a:p>
            <a:pPr lvl="3"/>
            <a:r>
              <a:rPr lang="en-US" noProof="0" dirty="0"/>
              <a:t>active subchapter</a:t>
            </a:r>
          </a:p>
          <a:p>
            <a:pPr lvl="4"/>
            <a:r>
              <a:rPr lang="en-US" noProof="0" dirty="0"/>
              <a:t>subchapter</a:t>
            </a:r>
          </a:p>
          <a:p>
            <a:pPr lvl="5"/>
            <a:r>
              <a:rPr lang="en-US" noProof="0" dirty="0"/>
              <a:t>active subchapter</a:t>
            </a:r>
            <a:endParaRPr lang="en-US" dirty="0"/>
          </a:p>
        </p:txBody>
      </p:sp>
    </p:spTree>
    <p:custDataLst>
      <p:custData r:id="rId1"/>
    </p:custData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+ Navigation" preserve="1" userDrawn="1">
  <p:cSld name="Three columns + Navig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dtTitle 1 Id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0" y="-1"/>
            <a:ext cx="12198350" cy="1440000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cdtContent Placeholder 2 Id3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27063" y="1440000"/>
            <a:ext cx="2592000" cy="4752000"/>
          </a:xfrm>
        </p:spPr>
        <p:txBody>
          <a:bodyPr/>
          <a:lstStyle/>
          <a:p>
            <a:pPr lvl="0"/>
            <a:r>
              <a:rPr lang="en-US" dirty="0" err="1"/>
              <a:t>Textmasterformat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dtContent Placeholder 12 Id13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3362400" y="1440000"/>
            <a:ext cx="2736775" cy="4752000"/>
          </a:xfrm>
        </p:spPr>
        <p:txBody>
          <a:bodyPr/>
          <a:lstStyle/>
          <a:p>
            <a:pPr lvl="0"/>
            <a:r>
              <a:rPr lang="en-US" dirty="0" err="1"/>
              <a:t>Textmasterformat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dtContent Placeholder 11 Id12"/>
          <p:cNvSpPr>
            <a:spLocks noGrp="1"/>
          </p:cNvSpPr>
          <p:nvPr>
            <p:ph sz="quarter" idx="14"/>
            <p:custDataLst>
              <p:tags r:id="rId5"/>
            </p:custDataLst>
          </p:nvPr>
        </p:nvSpPr>
        <p:spPr>
          <a:xfrm>
            <a:off x="6243638" y="1440000"/>
            <a:ext cx="2592387" cy="4752000"/>
          </a:xfrm>
        </p:spPr>
        <p:txBody>
          <a:bodyPr/>
          <a:lstStyle/>
          <a:p>
            <a:pPr lvl="0"/>
            <a:r>
              <a:rPr lang="en-US" dirty="0" err="1"/>
              <a:t>Textmasterformat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dtTextplatzhalter 13 Id7"/>
          <p:cNvSpPr>
            <a:spLocks noGrp="1"/>
          </p:cNvSpPr>
          <p:nvPr>
            <p:ph type="body" sz="quarter" idx="15" hasCustomPrompt="1"/>
            <p:custDataLst>
              <p:tags r:id="rId6"/>
            </p:custDataLst>
          </p:nvPr>
        </p:nvSpPr>
        <p:spPr>
          <a:xfrm>
            <a:off x="10419751" y="1440000"/>
            <a:ext cx="1295999" cy="4752000"/>
          </a:xfrm>
        </p:spPr>
        <p:txBody>
          <a:bodyPr/>
          <a:lstStyle>
            <a:lvl1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SzPct val="70000"/>
              <a:buFont typeface="Arial" pitchFamily="34" charset="0"/>
              <a:buChar char="►"/>
              <a:defRPr sz="1200">
                <a:solidFill>
                  <a:srgbClr val="879BAA"/>
                </a:solidFill>
              </a:defRPr>
            </a:lvl1pPr>
            <a:lvl2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Tx/>
              <a:buSzPct val="70000"/>
              <a:buFont typeface="Arial" pitchFamily="34" charset="0"/>
              <a:buChar char="►"/>
              <a:defRPr sz="1200">
                <a:solidFill>
                  <a:srgbClr val="641946"/>
                </a:solidFill>
              </a:defRPr>
            </a:lvl2pPr>
            <a:lvl3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rgbClr val="879BAA"/>
                </a:solidFill>
              </a:defRPr>
            </a:lvl3pPr>
            <a:lvl4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rgbClr val="641946"/>
                </a:solidFill>
              </a:defRPr>
            </a:lvl4pPr>
            <a:lvl5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chemeClr val="accent1"/>
                </a:solidFill>
              </a:defRPr>
            </a:lvl5pPr>
            <a:lvl6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chemeClr val="accent4"/>
                </a:solidFill>
              </a:defRPr>
            </a:lvl6pPr>
          </a:lstStyle>
          <a:p>
            <a:pPr lvl="0"/>
            <a:r>
              <a:rPr lang="en-US" noProof="0" dirty="0"/>
              <a:t>Click to edit the navigation text</a:t>
            </a:r>
          </a:p>
          <a:p>
            <a:pPr lvl="1"/>
            <a:r>
              <a:rPr lang="en-US" noProof="0" dirty="0"/>
              <a:t>active chapter</a:t>
            </a:r>
          </a:p>
          <a:p>
            <a:pPr lvl="2"/>
            <a:r>
              <a:rPr lang="en-US" noProof="0" dirty="0"/>
              <a:t>subchapter</a:t>
            </a:r>
          </a:p>
          <a:p>
            <a:pPr lvl="3"/>
            <a:r>
              <a:rPr lang="en-US" noProof="0" dirty="0"/>
              <a:t>active subchapter</a:t>
            </a:r>
          </a:p>
          <a:p>
            <a:pPr lvl="4"/>
            <a:r>
              <a:rPr lang="en-US" noProof="0" dirty="0"/>
              <a:t>subchapter</a:t>
            </a:r>
          </a:p>
          <a:p>
            <a:pPr lvl="5"/>
            <a:r>
              <a:rPr lang="en-US" noProof="0" dirty="0"/>
              <a:t>active subchapter</a:t>
            </a:r>
            <a:endParaRPr lang="en-US" dirty="0"/>
          </a:p>
        </p:txBody>
      </p:sp>
    </p:spTree>
    <p:custDataLst>
      <p:custData r:id="rId1"/>
    </p:custData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rows + Navigation" preserve="1" userDrawn="1">
  <p:cSld name="Two rows + Navig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dtTitle 1 Id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0" y="-1"/>
            <a:ext cx="12198350" cy="1440000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cdtContent Placeholder 2 Id3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27063" y="1440000"/>
            <a:ext cx="8208962" cy="2304000"/>
          </a:xfrm>
        </p:spPr>
        <p:txBody>
          <a:bodyPr/>
          <a:lstStyle/>
          <a:p>
            <a:pPr lvl="0"/>
            <a:r>
              <a:rPr lang="en-US" dirty="0" err="1"/>
              <a:t>Textmasterformat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dtContent Placeholder 12 Id13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27063" y="3888000"/>
            <a:ext cx="8208962" cy="2304000"/>
          </a:xfrm>
        </p:spPr>
        <p:txBody>
          <a:bodyPr/>
          <a:lstStyle/>
          <a:p>
            <a:pPr lvl="0"/>
            <a:r>
              <a:rPr lang="en-US" dirty="0" err="1"/>
              <a:t>Textmasterformat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dtTextplatzhalter 13 Id6"/>
          <p:cNvSpPr>
            <a:spLocks noGrp="1"/>
          </p:cNvSpPr>
          <p:nvPr>
            <p:ph type="body" sz="quarter" idx="14" hasCustomPrompt="1"/>
            <p:custDataLst>
              <p:tags r:id="rId5"/>
            </p:custDataLst>
          </p:nvPr>
        </p:nvSpPr>
        <p:spPr>
          <a:xfrm>
            <a:off x="10419751" y="1440000"/>
            <a:ext cx="1295999" cy="4752000"/>
          </a:xfrm>
        </p:spPr>
        <p:txBody>
          <a:bodyPr/>
          <a:lstStyle>
            <a:lvl1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SzPct val="70000"/>
              <a:buFont typeface="Arial" pitchFamily="34" charset="0"/>
              <a:buChar char="►"/>
              <a:defRPr sz="1200">
                <a:solidFill>
                  <a:srgbClr val="879BAA"/>
                </a:solidFill>
              </a:defRPr>
            </a:lvl1pPr>
            <a:lvl2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Tx/>
              <a:buSzPct val="70000"/>
              <a:buFont typeface="Arial" pitchFamily="34" charset="0"/>
              <a:buChar char="►"/>
              <a:defRPr sz="1200">
                <a:solidFill>
                  <a:srgbClr val="641946"/>
                </a:solidFill>
              </a:defRPr>
            </a:lvl2pPr>
            <a:lvl3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rgbClr val="879BAA"/>
                </a:solidFill>
              </a:defRPr>
            </a:lvl3pPr>
            <a:lvl4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rgbClr val="641946"/>
                </a:solidFill>
              </a:defRPr>
            </a:lvl4pPr>
            <a:lvl5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chemeClr val="accent1"/>
                </a:solidFill>
              </a:defRPr>
            </a:lvl5pPr>
            <a:lvl6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chemeClr val="accent4"/>
                </a:solidFill>
              </a:defRPr>
            </a:lvl6pPr>
          </a:lstStyle>
          <a:p>
            <a:pPr lvl="0"/>
            <a:r>
              <a:rPr lang="en-US" noProof="0" dirty="0"/>
              <a:t>Click to edit the navigation text</a:t>
            </a:r>
          </a:p>
          <a:p>
            <a:pPr lvl="1"/>
            <a:r>
              <a:rPr lang="en-US" noProof="0" dirty="0"/>
              <a:t>active chapter</a:t>
            </a:r>
          </a:p>
          <a:p>
            <a:pPr lvl="2"/>
            <a:r>
              <a:rPr lang="en-US" noProof="0" dirty="0"/>
              <a:t>subchapter</a:t>
            </a:r>
          </a:p>
          <a:p>
            <a:pPr lvl="3"/>
            <a:r>
              <a:rPr lang="en-US" noProof="0" dirty="0"/>
              <a:t>active subchapter</a:t>
            </a:r>
          </a:p>
          <a:p>
            <a:pPr lvl="4"/>
            <a:r>
              <a:rPr lang="en-US" noProof="0" dirty="0"/>
              <a:t>subchapter</a:t>
            </a:r>
          </a:p>
          <a:p>
            <a:pPr lvl="5"/>
            <a:r>
              <a:rPr lang="en-US" noProof="0" dirty="0"/>
              <a:t>active subchapter</a:t>
            </a:r>
            <a:endParaRPr lang="en-US" dirty="0"/>
          </a:p>
        </p:txBody>
      </p:sp>
    </p:spTree>
    <p:custDataLst>
      <p:custData r:id="rId1"/>
    </p:custData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objects + Navigation" preserve="1" userDrawn="1">
  <p:cSld name="Four objects + Navig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dtTitle 1 Id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0" y="-1"/>
            <a:ext cx="12198350" cy="1440000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cdtContent Placeholder 2 Id3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27063" y="1440000"/>
            <a:ext cx="4032000" cy="2304000"/>
          </a:xfrm>
        </p:spPr>
        <p:txBody>
          <a:bodyPr/>
          <a:lstStyle/>
          <a:p>
            <a:pPr lvl="0"/>
            <a:r>
              <a:rPr lang="en-US" dirty="0" err="1"/>
              <a:t>Textmasterformat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dtContent Placeholder 12 Id13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4804024" y="1440000"/>
            <a:ext cx="4032000" cy="2304000"/>
          </a:xfrm>
        </p:spPr>
        <p:txBody>
          <a:bodyPr/>
          <a:lstStyle/>
          <a:p>
            <a:pPr lvl="0"/>
            <a:r>
              <a:rPr lang="en-US" dirty="0" err="1"/>
              <a:t>Textmasterformat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dtContent Placeholder 11 Id12"/>
          <p:cNvSpPr>
            <a:spLocks noGrp="1"/>
          </p:cNvSpPr>
          <p:nvPr>
            <p:ph sz="quarter" idx="14"/>
            <p:custDataLst>
              <p:tags r:id="rId5"/>
            </p:custDataLst>
          </p:nvPr>
        </p:nvSpPr>
        <p:spPr>
          <a:xfrm>
            <a:off x="627063" y="3888000"/>
            <a:ext cx="4032000" cy="2304000"/>
          </a:xfrm>
        </p:spPr>
        <p:txBody>
          <a:bodyPr/>
          <a:lstStyle/>
          <a:p>
            <a:pPr lvl="0"/>
            <a:r>
              <a:rPr lang="en-US" dirty="0" err="1"/>
              <a:t>Textmasterformat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dtContent Placeholder 14 Id15"/>
          <p:cNvSpPr>
            <a:spLocks noGrp="1"/>
          </p:cNvSpPr>
          <p:nvPr>
            <p:ph sz="quarter" idx="15"/>
            <p:custDataLst>
              <p:tags r:id="rId6"/>
            </p:custDataLst>
          </p:nvPr>
        </p:nvSpPr>
        <p:spPr>
          <a:xfrm>
            <a:off x="4804025" y="3888000"/>
            <a:ext cx="4032000" cy="2304000"/>
          </a:xfrm>
        </p:spPr>
        <p:txBody>
          <a:bodyPr/>
          <a:lstStyle/>
          <a:p>
            <a:pPr lvl="0"/>
            <a:r>
              <a:rPr lang="en-US" dirty="0" err="1"/>
              <a:t>Textmasterformat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dtTextplatzhalter 13 Id10"/>
          <p:cNvSpPr>
            <a:spLocks noGrp="1"/>
          </p:cNvSpPr>
          <p:nvPr>
            <p:ph type="body" sz="quarter" idx="16" hasCustomPrompt="1"/>
            <p:custDataLst>
              <p:tags r:id="rId7"/>
            </p:custDataLst>
          </p:nvPr>
        </p:nvSpPr>
        <p:spPr>
          <a:xfrm>
            <a:off x="10419751" y="1440000"/>
            <a:ext cx="1295999" cy="4752000"/>
          </a:xfrm>
        </p:spPr>
        <p:txBody>
          <a:bodyPr/>
          <a:lstStyle>
            <a:lvl1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SzPct val="70000"/>
              <a:buFont typeface="Arial" pitchFamily="34" charset="0"/>
              <a:buChar char="►"/>
              <a:defRPr sz="1200">
                <a:solidFill>
                  <a:srgbClr val="879BAA"/>
                </a:solidFill>
              </a:defRPr>
            </a:lvl1pPr>
            <a:lvl2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Tx/>
              <a:buSzPct val="70000"/>
              <a:buFont typeface="Arial" pitchFamily="34" charset="0"/>
              <a:buChar char="►"/>
              <a:defRPr sz="1200">
                <a:solidFill>
                  <a:srgbClr val="641946"/>
                </a:solidFill>
              </a:defRPr>
            </a:lvl2pPr>
            <a:lvl3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rgbClr val="879BAA"/>
                </a:solidFill>
              </a:defRPr>
            </a:lvl3pPr>
            <a:lvl4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rgbClr val="641946"/>
                </a:solidFill>
              </a:defRPr>
            </a:lvl4pPr>
            <a:lvl5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chemeClr val="accent1"/>
                </a:solidFill>
              </a:defRPr>
            </a:lvl5pPr>
            <a:lvl6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chemeClr val="accent4"/>
                </a:solidFill>
              </a:defRPr>
            </a:lvl6pPr>
          </a:lstStyle>
          <a:p>
            <a:pPr lvl="0"/>
            <a:r>
              <a:rPr lang="en-US" noProof="0" dirty="0"/>
              <a:t>Click to edit the navigation text</a:t>
            </a:r>
          </a:p>
          <a:p>
            <a:pPr lvl="1"/>
            <a:r>
              <a:rPr lang="en-US" noProof="0" dirty="0"/>
              <a:t>active chapter</a:t>
            </a:r>
          </a:p>
          <a:p>
            <a:pPr lvl="2"/>
            <a:r>
              <a:rPr lang="en-US" noProof="0" dirty="0"/>
              <a:t>subchapter</a:t>
            </a:r>
          </a:p>
          <a:p>
            <a:pPr lvl="3"/>
            <a:r>
              <a:rPr lang="en-US" noProof="0" dirty="0"/>
              <a:t>active subchapter</a:t>
            </a:r>
          </a:p>
          <a:p>
            <a:pPr lvl="4"/>
            <a:r>
              <a:rPr lang="en-US" noProof="0" dirty="0"/>
              <a:t>subchapter</a:t>
            </a:r>
          </a:p>
          <a:p>
            <a:pPr lvl="5"/>
            <a:r>
              <a:rPr lang="en-US" noProof="0" dirty="0"/>
              <a:t>active subchapter</a:t>
            </a:r>
            <a:endParaRPr lang="en-US" dirty="0"/>
          </a:p>
        </p:txBody>
      </p:sp>
    </p:spTree>
    <p:custDataLst>
      <p:custData r:id="rId1"/>
    </p:custData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Cont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fr-FR"/>
          </a:p>
        </p:txBody>
      </p:sp>
      <p:sp>
        <p:nvSpPr>
          <p:cNvPr id="4" name="cdtText Placeholder 12 Id13"/>
          <p:cNvSpPr>
            <a:spLocks noGrp="1"/>
          </p:cNvSpPr>
          <p:nvPr>
            <p:ph type="body" sz="quarter" idx="14" hasCustomPrompt="1"/>
            <p:custDataLst>
              <p:tags r:id="rId1"/>
            </p:custDataLst>
          </p:nvPr>
        </p:nvSpPr>
        <p:spPr bwMode="auto">
          <a:xfrm>
            <a:off x="4658996" y="1440000"/>
            <a:ext cx="7539354" cy="4752000"/>
          </a:xfrm>
          <a:solidFill>
            <a:srgbClr val="D7D7CD"/>
          </a:solidFill>
        </p:spPr>
        <p:txBody>
          <a:bodyPr lIns="252000" tIns="144000" rIns="482400" bIns="144000"/>
          <a:lstStyle>
            <a:lvl1pPr marL="0" indent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bg2"/>
              </a:buClr>
              <a:buFont typeface="Arial" pitchFamily="34" charset="0"/>
              <a:buNone/>
              <a:tabLst>
                <a:tab pos="5359400" algn="r"/>
              </a:tabLst>
              <a:defRPr>
                <a:solidFill>
                  <a:srgbClr val="000000"/>
                </a:solidFill>
              </a:defRPr>
            </a:lvl1pPr>
            <a:lvl2pPr marL="177800" indent="-176213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0">
                <a:solidFill>
                  <a:srgbClr val="000000"/>
                </a:solidFill>
              </a:defRPr>
            </a:lvl2pPr>
            <a:lvl3pPr marL="177800" indent="-1778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1">
                <a:solidFill>
                  <a:srgbClr val="000000"/>
                </a:solidFill>
              </a:defRPr>
            </a:lvl3pPr>
            <a:lvl4pPr marL="357188" indent="-1778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0">
                <a:solidFill>
                  <a:srgbClr val="000000"/>
                </a:solidFill>
              </a:defRPr>
            </a:lvl4pPr>
            <a:lvl5pPr marL="357188" indent="-1778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1" baseline="0">
                <a:solidFill>
                  <a:srgbClr val="000000"/>
                </a:solidFill>
              </a:defRPr>
            </a:lvl5pPr>
            <a:lvl6pPr marL="360363" indent="-180975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1"/>
            </a:lvl6pPr>
          </a:lstStyle>
          <a:p>
            <a:pPr lvl="0"/>
            <a:r>
              <a:rPr lang="en-US" dirty="0"/>
              <a:t>Click to edit the </a:t>
            </a:r>
            <a:r>
              <a:rPr lang="en-US" dirty="0" err="1"/>
              <a:t>toc</a:t>
            </a:r>
            <a:r>
              <a:rPr lang="en-US" dirty="0"/>
              <a:t> / contact</a:t>
            </a:r>
          </a:p>
          <a:p>
            <a:pPr lvl="1"/>
            <a:r>
              <a:rPr lang="en-US" dirty="0"/>
              <a:t>chapter</a:t>
            </a:r>
          </a:p>
          <a:p>
            <a:pPr lvl="2"/>
            <a:r>
              <a:rPr lang="en-US" dirty="0"/>
              <a:t>active chapter</a:t>
            </a:r>
          </a:p>
          <a:p>
            <a:pPr lvl="3"/>
            <a:r>
              <a:rPr lang="en-US" dirty="0"/>
              <a:t>subchapter</a:t>
            </a:r>
          </a:p>
          <a:p>
            <a:pPr lvl="4"/>
            <a:r>
              <a:rPr lang="en-US" dirty="0"/>
              <a:t>active subchapter</a:t>
            </a:r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5"/>
          </p:nvPr>
        </p:nvSpPr>
        <p:spPr>
          <a:xfrm>
            <a:off x="0" y="1440000"/>
            <a:ext cx="4514400" cy="4752000"/>
          </a:xfrm>
        </p:spPr>
        <p:txBody>
          <a:bodyPr tIns="1800000"/>
          <a:lstStyle>
            <a:lvl1pPr algn="ctr">
              <a:defRPr/>
            </a:lvl1pPr>
          </a:lstStyle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0332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titl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Grafik 30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5" b="535"/>
          <a:stretch/>
        </p:blipFill>
        <p:spPr>
          <a:xfrm>
            <a:off x="0" y="0"/>
            <a:ext cx="12196800" cy="6857128"/>
          </a:xfrm>
          <a:prstGeom prst="rect">
            <a:avLst/>
          </a:prstGeom>
        </p:spPr>
      </p:pic>
      <p:sp>
        <p:nvSpPr>
          <p:cNvPr id="4" name="cdtRectangle 115 Id57350"/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 bwMode="ltGray">
          <a:xfrm>
            <a:off x="627063" y="3891286"/>
            <a:ext cx="6480000" cy="2340314"/>
          </a:xfrm>
          <a:gradFill>
            <a:gsLst>
              <a:gs pos="83000">
                <a:srgbClr val="0099B0">
                  <a:alpha val="85000"/>
                </a:srgbClr>
              </a:gs>
              <a:gs pos="50000">
                <a:srgbClr val="009999">
                  <a:alpha val="85000"/>
                </a:srgbClr>
              </a:gs>
              <a:gs pos="0">
                <a:srgbClr val="50BEBE">
                  <a:alpha val="85000"/>
                </a:srgbClr>
              </a:gs>
              <a:gs pos="100000">
                <a:srgbClr val="0099CB">
                  <a:alpha val="85000"/>
                </a:srgbClr>
              </a:gs>
            </a:gsLst>
            <a:lin ang="0" scaled="0"/>
          </a:gradFill>
        </p:spPr>
        <p:txBody>
          <a:bodyPr wrap="square" lIns="216000" tIns="90000" rIns="216000" bIns="216000" anchor="b" anchorCtr="0">
            <a:spAutoFit/>
          </a:bodyPr>
          <a:lstStyle>
            <a:lvl1pPr>
              <a:defRPr sz="4400" smtClean="0">
                <a:solidFill>
                  <a:srgbClr val="FFFFFF"/>
                </a:solidFill>
                <a:latin typeface="Arial" pitchFamily="34" charset="0"/>
              </a:defRPr>
            </a:lvl1pPr>
          </a:lstStyle>
          <a:p>
            <a:r>
              <a:rPr lang="en-US" dirty="0" err="1"/>
              <a:t>Titelmasterformat</a:t>
            </a:r>
            <a:r>
              <a:rPr lang="en-US" dirty="0"/>
              <a:t>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</p:txBody>
      </p:sp>
      <p:sp>
        <p:nvSpPr>
          <p:cNvPr id="5" name="cdtText Box 101 Id11"/>
          <p:cNvSpPr txBox="1"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6099175" y="0"/>
            <a:ext cx="1588" cy="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36000" rIns="0" bIns="0">
            <a:noAutofit/>
          </a:bodyPr>
          <a:lstStyle/>
          <a:p>
            <a:pPr algn="ctr">
              <a:buClrTx/>
              <a:buFontTx/>
              <a:buNone/>
            </a:pPr>
            <a:endParaRPr lang="en-US" sz="1100" b="1" dirty="0">
              <a:solidFill>
                <a:srgbClr val="990000"/>
              </a:solidFill>
            </a:endParaRPr>
          </a:p>
        </p:txBody>
      </p:sp>
      <p:grpSp>
        <p:nvGrpSpPr>
          <p:cNvPr id="32" name="Gruppieren 31"/>
          <p:cNvGrpSpPr/>
          <p:nvPr userDrawn="1"/>
        </p:nvGrpSpPr>
        <p:grpSpPr>
          <a:xfrm>
            <a:off x="-216000" y="-216000"/>
            <a:ext cx="12628800" cy="7290000"/>
            <a:chOff x="-216000" y="-216000"/>
            <a:chExt cx="12628800" cy="7290000"/>
          </a:xfrm>
        </p:grpSpPr>
        <p:cxnSp>
          <p:nvCxnSpPr>
            <p:cNvPr id="33" name="Gerade Verbindung 32"/>
            <p:cNvCxnSpPr/>
            <p:nvPr userDrawn="1"/>
          </p:nvCxnSpPr>
          <p:spPr bwMode="auto">
            <a:xfrm>
              <a:off x="627063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7" name="Gerade Verbindung 56"/>
            <p:cNvCxnSpPr/>
            <p:nvPr userDrawn="1"/>
          </p:nvCxnSpPr>
          <p:spPr bwMode="auto">
            <a:xfrm>
              <a:off x="6099175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8" name="Gerade Verbindung 57"/>
            <p:cNvCxnSpPr/>
            <p:nvPr userDrawn="1"/>
          </p:nvCxnSpPr>
          <p:spPr bwMode="auto">
            <a:xfrm>
              <a:off x="62420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9" name="Gerade Verbindung 58"/>
            <p:cNvCxnSpPr/>
            <p:nvPr userDrawn="1"/>
          </p:nvCxnSpPr>
          <p:spPr bwMode="auto">
            <a:xfrm>
              <a:off x="8835479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0" name="Gerade Verbindung 59"/>
            <p:cNvCxnSpPr/>
            <p:nvPr userDrawn="1"/>
          </p:nvCxnSpPr>
          <p:spPr bwMode="auto">
            <a:xfrm>
              <a:off x="117157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1" name="Gerade Verbindung 60"/>
            <p:cNvCxnSpPr/>
            <p:nvPr userDrawn="1"/>
          </p:nvCxnSpPr>
          <p:spPr bwMode="auto">
            <a:xfrm rot="5400000">
              <a:off x="123228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2" name="Gerade Verbindung 61"/>
            <p:cNvCxnSpPr/>
            <p:nvPr userDrawn="1"/>
          </p:nvCxnSpPr>
          <p:spPr bwMode="auto">
            <a:xfrm rot="5400000">
              <a:off x="12322800" y="9468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3" name="Gerade Verbindung 62"/>
            <p:cNvCxnSpPr/>
            <p:nvPr userDrawn="1"/>
          </p:nvCxnSpPr>
          <p:spPr bwMode="auto">
            <a:xfrm rot="5400000">
              <a:off x="12322800" y="14652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4" name="Gerade Verbindung 63"/>
            <p:cNvCxnSpPr/>
            <p:nvPr userDrawn="1"/>
          </p:nvCxnSpPr>
          <p:spPr bwMode="auto">
            <a:xfrm rot="5400000">
              <a:off x="12322800" y="36972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5" name="Gerade Verbindung 64"/>
            <p:cNvCxnSpPr/>
            <p:nvPr userDrawn="1"/>
          </p:nvCxnSpPr>
          <p:spPr bwMode="auto">
            <a:xfrm rot="5400000">
              <a:off x="12322800" y="38376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6" name="Gerade Verbindung 65"/>
            <p:cNvCxnSpPr/>
            <p:nvPr userDrawn="1"/>
          </p:nvCxnSpPr>
          <p:spPr bwMode="auto">
            <a:xfrm rot="5400000">
              <a:off x="12322800" y="60768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7" name="Gerade Verbindung 66"/>
            <p:cNvCxnSpPr/>
            <p:nvPr userDrawn="1"/>
          </p:nvCxnSpPr>
          <p:spPr bwMode="auto">
            <a:xfrm>
              <a:off x="627063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8" name="Gerade Verbindung 67"/>
            <p:cNvCxnSpPr/>
            <p:nvPr userDrawn="1"/>
          </p:nvCxnSpPr>
          <p:spPr bwMode="auto">
            <a:xfrm>
              <a:off x="6099175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9" name="Gerade Verbindung 68"/>
            <p:cNvCxnSpPr/>
            <p:nvPr userDrawn="1"/>
          </p:nvCxnSpPr>
          <p:spPr bwMode="auto">
            <a:xfrm>
              <a:off x="62420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0" name="Gerade Verbindung 69"/>
            <p:cNvCxnSpPr/>
            <p:nvPr userDrawn="1"/>
          </p:nvCxnSpPr>
          <p:spPr bwMode="auto">
            <a:xfrm>
              <a:off x="8835479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1" name="Gerade Verbindung 70"/>
            <p:cNvCxnSpPr/>
            <p:nvPr userDrawn="1"/>
          </p:nvCxnSpPr>
          <p:spPr bwMode="auto">
            <a:xfrm>
              <a:off x="117157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2" name="Gerade Verbindung 71"/>
            <p:cNvCxnSpPr/>
            <p:nvPr userDrawn="1"/>
          </p:nvCxnSpPr>
          <p:spPr bwMode="auto">
            <a:xfrm rot="5400000">
              <a:off x="-1260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3" name="Gerade Verbindung 72"/>
            <p:cNvCxnSpPr/>
            <p:nvPr userDrawn="1"/>
          </p:nvCxnSpPr>
          <p:spPr bwMode="auto">
            <a:xfrm rot="5400000">
              <a:off x="-126000" y="9468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4" name="Gerade Verbindung 73"/>
            <p:cNvCxnSpPr/>
            <p:nvPr userDrawn="1"/>
          </p:nvCxnSpPr>
          <p:spPr bwMode="auto">
            <a:xfrm rot="5400000">
              <a:off x="-126000" y="14652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5" name="Gerade Verbindung 74"/>
            <p:cNvCxnSpPr/>
            <p:nvPr userDrawn="1"/>
          </p:nvCxnSpPr>
          <p:spPr bwMode="auto">
            <a:xfrm rot="5400000">
              <a:off x="-126000" y="36972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6" name="Gerade Verbindung 75"/>
            <p:cNvCxnSpPr/>
            <p:nvPr userDrawn="1"/>
          </p:nvCxnSpPr>
          <p:spPr bwMode="auto">
            <a:xfrm rot="5400000">
              <a:off x="-126000" y="38376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7" name="Gerade Verbindung 76"/>
            <p:cNvCxnSpPr/>
            <p:nvPr userDrawn="1"/>
          </p:nvCxnSpPr>
          <p:spPr bwMode="auto">
            <a:xfrm rot="5400000">
              <a:off x="-126000" y="60768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0" name="Group 33"/>
          <p:cNvGrpSpPr>
            <a:grpSpLocks noChangeAspect="1"/>
          </p:cNvGrpSpPr>
          <p:nvPr userDrawn="1"/>
        </p:nvGrpSpPr>
        <p:grpSpPr bwMode="auto">
          <a:xfrm>
            <a:off x="9555163" y="323850"/>
            <a:ext cx="2159000" cy="914400"/>
            <a:chOff x="6019" y="204"/>
            <a:chExt cx="1360" cy="576"/>
          </a:xfrm>
        </p:grpSpPr>
        <p:sp>
          <p:nvSpPr>
            <p:cNvPr id="34" name="AutoShape 32"/>
            <p:cNvSpPr>
              <a:spLocks noChangeAspect="1" noChangeArrowheads="1" noTextEdit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5" name="Rectangle 34"/>
            <p:cNvSpPr>
              <a:spLocks noChangeArrowheads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6" name="Freeform 35"/>
            <p:cNvSpPr>
              <a:spLocks/>
            </p:cNvSpPr>
            <p:nvPr userDrawn="1"/>
          </p:nvSpPr>
          <p:spPr bwMode="auto">
            <a:xfrm>
              <a:off x="6765" y="562"/>
              <a:ext cx="98" cy="156"/>
            </a:xfrm>
            <a:custGeom>
              <a:avLst/>
              <a:gdLst>
                <a:gd name="T0" fmla="*/ 705 w 1179"/>
                <a:gd name="T1" fmla="*/ 998 h 1866"/>
                <a:gd name="T2" fmla="*/ 588 w 1179"/>
                <a:gd name="T3" fmla="*/ 1280 h 1866"/>
                <a:gd name="T4" fmla="*/ 458 w 1179"/>
                <a:gd name="T5" fmla="*/ 1547 h 1866"/>
                <a:gd name="T6" fmla="*/ 277 w 1179"/>
                <a:gd name="T7" fmla="*/ 1824 h 1866"/>
                <a:gd name="T8" fmla="*/ 270 w 1179"/>
                <a:gd name="T9" fmla="*/ 1854 h 1866"/>
                <a:gd name="T10" fmla="*/ 295 w 1179"/>
                <a:gd name="T11" fmla="*/ 1866 h 1866"/>
                <a:gd name="T12" fmla="*/ 363 w 1179"/>
                <a:gd name="T13" fmla="*/ 1834 h 1866"/>
                <a:gd name="T14" fmla="*/ 442 w 1179"/>
                <a:gd name="T15" fmla="*/ 1757 h 1866"/>
                <a:gd name="T16" fmla="*/ 627 w 1179"/>
                <a:gd name="T17" fmla="*/ 1494 h 1866"/>
                <a:gd name="T18" fmla="*/ 832 w 1179"/>
                <a:gd name="T19" fmla="*/ 1110 h 1866"/>
                <a:gd name="T20" fmla="*/ 972 w 1179"/>
                <a:gd name="T21" fmla="*/ 852 h 1866"/>
                <a:gd name="T22" fmla="*/ 1080 w 1179"/>
                <a:gd name="T23" fmla="*/ 704 h 1866"/>
                <a:gd name="T24" fmla="*/ 1172 w 1179"/>
                <a:gd name="T25" fmla="*/ 601 h 1866"/>
                <a:gd name="T26" fmla="*/ 1178 w 1179"/>
                <a:gd name="T27" fmla="*/ 575 h 1866"/>
                <a:gd name="T28" fmla="*/ 1137 w 1179"/>
                <a:gd name="T29" fmla="*/ 537 h 1866"/>
                <a:gd name="T30" fmla="*/ 1056 w 1179"/>
                <a:gd name="T31" fmla="*/ 517 h 1866"/>
                <a:gd name="T32" fmla="*/ 1012 w 1179"/>
                <a:gd name="T33" fmla="*/ 528 h 1866"/>
                <a:gd name="T34" fmla="*/ 948 w 1179"/>
                <a:gd name="T35" fmla="*/ 593 h 1866"/>
                <a:gd name="T36" fmla="*/ 778 w 1179"/>
                <a:gd name="T37" fmla="*/ 756 h 1866"/>
                <a:gd name="T38" fmla="*/ 713 w 1179"/>
                <a:gd name="T39" fmla="*/ 790 h 1866"/>
                <a:gd name="T40" fmla="*/ 676 w 1179"/>
                <a:gd name="T41" fmla="*/ 779 h 1866"/>
                <a:gd name="T42" fmla="*/ 653 w 1179"/>
                <a:gd name="T43" fmla="*/ 730 h 1866"/>
                <a:gd name="T44" fmla="*/ 655 w 1179"/>
                <a:gd name="T45" fmla="*/ 622 h 1866"/>
                <a:gd name="T46" fmla="*/ 650 w 1179"/>
                <a:gd name="T47" fmla="*/ 579 h 1866"/>
                <a:gd name="T48" fmla="*/ 622 w 1179"/>
                <a:gd name="T49" fmla="*/ 552 h 1866"/>
                <a:gd name="T50" fmla="*/ 493 w 1179"/>
                <a:gd name="T51" fmla="*/ 530 h 1866"/>
                <a:gd name="T52" fmla="*/ 272 w 1179"/>
                <a:gd name="T53" fmla="*/ 517 h 1866"/>
                <a:gd name="T54" fmla="*/ 340 w 1179"/>
                <a:gd name="T55" fmla="*/ 248 h 1866"/>
                <a:gd name="T56" fmla="*/ 393 w 1179"/>
                <a:gd name="T57" fmla="*/ 122 h 1866"/>
                <a:gd name="T58" fmla="*/ 426 w 1179"/>
                <a:gd name="T59" fmla="*/ 45 h 1866"/>
                <a:gd name="T60" fmla="*/ 397 w 1179"/>
                <a:gd name="T61" fmla="*/ 16 h 1866"/>
                <a:gd name="T62" fmla="*/ 333 w 1179"/>
                <a:gd name="T63" fmla="*/ 0 h 1866"/>
                <a:gd name="T64" fmla="*/ 279 w 1179"/>
                <a:gd name="T65" fmla="*/ 11 h 1866"/>
                <a:gd name="T66" fmla="*/ 240 w 1179"/>
                <a:gd name="T67" fmla="*/ 61 h 1866"/>
                <a:gd name="T68" fmla="*/ 150 w 1179"/>
                <a:gd name="T69" fmla="*/ 340 h 1866"/>
                <a:gd name="T70" fmla="*/ 89 w 1179"/>
                <a:gd name="T71" fmla="*/ 509 h 1866"/>
                <a:gd name="T72" fmla="*/ 11 w 1179"/>
                <a:gd name="T73" fmla="*/ 514 h 1866"/>
                <a:gd name="T74" fmla="*/ 0 w 1179"/>
                <a:gd name="T75" fmla="*/ 531 h 1866"/>
                <a:gd name="T76" fmla="*/ 25 w 1179"/>
                <a:gd name="T77" fmla="*/ 588 h 1866"/>
                <a:gd name="T78" fmla="*/ 69 w 1179"/>
                <a:gd name="T79" fmla="*/ 627 h 1866"/>
                <a:gd name="T80" fmla="*/ 100 w 1179"/>
                <a:gd name="T81" fmla="*/ 669 h 1866"/>
                <a:gd name="T82" fmla="*/ 102 w 1179"/>
                <a:gd name="T83" fmla="*/ 825 h 1866"/>
                <a:gd name="T84" fmla="*/ 141 w 1179"/>
                <a:gd name="T85" fmla="*/ 948 h 1866"/>
                <a:gd name="T86" fmla="*/ 220 w 1179"/>
                <a:gd name="T87" fmla="*/ 1011 h 1866"/>
                <a:gd name="T88" fmla="*/ 273 w 1179"/>
                <a:gd name="T89" fmla="*/ 1012 h 1866"/>
                <a:gd name="T90" fmla="*/ 282 w 1179"/>
                <a:gd name="T91" fmla="*/ 989 h 1866"/>
                <a:gd name="T92" fmla="*/ 251 w 1179"/>
                <a:gd name="T93" fmla="*/ 888 h 1866"/>
                <a:gd name="T94" fmla="*/ 244 w 1179"/>
                <a:gd name="T95" fmla="*/ 748 h 1866"/>
                <a:gd name="T96" fmla="*/ 282 w 1179"/>
                <a:gd name="T97" fmla="*/ 625 h 1866"/>
                <a:gd name="T98" fmla="*/ 428 w 1179"/>
                <a:gd name="T99" fmla="*/ 608 h 1866"/>
                <a:gd name="T100" fmla="*/ 477 w 1179"/>
                <a:gd name="T101" fmla="*/ 617 h 1866"/>
                <a:gd name="T102" fmla="*/ 483 w 1179"/>
                <a:gd name="T103" fmla="*/ 645 h 1866"/>
                <a:gd name="T104" fmla="*/ 495 w 1179"/>
                <a:gd name="T105" fmla="*/ 741 h 1866"/>
                <a:gd name="T106" fmla="*/ 539 w 1179"/>
                <a:gd name="T107" fmla="*/ 816 h 1866"/>
                <a:gd name="T108" fmla="*/ 600 w 1179"/>
                <a:gd name="T109" fmla="*/ 858 h 1866"/>
                <a:gd name="T110" fmla="*/ 682 w 1179"/>
                <a:gd name="T111" fmla="*/ 882 h 18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79" h="1866">
                  <a:moveTo>
                    <a:pt x="756" y="885"/>
                  </a:moveTo>
                  <a:lnTo>
                    <a:pt x="752" y="893"/>
                  </a:lnTo>
                  <a:lnTo>
                    <a:pt x="741" y="919"/>
                  </a:lnTo>
                  <a:lnTo>
                    <a:pt x="729" y="944"/>
                  </a:lnTo>
                  <a:lnTo>
                    <a:pt x="718" y="971"/>
                  </a:lnTo>
                  <a:lnTo>
                    <a:pt x="705" y="998"/>
                  </a:lnTo>
                  <a:lnTo>
                    <a:pt x="694" y="1026"/>
                  </a:lnTo>
                  <a:lnTo>
                    <a:pt x="682" y="1054"/>
                  </a:lnTo>
                  <a:lnTo>
                    <a:pt x="671" y="1083"/>
                  </a:lnTo>
                  <a:lnTo>
                    <a:pt x="659" y="1112"/>
                  </a:lnTo>
                  <a:lnTo>
                    <a:pt x="624" y="1194"/>
                  </a:lnTo>
                  <a:lnTo>
                    <a:pt x="588" y="1280"/>
                  </a:lnTo>
                  <a:lnTo>
                    <a:pt x="569" y="1324"/>
                  </a:lnTo>
                  <a:lnTo>
                    <a:pt x="548" y="1368"/>
                  </a:lnTo>
                  <a:lnTo>
                    <a:pt x="527" y="1412"/>
                  </a:lnTo>
                  <a:lnTo>
                    <a:pt x="506" y="1457"/>
                  </a:lnTo>
                  <a:lnTo>
                    <a:pt x="482" y="1501"/>
                  </a:lnTo>
                  <a:lnTo>
                    <a:pt x="458" y="1547"/>
                  </a:lnTo>
                  <a:lnTo>
                    <a:pt x="432" y="1593"/>
                  </a:lnTo>
                  <a:lnTo>
                    <a:pt x="405" y="1639"/>
                  </a:lnTo>
                  <a:lnTo>
                    <a:pt x="375" y="1685"/>
                  </a:lnTo>
                  <a:lnTo>
                    <a:pt x="344" y="1731"/>
                  </a:lnTo>
                  <a:lnTo>
                    <a:pt x="312" y="1778"/>
                  </a:lnTo>
                  <a:lnTo>
                    <a:pt x="277" y="1824"/>
                  </a:lnTo>
                  <a:lnTo>
                    <a:pt x="272" y="1832"/>
                  </a:lnTo>
                  <a:lnTo>
                    <a:pt x="269" y="1840"/>
                  </a:lnTo>
                  <a:lnTo>
                    <a:pt x="269" y="1844"/>
                  </a:lnTo>
                  <a:lnTo>
                    <a:pt x="268" y="1847"/>
                  </a:lnTo>
                  <a:lnTo>
                    <a:pt x="269" y="1851"/>
                  </a:lnTo>
                  <a:lnTo>
                    <a:pt x="270" y="1854"/>
                  </a:lnTo>
                  <a:lnTo>
                    <a:pt x="272" y="1857"/>
                  </a:lnTo>
                  <a:lnTo>
                    <a:pt x="274" y="1859"/>
                  </a:lnTo>
                  <a:lnTo>
                    <a:pt x="276" y="1861"/>
                  </a:lnTo>
                  <a:lnTo>
                    <a:pt x="279" y="1863"/>
                  </a:lnTo>
                  <a:lnTo>
                    <a:pt x="287" y="1865"/>
                  </a:lnTo>
                  <a:lnTo>
                    <a:pt x="295" y="1866"/>
                  </a:lnTo>
                  <a:lnTo>
                    <a:pt x="306" y="1865"/>
                  </a:lnTo>
                  <a:lnTo>
                    <a:pt x="317" y="1862"/>
                  </a:lnTo>
                  <a:lnTo>
                    <a:pt x="327" y="1858"/>
                  </a:lnTo>
                  <a:lnTo>
                    <a:pt x="338" y="1852"/>
                  </a:lnTo>
                  <a:lnTo>
                    <a:pt x="350" y="1843"/>
                  </a:lnTo>
                  <a:lnTo>
                    <a:pt x="363" y="1834"/>
                  </a:lnTo>
                  <a:lnTo>
                    <a:pt x="375" y="1824"/>
                  </a:lnTo>
                  <a:lnTo>
                    <a:pt x="388" y="1813"/>
                  </a:lnTo>
                  <a:lnTo>
                    <a:pt x="401" y="1801"/>
                  </a:lnTo>
                  <a:lnTo>
                    <a:pt x="415" y="1786"/>
                  </a:lnTo>
                  <a:lnTo>
                    <a:pt x="429" y="1772"/>
                  </a:lnTo>
                  <a:lnTo>
                    <a:pt x="442" y="1757"/>
                  </a:lnTo>
                  <a:lnTo>
                    <a:pt x="471" y="1722"/>
                  </a:lnTo>
                  <a:lnTo>
                    <a:pt x="500" y="1684"/>
                  </a:lnTo>
                  <a:lnTo>
                    <a:pt x="531" y="1642"/>
                  </a:lnTo>
                  <a:lnTo>
                    <a:pt x="563" y="1596"/>
                  </a:lnTo>
                  <a:lnTo>
                    <a:pt x="594" y="1547"/>
                  </a:lnTo>
                  <a:lnTo>
                    <a:pt x="627" y="1494"/>
                  </a:lnTo>
                  <a:lnTo>
                    <a:pt x="661" y="1438"/>
                  </a:lnTo>
                  <a:lnTo>
                    <a:pt x="694" y="1379"/>
                  </a:lnTo>
                  <a:lnTo>
                    <a:pt x="728" y="1317"/>
                  </a:lnTo>
                  <a:lnTo>
                    <a:pt x="763" y="1250"/>
                  </a:lnTo>
                  <a:lnTo>
                    <a:pt x="797" y="1181"/>
                  </a:lnTo>
                  <a:lnTo>
                    <a:pt x="832" y="1110"/>
                  </a:lnTo>
                  <a:lnTo>
                    <a:pt x="858" y="1056"/>
                  </a:lnTo>
                  <a:lnTo>
                    <a:pt x="883" y="1008"/>
                  </a:lnTo>
                  <a:lnTo>
                    <a:pt x="906" y="964"/>
                  </a:lnTo>
                  <a:lnTo>
                    <a:pt x="930" y="923"/>
                  </a:lnTo>
                  <a:lnTo>
                    <a:pt x="951" y="886"/>
                  </a:lnTo>
                  <a:lnTo>
                    <a:pt x="972" y="852"/>
                  </a:lnTo>
                  <a:lnTo>
                    <a:pt x="992" y="822"/>
                  </a:lnTo>
                  <a:lnTo>
                    <a:pt x="1010" y="793"/>
                  </a:lnTo>
                  <a:lnTo>
                    <a:pt x="1029" y="768"/>
                  </a:lnTo>
                  <a:lnTo>
                    <a:pt x="1047" y="745"/>
                  </a:lnTo>
                  <a:lnTo>
                    <a:pt x="1063" y="724"/>
                  </a:lnTo>
                  <a:lnTo>
                    <a:pt x="1080" y="704"/>
                  </a:lnTo>
                  <a:lnTo>
                    <a:pt x="1110" y="670"/>
                  </a:lnTo>
                  <a:lnTo>
                    <a:pt x="1139" y="639"/>
                  </a:lnTo>
                  <a:lnTo>
                    <a:pt x="1152" y="625"/>
                  </a:lnTo>
                  <a:lnTo>
                    <a:pt x="1164" y="610"/>
                  </a:lnTo>
                  <a:lnTo>
                    <a:pt x="1169" y="606"/>
                  </a:lnTo>
                  <a:lnTo>
                    <a:pt x="1172" y="601"/>
                  </a:lnTo>
                  <a:lnTo>
                    <a:pt x="1175" y="597"/>
                  </a:lnTo>
                  <a:lnTo>
                    <a:pt x="1177" y="592"/>
                  </a:lnTo>
                  <a:lnTo>
                    <a:pt x="1178" y="588"/>
                  </a:lnTo>
                  <a:lnTo>
                    <a:pt x="1179" y="584"/>
                  </a:lnTo>
                  <a:lnTo>
                    <a:pt x="1179" y="580"/>
                  </a:lnTo>
                  <a:lnTo>
                    <a:pt x="1178" y="575"/>
                  </a:lnTo>
                  <a:lnTo>
                    <a:pt x="1175" y="569"/>
                  </a:lnTo>
                  <a:lnTo>
                    <a:pt x="1171" y="561"/>
                  </a:lnTo>
                  <a:lnTo>
                    <a:pt x="1164" y="555"/>
                  </a:lnTo>
                  <a:lnTo>
                    <a:pt x="1157" y="549"/>
                  </a:lnTo>
                  <a:lnTo>
                    <a:pt x="1148" y="543"/>
                  </a:lnTo>
                  <a:lnTo>
                    <a:pt x="1137" y="537"/>
                  </a:lnTo>
                  <a:lnTo>
                    <a:pt x="1125" y="532"/>
                  </a:lnTo>
                  <a:lnTo>
                    <a:pt x="1111" y="527"/>
                  </a:lnTo>
                  <a:lnTo>
                    <a:pt x="1092" y="521"/>
                  </a:lnTo>
                  <a:lnTo>
                    <a:pt x="1074" y="518"/>
                  </a:lnTo>
                  <a:lnTo>
                    <a:pt x="1065" y="517"/>
                  </a:lnTo>
                  <a:lnTo>
                    <a:pt x="1056" y="517"/>
                  </a:lnTo>
                  <a:lnTo>
                    <a:pt x="1049" y="517"/>
                  </a:lnTo>
                  <a:lnTo>
                    <a:pt x="1041" y="518"/>
                  </a:lnTo>
                  <a:lnTo>
                    <a:pt x="1034" y="520"/>
                  </a:lnTo>
                  <a:lnTo>
                    <a:pt x="1027" y="522"/>
                  </a:lnTo>
                  <a:lnTo>
                    <a:pt x="1020" y="525"/>
                  </a:lnTo>
                  <a:lnTo>
                    <a:pt x="1012" y="528"/>
                  </a:lnTo>
                  <a:lnTo>
                    <a:pt x="1006" y="532"/>
                  </a:lnTo>
                  <a:lnTo>
                    <a:pt x="1000" y="537"/>
                  </a:lnTo>
                  <a:lnTo>
                    <a:pt x="994" y="542"/>
                  </a:lnTo>
                  <a:lnTo>
                    <a:pt x="989" y="548"/>
                  </a:lnTo>
                  <a:lnTo>
                    <a:pt x="985" y="551"/>
                  </a:lnTo>
                  <a:lnTo>
                    <a:pt x="948" y="593"/>
                  </a:lnTo>
                  <a:lnTo>
                    <a:pt x="909" y="635"/>
                  </a:lnTo>
                  <a:lnTo>
                    <a:pt x="870" y="675"/>
                  </a:lnTo>
                  <a:lnTo>
                    <a:pt x="832" y="711"/>
                  </a:lnTo>
                  <a:lnTo>
                    <a:pt x="813" y="728"/>
                  </a:lnTo>
                  <a:lnTo>
                    <a:pt x="795" y="743"/>
                  </a:lnTo>
                  <a:lnTo>
                    <a:pt x="778" y="756"/>
                  </a:lnTo>
                  <a:lnTo>
                    <a:pt x="762" y="769"/>
                  </a:lnTo>
                  <a:lnTo>
                    <a:pt x="746" y="778"/>
                  </a:lnTo>
                  <a:lnTo>
                    <a:pt x="732" y="784"/>
                  </a:lnTo>
                  <a:lnTo>
                    <a:pt x="725" y="787"/>
                  </a:lnTo>
                  <a:lnTo>
                    <a:pt x="719" y="789"/>
                  </a:lnTo>
                  <a:lnTo>
                    <a:pt x="713" y="790"/>
                  </a:lnTo>
                  <a:lnTo>
                    <a:pt x="707" y="790"/>
                  </a:lnTo>
                  <a:lnTo>
                    <a:pt x="697" y="789"/>
                  </a:lnTo>
                  <a:lnTo>
                    <a:pt x="688" y="786"/>
                  </a:lnTo>
                  <a:lnTo>
                    <a:pt x="684" y="784"/>
                  </a:lnTo>
                  <a:lnTo>
                    <a:pt x="680" y="782"/>
                  </a:lnTo>
                  <a:lnTo>
                    <a:pt x="676" y="779"/>
                  </a:lnTo>
                  <a:lnTo>
                    <a:pt x="673" y="776"/>
                  </a:lnTo>
                  <a:lnTo>
                    <a:pt x="668" y="770"/>
                  </a:lnTo>
                  <a:lnTo>
                    <a:pt x="664" y="762"/>
                  </a:lnTo>
                  <a:lnTo>
                    <a:pt x="661" y="755"/>
                  </a:lnTo>
                  <a:lnTo>
                    <a:pt x="657" y="747"/>
                  </a:lnTo>
                  <a:lnTo>
                    <a:pt x="653" y="730"/>
                  </a:lnTo>
                  <a:lnTo>
                    <a:pt x="651" y="711"/>
                  </a:lnTo>
                  <a:lnTo>
                    <a:pt x="651" y="692"/>
                  </a:lnTo>
                  <a:lnTo>
                    <a:pt x="651" y="672"/>
                  </a:lnTo>
                  <a:lnTo>
                    <a:pt x="653" y="652"/>
                  </a:lnTo>
                  <a:lnTo>
                    <a:pt x="654" y="634"/>
                  </a:lnTo>
                  <a:lnTo>
                    <a:pt x="655" y="622"/>
                  </a:lnTo>
                  <a:lnTo>
                    <a:pt x="656" y="611"/>
                  </a:lnTo>
                  <a:lnTo>
                    <a:pt x="656" y="604"/>
                  </a:lnTo>
                  <a:lnTo>
                    <a:pt x="655" y="597"/>
                  </a:lnTo>
                  <a:lnTo>
                    <a:pt x="654" y="591"/>
                  </a:lnTo>
                  <a:lnTo>
                    <a:pt x="652" y="585"/>
                  </a:lnTo>
                  <a:lnTo>
                    <a:pt x="650" y="579"/>
                  </a:lnTo>
                  <a:lnTo>
                    <a:pt x="647" y="574"/>
                  </a:lnTo>
                  <a:lnTo>
                    <a:pt x="644" y="569"/>
                  </a:lnTo>
                  <a:lnTo>
                    <a:pt x="639" y="564"/>
                  </a:lnTo>
                  <a:lnTo>
                    <a:pt x="634" y="560"/>
                  </a:lnTo>
                  <a:lnTo>
                    <a:pt x="629" y="556"/>
                  </a:lnTo>
                  <a:lnTo>
                    <a:pt x="622" y="552"/>
                  </a:lnTo>
                  <a:lnTo>
                    <a:pt x="615" y="549"/>
                  </a:lnTo>
                  <a:lnTo>
                    <a:pt x="598" y="544"/>
                  </a:lnTo>
                  <a:lnTo>
                    <a:pt x="578" y="539"/>
                  </a:lnTo>
                  <a:lnTo>
                    <a:pt x="558" y="537"/>
                  </a:lnTo>
                  <a:lnTo>
                    <a:pt x="529" y="533"/>
                  </a:lnTo>
                  <a:lnTo>
                    <a:pt x="493" y="530"/>
                  </a:lnTo>
                  <a:lnTo>
                    <a:pt x="453" y="527"/>
                  </a:lnTo>
                  <a:lnTo>
                    <a:pt x="411" y="525"/>
                  </a:lnTo>
                  <a:lnTo>
                    <a:pt x="366" y="522"/>
                  </a:lnTo>
                  <a:lnTo>
                    <a:pt x="322" y="520"/>
                  </a:lnTo>
                  <a:lnTo>
                    <a:pt x="279" y="517"/>
                  </a:lnTo>
                  <a:lnTo>
                    <a:pt x="272" y="517"/>
                  </a:lnTo>
                  <a:lnTo>
                    <a:pt x="273" y="510"/>
                  </a:lnTo>
                  <a:lnTo>
                    <a:pt x="286" y="448"/>
                  </a:lnTo>
                  <a:lnTo>
                    <a:pt x="300" y="387"/>
                  </a:lnTo>
                  <a:lnTo>
                    <a:pt x="316" y="329"/>
                  </a:lnTo>
                  <a:lnTo>
                    <a:pt x="332" y="274"/>
                  </a:lnTo>
                  <a:lnTo>
                    <a:pt x="340" y="248"/>
                  </a:lnTo>
                  <a:lnTo>
                    <a:pt x="349" y="223"/>
                  </a:lnTo>
                  <a:lnTo>
                    <a:pt x="358" y="199"/>
                  </a:lnTo>
                  <a:lnTo>
                    <a:pt x="367" y="178"/>
                  </a:lnTo>
                  <a:lnTo>
                    <a:pt x="376" y="157"/>
                  </a:lnTo>
                  <a:lnTo>
                    <a:pt x="384" y="138"/>
                  </a:lnTo>
                  <a:lnTo>
                    <a:pt x="393" y="122"/>
                  </a:lnTo>
                  <a:lnTo>
                    <a:pt x="401" y="106"/>
                  </a:lnTo>
                  <a:lnTo>
                    <a:pt x="413" y="86"/>
                  </a:lnTo>
                  <a:lnTo>
                    <a:pt x="422" y="67"/>
                  </a:lnTo>
                  <a:lnTo>
                    <a:pt x="425" y="59"/>
                  </a:lnTo>
                  <a:lnTo>
                    <a:pt x="426" y="52"/>
                  </a:lnTo>
                  <a:lnTo>
                    <a:pt x="426" y="45"/>
                  </a:lnTo>
                  <a:lnTo>
                    <a:pt x="424" y="39"/>
                  </a:lnTo>
                  <a:lnTo>
                    <a:pt x="422" y="34"/>
                  </a:lnTo>
                  <a:lnTo>
                    <a:pt x="418" y="30"/>
                  </a:lnTo>
                  <a:lnTo>
                    <a:pt x="413" y="25"/>
                  </a:lnTo>
                  <a:lnTo>
                    <a:pt x="406" y="20"/>
                  </a:lnTo>
                  <a:lnTo>
                    <a:pt x="397" y="16"/>
                  </a:lnTo>
                  <a:lnTo>
                    <a:pt x="387" y="13"/>
                  </a:lnTo>
                  <a:lnTo>
                    <a:pt x="376" y="9"/>
                  </a:lnTo>
                  <a:lnTo>
                    <a:pt x="364" y="6"/>
                  </a:lnTo>
                  <a:lnTo>
                    <a:pt x="353" y="3"/>
                  </a:lnTo>
                  <a:lnTo>
                    <a:pt x="342" y="1"/>
                  </a:lnTo>
                  <a:lnTo>
                    <a:pt x="333" y="0"/>
                  </a:lnTo>
                  <a:lnTo>
                    <a:pt x="323" y="0"/>
                  </a:lnTo>
                  <a:lnTo>
                    <a:pt x="313" y="1"/>
                  </a:lnTo>
                  <a:lnTo>
                    <a:pt x="304" y="2"/>
                  </a:lnTo>
                  <a:lnTo>
                    <a:pt x="294" y="4"/>
                  </a:lnTo>
                  <a:lnTo>
                    <a:pt x="286" y="7"/>
                  </a:lnTo>
                  <a:lnTo>
                    <a:pt x="279" y="11"/>
                  </a:lnTo>
                  <a:lnTo>
                    <a:pt x="273" y="15"/>
                  </a:lnTo>
                  <a:lnTo>
                    <a:pt x="267" y="20"/>
                  </a:lnTo>
                  <a:lnTo>
                    <a:pt x="262" y="26"/>
                  </a:lnTo>
                  <a:lnTo>
                    <a:pt x="253" y="37"/>
                  </a:lnTo>
                  <a:lnTo>
                    <a:pt x="245" y="49"/>
                  </a:lnTo>
                  <a:lnTo>
                    <a:pt x="240" y="61"/>
                  </a:lnTo>
                  <a:lnTo>
                    <a:pt x="235" y="73"/>
                  </a:lnTo>
                  <a:lnTo>
                    <a:pt x="216" y="124"/>
                  </a:lnTo>
                  <a:lnTo>
                    <a:pt x="197" y="177"/>
                  </a:lnTo>
                  <a:lnTo>
                    <a:pt x="180" y="230"/>
                  </a:lnTo>
                  <a:lnTo>
                    <a:pt x="164" y="285"/>
                  </a:lnTo>
                  <a:lnTo>
                    <a:pt x="150" y="340"/>
                  </a:lnTo>
                  <a:lnTo>
                    <a:pt x="137" y="395"/>
                  </a:lnTo>
                  <a:lnTo>
                    <a:pt x="126" y="450"/>
                  </a:lnTo>
                  <a:lnTo>
                    <a:pt x="117" y="505"/>
                  </a:lnTo>
                  <a:lnTo>
                    <a:pt x="116" y="510"/>
                  </a:lnTo>
                  <a:lnTo>
                    <a:pt x="111" y="510"/>
                  </a:lnTo>
                  <a:lnTo>
                    <a:pt x="89" y="509"/>
                  </a:lnTo>
                  <a:lnTo>
                    <a:pt x="71" y="509"/>
                  </a:lnTo>
                  <a:lnTo>
                    <a:pt x="54" y="509"/>
                  </a:lnTo>
                  <a:lnTo>
                    <a:pt x="39" y="509"/>
                  </a:lnTo>
                  <a:lnTo>
                    <a:pt x="26" y="510"/>
                  </a:lnTo>
                  <a:lnTo>
                    <a:pt x="16" y="512"/>
                  </a:lnTo>
                  <a:lnTo>
                    <a:pt x="11" y="514"/>
                  </a:lnTo>
                  <a:lnTo>
                    <a:pt x="8" y="517"/>
                  </a:lnTo>
                  <a:lnTo>
                    <a:pt x="5" y="519"/>
                  </a:lnTo>
                  <a:lnTo>
                    <a:pt x="3" y="522"/>
                  </a:lnTo>
                  <a:lnTo>
                    <a:pt x="2" y="524"/>
                  </a:lnTo>
                  <a:lnTo>
                    <a:pt x="1" y="528"/>
                  </a:lnTo>
                  <a:lnTo>
                    <a:pt x="0" y="531"/>
                  </a:lnTo>
                  <a:lnTo>
                    <a:pt x="0" y="535"/>
                  </a:lnTo>
                  <a:lnTo>
                    <a:pt x="2" y="545"/>
                  </a:lnTo>
                  <a:lnTo>
                    <a:pt x="6" y="555"/>
                  </a:lnTo>
                  <a:lnTo>
                    <a:pt x="11" y="566"/>
                  </a:lnTo>
                  <a:lnTo>
                    <a:pt x="17" y="577"/>
                  </a:lnTo>
                  <a:lnTo>
                    <a:pt x="25" y="588"/>
                  </a:lnTo>
                  <a:lnTo>
                    <a:pt x="34" y="600"/>
                  </a:lnTo>
                  <a:lnTo>
                    <a:pt x="40" y="606"/>
                  </a:lnTo>
                  <a:lnTo>
                    <a:pt x="47" y="611"/>
                  </a:lnTo>
                  <a:lnTo>
                    <a:pt x="54" y="618"/>
                  </a:lnTo>
                  <a:lnTo>
                    <a:pt x="61" y="623"/>
                  </a:lnTo>
                  <a:lnTo>
                    <a:pt x="69" y="627"/>
                  </a:lnTo>
                  <a:lnTo>
                    <a:pt x="77" y="631"/>
                  </a:lnTo>
                  <a:lnTo>
                    <a:pt x="86" y="635"/>
                  </a:lnTo>
                  <a:lnTo>
                    <a:pt x="96" y="638"/>
                  </a:lnTo>
                  <a:lnTo>
                    <a:pt x="102" y="640"/>
                  </a:lnTo>
                  <a:lnTo>
                    <a:pt x="101" y="644"/>
                  </a:lnTo>
                  <a:lnTo>
                    <a:pt x="100" y="669"/>
                  </a:lnTo>
                  <a:lnTo>
                    <a:pt x="99" y="693"/>
                  </a:lnTo>
                  <a:lnTo>
                    <a:pt x="98" y="718"/>
                  </a:lnTo>
                  <a:lnTo>
                    <a:pt x="98" y="741"/>
                  </a:lnTo>
                  <a:lnTo>
                    <a:pt x="98" y="771"/>
                  </a:lnTo>
                  <a:lnTo>
                    <a:pt x="99" y="798"/>
                  </a:lnTo>
                  <a:lnTo>
                    <a:pt x="102" y="825"/>
                  </a:lnTo>
                  <a:lnTo>
                    <a:pt x="106" y="849"/>
                  </a:lnTo>
                  <a:lnTo>
                    <a:pt x="110" y="873"/>
                  </a:lnTo>
                  <a:lnTo>
                    <a:pt x="116" y="894"/>
                  </a:lnTo>
                  <a:lnTo>
                    <a:pt x="123" y="914"/>
                  </a:lnTo>
                  <a:lnTo>
                    <a:pt x="131" y="932"/>
                  </a:lnTo>
                  <a:lnTo>
                    <a:pt x="141" y="948"/>
                  </a:lnTo>
                  <a:lnTo>
                    <a:pt x="152" y="963"/>
                  </a:lnTo>
                  <a:lnTo>
                    <a:pt x="163" y="976"/>
                  </a:lnTo>
                  <a:lnTo>
                    <a:pt x="176" y="987"/>
                  </a:lnTo>
                  <a:lnTo>
                    <a:pt x="189" y="997"/>
                  </a:lnTo>
                  <a:lnTo>
                    <a:pt x="204" y="1004"/>
                  </a:lnTo>
                  <a:lnTo>
                    <a:pt x="220" y="1011"/>
                  </a:lnTo>
                  <a:lnTo>
                    <a:pt x="236" y="1016"/>
                  </a:lnTo>
                  <a:lnTo>
                    <a:pt x="242" y="1017"/>
                  </a:lnTo>
                  <a:lnTo>
                    <a:pt x="248" y="1017"/>
                  </a:lnTo>
                  <a:lnTo>
                    <a:pt x="259" y="1016"/>
                  </a:lnTo>
                  <a:lnTo>
                    <a:pt x="268" y="1014"/>
                  </a:lnTo>
                  <a:lnTo>
                    <a:pt x="273" y="1012"/>
                  </a:lnTo>
                  <a:lnTo>
                    <a:pt x="277" y="1010"/>
                  </a:lnTo>
                  <a:lnTo>
                    <a:pt x="280" y="1007"/>
                  </a:lnTo>
                  <a:lnTo>
                    <a:pt x="282" y="1004"/>
                  </a:lnTo>
                  <a:lnTo>
                    <a:pt x="284" y="999"/>
                  </a:lnTo>
                  <a:lnTo>
                    <a:pt x="284" y="994"/>
                  </a:lnTo>
                  <a:lnTo>
                    <a:pt x="282" y="989"/>
                  </a:lnTo>
                  <a:lnTo>
                    <a:pt x="279" y="982"/>
                  </a:lnTo>
                  <a:lnTo>
                    <a:pt x="271" y="966"/>
                  </a:lnTo>
                  <a:lnTo>
                    <a:pt x="265" y="948"/>
                  </a:lnTo>
                  <a:lnTo>
                    <a:pt x="259" y="929"/>
                  </a:lnTo>
                  <a:lnTo>
                    <a:pt x="254" y="909"/>
                  </a:lnTo>
                  <a:lnTo>
                    <a:pt x="251" y="888"/>
                  </a:lnTo>
                  <a:lnTo>
                    <a:pt x="247" y="866"/>
                  </a:lnTo>
                  <a:lnTo>
                    <a:pt x="245" y="843"/>
                  </a:lnTo>
                  <a:lnTo>
                    <a:pt x="244" y="820"/>
                  </a:lnTo>
                  <a:lnTo>
                    <a:pt x="243" y="796"/>
                  </a:lnTo>
                  <a:lnTo>
                    <a:pt x="243" y="773"/>
                  </a:lnTo>
                  <a:lnTo>
                    <a:pt x="244" y="748"/>
                  </a:lnTo>
                  <a:lnTo>
                    <a:pt x="245" y="725"/>
                  </a:lnTo>
                  <a:lnTo>
                    <a:pt x="249" y="678"/>
                  </a:lnTo>
                  <a:lnTo>
                    <a:pt x="254" y="633"/>
                  </a:lnTo>
                  <a:lnTo>
                    <a:pt x="255" y="629"/>
                  </a:lnTo>
                  <a:lnTo>
                    <a:pt x="259" y="628"/>
                  </a:lnTo>
                  <a:lnTo>
                    <a:pt x="282" y="625"/>
                  </a:lnTo>
                  <a:lnTo>
                    <a:pt x="307" y="622"/>
                  </a:lnTo>
                  <a:lnTo>
                    <a:pt x="332" y="618"/>
                  </a:lnTo>
                  <a:lnTo>
                    <a:pt x="357" y="615"/>
                  </a:lnTo>
                  <a:lnTo>
                    <a:pt x="381" y="612"/>
                  </a:lnTo>
                  <a:lnTo>
                    <a:pt x="406" y="610"/>
                  </a:lnTo>
                  <a:lnTo>
                    <a:pt x="428" y="608"/>
                  </a:lnTo>
                  <a:lnTo>
                    <a:pt x="448" y="607"/>
                  </a:lnTo>
                  <a:lnTo>
                    <a:pt x="450" y="607"/>
                  </a:lnTo>
                  <a:lnTo>
                    <a:pt x="459" y="608"/>
                  </a:lnTo>
                  <a:lnTo>
                    <a:pt x="466" y="610"/>
                  </a:lnTo>
                  <a:lnTo>
                    <a:pt x="472" y="612"/>
                  </a:lnTo>
                  <a:lnTo>
                    <a:pt x="477" y="617"/>
                  </a:lnTo>
                  <a:lnTo>
                    <a:pt x="479" y="620"/>
                  </a:lnTo>
                  <a:lnTo>
                    <a:pt x="481" y="623"/>
                  </a:lnTo>
                  <a:lnTo>
                    <a:pt x="482" y="626"/>
                  </a:lnTo>
                  <a:lnTo>
                    <a:pt x="483" y="630"/>
                  </a:lnTo>
                  <a:lnTo>
                    <a:pt x="483" y="637"/>
                  </a:lnTo>
                  <a:lnTo>
                    <a:pt x="483" y="645"/>
                  </a:lnTo>
                  <a:lnTo>
                    <a:pt x="483" y="657"/>
                  </a:lnTo>
                  <a:lnTo>
                    <a:pt x="483" y="674"/>
                  </a:lnTo>
                  <a:lnTo>
                    <a:pt x="485" y="693"/>
                  </a:lnTo>
                  <a:lnTo>
                    <a:pt x="489" y="717"/>
                  </a:lnTo>
                  <a:lnTo>
                    <a:pt x="492" y="728"/>
                  </a:lnTo>
                  <a:lnTo>
                    <a:pt x="495" y="741"/>
                  </a:lnTo>
                  <a:lnTo>
                    <a:pt x="500" y="753"/>
                  </a:lnTo>
                  <a:lnTo>
                    <a:pt x="506" y="766"/>
                  </a:lnTo>
                  <a:lnTo>
                    <a:pt x="513" y="779"/>
                  </a:lnTo>
                  <a:lnTo>
                    <a:pt x="520" y="791"/>
                  </a:lnTo>
                  <a:lnTo>
                    <a:pt x="529" y="803"/>
                  </a:lnTo>
                  <a:lnTo>
                    <a:pt x="539" y="816"/>
                  </a:lnTo>
                  <a:lnTo>
                    <a:pt x="548" y="824"/>
                  </a:lnTo>
                  <a:lnTo>
                    <a:pt x="558" y="832"/>
                  </a:lnTo>
                  <a:lnTo>
                    <a:pt x="568" y="840"/>
                  </a:lnTo>
                  <a:lnTo>
                    <a:pt x="578" y="846"/>
                  </a:lnTo>
                  <a:lnTo>
                    <a:pt x="589" y="853"/>
                  </a:lnTo>
                  <a:lnTo>
                    <a:pt x="600" y="858"/>
                  </a:lnTo>
                  <a:lnTo>
                    <a:pt x="613" y="865"/>
                  </a:lnTo>
                  <a:lnTo>
                    <a:pt x="626" y="869"/>
                  </a:lnTo>
                  <a:lnTo>
                    <a:pt x="639" y="873"/>
                  </a:lnTo>
                  <a:lnTo>
                    <a:pt x="652" y="877"/>
                  </a:lnTo>
                  <a:lnTo>
                    <a:pt x="668" y="879"/>
                  </a:lnTo>
                  <a:lnTo>
                    <a:pt x="682" y="882"/>
                  </a:lnTo>
                  <a:lnTo>
                    <a:pt x="697" y="883"/>
                  </a:lnTo>
                  <a:lnTo>
                    <a:pt x="714" y="884"/>
                  </a:lnTo>
                  <a:lnTo>
                    <a:pt x="730" y="885"/>
                  </a:lnTo>
                  <a:lnTo>
                    <a:pt x="747" y="885"/>
                  </a:lnTo>
                  <a:lnTo>
                    <a:pt x="756" y="8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7" name="Freeform 36"/>
            <p:cNvSpPr>
              <a:spLocks/>
            </p:cNvSpPr>
            <p:nvPr userDrawn="1"/>
          </p:nvSpPr>
          <p:spPr bwMode="auto">
            <a:xfrm>
              <a:off x="6460" y="648"/>
              <a:ext cx="42" cy="70"/>
            </a:xfrm>
            <a:custGeom>
              <a:avLst/>
              <a:gdLst>
                <a:gd name="T0" fmla="*/ 395 w 504"/>
                <a:gd name="T1" fmla="*/ 126 h 840"/>
                <a:gd name="T2" fmla="*/ 353 w 504"/>
                <a:gd name="T3" fmla="*/ 165 h 840"/>
                <a:gd name="T4" fmla="*/ 314 w 504"/>
                <a:gd name="T5" fmla="*/ 203 h 840"/>
                <a:gd name="T6" fmla="*/ 279 w 504"/>
                <a:gd name="T7" fmla="*/ 243 h 840"/>
                <a:gd name="T8" fmla="*/ 248 w 504"/>
                <a:gd name="T9" fmla="*/ 283 h 840"/>
                <a:gd name="T10" fmla="*/ 219 w 504"/>
                <a:gd name="T11" fmla="*/ 323 h 840"/>
                <a:gd name="T12" fmla="*/ 195 w 504"/>
                <a:gd name="T13" fmla="*/ 365 h 840"/>
                <a:gd name="T14" fmla="*/ 174 w 504"/>
                <a:gd name="T15" fmla="*/ 407 h 840"/>
                <a:gd name="T16" fmla="*/ 156 w 504"/>
                <a:gd name="T17" fmla="*/ 451 h 840"/>
                <a:gd name="T18" fmla="*/ 135 w 504"/>
                <a:gd name="T19" fmla="*/ 514 h 840"/>
                <a:gd name="T20" fmla="*/ 122 w 504"/>
                <a:gd name="T21" fmla="*/ 567 h 840"/>
                <a:gd name="T22" fmla="*/ 115 w 504"/>
                <a:gd name="T23" fmla="*/ 613 h 840"/>
                <a:gd name="T24" fmla="*/ 114 w 504"/>
                <a:gd name="T25" fmla="*/ 650 h 840"/>
                <a:gd name="T26" fmla="*/ 116 w 504"/>
                <a:gd name="T27" fmla="*/ 681 h 840"/>
                <a:gd name="T28" fmla="*/ 121 w 504"/>
                <a:gd name="T29" fmla="*/ 704 h 840"/>
                <a:gd name="T30" fmla="*/ 127 w 504"/>
                <a:gd name="T31" fmla="*/ 723 h 840"/>
                <a:gd name="T32" fmla="*/ 135 w 504"/>
                <a:gd name="T33" fmla="*/ 736 h 840"/>
                <a:gd name="T34" fmla="*/ 146 w 504"/>
                <a:gd name="T35" fmla="*/ 748 h 840"/>
                <a:gd name="T36" fmla="*/ 159 w 504"/>
                <a:gd name="T37" fmla="*/ 757 h 840"/>
                <a:gd name="T38" fmla="*/ 173 w 504"/>
                <a:gd name="T39" fmla="*/ 762 h 840"/>
                <a:gd name="T40" fmla="*/ 188 w 504"/>
                <a:gd name="T41" fmla="*/ 764 h 840"/>
                <a:gd name="T42" fmla="*/ 208 w 504"/>
                <a:gd name="T43" fmla="*/ 840 h 840"/>
                <a:gd name="T44" fmla="*/ 182 w 504"/>
                <a:gd name="T45" fmla="*/ 839 h 840"/>
                <a:gd name="T46" fmla="*/ 159 w 504"/>
                <a:gd name="T47" fmla="*/ 835 h 840"/>
                <a:gd name="T48" fmla="*/ 136 w 504"/>
                <a:gd name="T49" fmla="*/ 829 h 840"/>
                <a:gd name="T50" fmla="*/ 115 w 504"/>
                <a:gd name="T51" fmla="*/ 821 h 840"/>
                <a:gd name="T52" fmla="*/ 96 w 504"/>
                <a:gd name="T53" fmla="*/ 809 h 840"/>
                <a:gd name="T54" fmla="*/ 77 w 504"/>
                <a:gd name="T55" fmla="*/ 795 h 840"/>
                <a:gd name="T56" fmla="*/ 61 w 504"/>
                <a:gd name="T57" fmla="*/ 780 h 840"/>
                <a:gd name="T58" fmla="*/ 47 w 504"/>
                <a:gd name="T59" fmla="*/ 761 h 840"/>
                <a:gd name="T60" fmla="*/ 28 w 504"/>
                <a:gd name="T61" fmla="*/ 731 h 840"/>
                <a:gd name="T62" fmla="*/ 14 w 504"/>
                <a:gd name="T63" fmla="*/ 696 h 840"/>
                <a:gd name="T64" fmla="*/ 5 w 504"/>
                <a:gd name="T65" fmla="*/ 658 h 840"/>
                <a:gd name="T66" fmla="*/ 1 w 504"/>
                <a:gd name="T67" fmla="*/ 618 h 840"/>
                <a:gd name="T68" fmla="*/ 1 w 504"/>
                <a:gd name="T69" fmla="*/ 576 h 840"/>
                <a:gd name="T70" fmla="*/ 5 w 504"/>
                <a:gd name="T71" fmla="*/ 532 h 840"/>
                <a:gd name="T72" fmla="*/ 14 w 504"/>
                <a:gd name="T73" fmla="*/ 486 h 840"/>
                <a:gd name="T74" fmla="*/ 27 w 504"/>
                <a:gd name="T75" fmla="*/ 439 h 840"/>
                <a:gd name="T76" fmla="*/ 51 w 504"/>
                <a:gd name="T77" fmla="*/ 380 h 840"/>
                <a:gd name="T78" fmla="*/ 81 w 504"/>
                <a:gd name="T79" fmla="*/ 321 h 840"/>
                <a:gd name="T80" fmla="*/ 118 w 504"/>
                <a:gd name="T81" fmla="*/ 264 h 840"/>
                <a:gd name="T82" fmla="*/ 162 w 504"/>
                <a:gd name="T83" fmla="*/ 209 h 840"/>
                <a:gd name="T84" fmla="*/ 212 w 504"/>
                <a:gd name="T85" fmla="*/ 156 h 840"/>
                <a:gd name="T86" fmla="*/ 269 w 504"/>
                <a:gd name="T87" fmla="*/ 103 h 840"/>
                <a:gd name="T88" fmla="*/ 332 w 504"/>
                <a:gd name="T89" fmla="*/ 52 h 840"/>
                <a:gd name="T90" fmla="*/ 403 w 504"/>
                <a:gd name="T91" fmla="*/ 2 h 840"/>
                <a:gd name="T92" fmla="*/ 504 w 504"/>
                <a:gd name="T93" fmla="*/ 26 h 8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04" h="840">
                  <a:moveTo>
                    <a:pt x="406" y="118"/>
                  </a:moveTo>
                  <a:lnTo>
                    <a:pt x="395" y="126"/>
                  </a:lnTo>
                  <a:lnTo>
                    <a:pt x="374" y="146"/>
                  </a:lnTo>
                  <a:lnTo>
                    <a:pt x="353" y="165"/>
                  </a:lnTo>
                  <a:lnTo>
                    <a:pt x="333" y="184"/>
                  </a:lnTo>
                  <a:lnTo>
                    <a:pt x="314" y="203"/>
                  </a:lnTo>
                  <a:lnTo>
                    <a:pt x="295" y="223"/>
                  </a:lnTo>
                  <a:lnTo>
                    <a:pt x="279" y="243"/>
                  </a:lnTo>
                  <a:lnTo>
                    <a:pt x="263" y="262"/>
                  </a:lnTo>
                  <a:lnTo>
                    <a:pt x="248" y="283"/>
                  </a:lnTo>
                  <a:lnTo>
                    <a:pt x="233" y="303"/>
                  </a:lnTo>
                  <a:lnTo>
                    <a:pt x="219" y="323"/>
                  </a:lnTo>
                  <a:lnTo>
                    <a:pt x="207" y="344"/>
                  </a:lnTo>
                  <a:lnTo>
                    <a:pt x="195" y="365"/>
                  </a:lnTo>
                  <a:lnTo>
                    <a:pt x="184" y="386"/>
                  </a:lnTo>
                  <a:lnTo>
                    <a:pt x="174" y="407"/>
                  </a:lnTo>
                  <a:lnTo>
                    <a:pt x="165" y="430"/>
                  </a:lnTo>
                  <a:lnTo>
                    <a:pt x="156" y="451"/>
                  </a:lnTo>
                  <a:lnTo>
                    <a:pt x="145" y="484"/>
                  </a:lnTo>
                  <a:lnTo>
                    <a:pt x="135" y="514"/>
                  </a:lnTo>
                  <a:lnTo>
                    <a:pt x="128" y="542"/>
                  </a:lnTo>
                  <a:lnTo>
                    <a:pt x="122" y="567"/>
                  </a:lnTo>
                  <a:lnTo>
                    <a:pt x="118" y="591"/>
                  </a:lnTo>
                  <a:lnTo>
                    <a:pt x="115" y="613"/>
                  </a:lnTo>
                  <a:lnTo>
                    <a:pt x="114" y="633"/>
                  </a:lnTo>
                  <a:lnTo>
                    <a:pt x="114" y="650"/>
                  </a:lnTo>
                  <a:lnTo>
                    <a:pt x="114" y="666"/>
                  </a:lnTo>
                  <a:lnTo>
                    <a:pt x="116" y="681"/>
                  </a:lnTo>
                  <a:lnTo>
                    <a:pt x="118" y="693"/>
                  </a:lnTo>
                  <a:lnTo>
                    <a:pt x="121" y="704"/>
                  </a:lnTo>
                  <a:lnTo>
                    <a:pt x="124" y="714"/>
                  </a:lnTo>
                  <a:lnTo>
                    <a:pt x="127" y="723"/>
                  </a:lnTo>
                  <a:lnTo>
                    <a:pt x="131" y="730"/>
                  </a:lnTo>
                  <a:lnTo>
                    <a:pt x="135" y="736"/>
                  </a:lnTo>
                  <a:lnTo>
                    <a:pt x="140" y="742"/>
                  </a:lnTo>
                  <a:lnTo>
                    <a:pt x="146" y="748"/>
                  </a:lnTo>
                  <a:lnTo>
                    <a:pt x="152" y="753"/>
                  </a:lnTo>
                  <a:lnTo>
                    <a:pt x="159" y="757"/>
                  </a:lnTo>
                  <a:lnTo>
                    <a:pt x="166" y="760"/>
                  </a:lnTo>
                  <a:lnTo>
                    <a:pt x="173" y="762"/>
                  </a:lnTo>
                  <a:lnTo>
                    <a:pt x="180" y="763"/>
                  </a:lnTo>
                  <a:lnTo>
                    <a:pt x="188" y="764"/>
                  </a:lnTo>
                  <a:lnTo>
                    <a:pt x="230" y="801"/>
                  </a:lnTo>
                  <a:lnTo>
                    <a:pt x="208" y="840"/>
                  </a:lnTo>
                  <a:lnTo>
                    <a:pt x="195" y="840"/>
                  </a:lnTo>
                  <a:lnTo>
                    <a:pt x="182" y="839"/>
                  </a:lnTo>
                  <a:lnTo>
                    <a:pt x="170" y="838"/>
                  </a:lnTo>
                  <a:lnTo>
                    <a:pt x="159" y="835"/>
                  </a:lnTo>
                  <a:lnTo>
                    <a:pt x="148" y="833"/>
                  </a:lnTo>
                  <a:lnTo>
                    <a:pt x="136" y="829"/>
                  </a:lnTo>
                  <a:lnTo>
                    <a:pt x="125" y="825"/>
                  </a:lnTo>
                  <a:lnTo>
                    <a:pt x="115" y="821"/>
                  </a:lnTo>
                  <a:lnTo>
                    <a:pt x="105" y="814"/>
                  </a:lnTo>
                  <a:lnTo>
                    <a:pt x="96" y="809"/>
                  </a:lnTo>
                  <a:lnTo>
                    <a:pt x="86" y="802"/>
                  </a:lnTo>
                  <a:lnTo>
                    <a:pt x="77" y="795"/>
                  </a:lnTo>
                  <a:lnTo>
                    <a:pt x="69" y="788"/>
                  </a:lnTo>
                  <a:lnTo>
                    <a:pt x="61" y="780"/>
                  </a:lnTo>
                  <a:lnTo>
                    <a:pt x="54" y="771"/>
                  </a:lnTo>
                  <a:lnTo>
                    <a:pt x="47" y="761"/>
                  </a:lnTo>
                  <a:lnTo>
                    <a:pt x="36" y="746"/>
                  </a:lnTo>
                  <a:lnTo>
                    <a:pt x="28" y="731"/>
                  </a:lnTo>
                  <a:lnTo>
                    <a:pt x="21" y="713"/>
                  </a:lnTo>
                  <a:lnTo>
                    <a:pt x="14" y="696"/>
                  </a:lnTo>
                  <a:lnTo>
                    <a:pt x="9" y="678"/>
                  </a:lnTo>
                  <a:lnTo>
                    <a:pt x="5" y="658"/>
                  </a:lnTo>
                  <a:lnTo>
                    <a:pt x="2" y="639"/>
                  </a:lnTo>
                  <a:lnTo>
                    <a:pt x="1" y="618"/>
                  </a:lnTo>
                  <a:lnTo>
                    <a:pt x="0" y="597"/>
                  </a:lnTo>
                  <a:lnTo>
                    <a:pt x="1" y="576"/>
                  </a:lnTo>
                  <a:lnTo>
                    <a:pt x="2" y="554"/>
                  </a:lnTo>
                  <a:lnTo>
                    <a:pt x="5" y="532"/>
                  </a:lnTo>
                  <a:lnTo>
                    <a:pt x="9" y="509"/>
                  </a:lnTo>
                  <a:lnTo>
                    <a:pt x="14" y="486"/>
                  </a:lnTo>
                  <a:lnTo>
                    <a:pt x="20" y="462"/>
                  </a:lnTo>
                  <a:lnTo>
                    <a:pt x="27" y="439"/>
                  </a:lnTo>
                  <a:lnTo>
                    <a:pt x="38" y="409"/>
                  </a:lnTo>
                  <a:lnTo>
                    <a:pt x="51" y="380"/>
                  </a:lnTo>
                  <a:lnTo>
                    <a:pt x="66" y="350"/>
                  </a:lnTo>
                  <a:lnTo>
                    <a:pt x="81" y="321"/>
                  </a:lnTo>
                  <a:lnTo>
                    <a:pt x="99" y="293"/>
                  </a:lnTo>
                  <a:lnTo>
                    <a:pt x="118" y="264"/>
                  </a:lnTo>
                  <a:lnTo>
                    <a:pt x="139" y="237"/>
                  </a:lnTo>
                  <a:lnTo>
                    <a:pt x="162" y="209"/>
                  </a:lnTo>
                  <a:lnTo>
                    <a:pt x="185" y="183"/>
                  </a:lnTo>
                  <a:lnTo>
                    <a:pt x="212" y="156"/>
                  </a:lnTo>
                  <a:lnTo>
                    <a:pt x="239" y="130"/>
                  </a:lnTo>
                  <a:lnTo>
                    <a:pt x="269" y="103"/>
                  </a:lnTo>
                  <a:lnTo>
                    <a:pt x="300" y="77"/>
                  </a:lnTo>
                  <a:lnTo>
                    <a:pt x="332" y="52"/>
                  </a:lnTo>
                  <a:lnTo>
                    <a:pt x="367" y="26"/>
                  </a:lnTo>
                  <a:lnTo>
                    <a:pt x="403" y="2"/>
                  </a:lnTo>
                  <a:lnTo>
                    <a:pt x="406" y="0"/>
                  </a:lnTo>
                  <a:lnTo>
                    <a:pt x="504" y="26"/>
                  </a:lnTo>
                  <a:lnTo>
                    <a:pt x="406" y="1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8" name="Freeform 37"/>
            <p:cNvSpPr>
              <a:spLocks/>
            </p:cNvSpPr>
            <p:nvPr userDrawn="1"/>
          </p:nvSpPr>
          <p:spPr bwMode="auto">
            <a:xfrm>
              <a:off x="7081" y="570"/>
              <a:ext cx="66" cy="83"/>
            </a:xfrm>
            <a:custGeom>
              <a:avLst/>
              <a:gdLst>
                <a:gd name="T0" fmla="*/ 575 w 783"/>
                <a:gd name="T1" fmla="*/ 794 h 1004"/>
                <a:gd name="T2" fmla="*/ 584 w 783"/>
                <a:gd name="T3" fmla="*/ 863 h 1004"/>
                <a:gd name="T4" fmla="*/ 607 w 783"/>
                <a:gd name="T5" fmla="*/ 922 h 1004"/>
                <a:gd name="T6" fmla="*/ 643 w 783"/>
                <a:gd name="T7" fmla="*/ 967 h 1004"/>
                <a:gd name="T8" fmla="*/ 692 w 783"/>
                <a:gd name="T9" fmla="*/ 1000 h 1004"/>
                <a:gd name="T10" fmla="*/ 718 w 783"/>
                <a:gd name="T11" fmla="*/ 1004 h 1004"/>
                <a:gd name="T12" fmla="*/ 738 w 783"/>
                <a:gd name="T13" fmla="*/ 997 h 1004"/>
                <a:gd name="T14" fmla="*/ 741 w 783"/>
                <a:gd name="T15" fmla="*/ 978 h 1004"/>
                <a:gd name="T16" fmla="*/ 727 w 783"/>
                <a:gd name="T17" fmla="*/ 902 h 1004"/>
                <a:gd name="T18" fmla="*/ 728 w 783"/>
                <a:gd name="T19" fmla="*/ 819 h 1004"/>
                <a:gd name="T20" fmla="*/ 742 w 783"/>
                <a:gd name="T21" fmla="*/ 732 h 1004"/>
                <a:gd name="T22" fmla="*/ 767 w 783"/>
                <a:gd name="T23" fmla="*/ 642 h 1004"/>
                <a:gd name="T24" fmla="*/ 783 w 783"/>
                <a:gd name="T25" fmla="*/ 583 h 1004"/>
                <a:gd name="T26" fmla="*/ 779 w 783"/>
                <a:gd name="T27" fmla="*/ 550 h 1004"/>
                <a:gd name="T28" fmla="*/ 756 w 783"/>
                <a:gd name="T29" fmla="*/ 522 h 1004"/>
                <a:gd name="T30" fmla="*/ 702 w 783"/>
                <a:gd name="T31" fmla="*/ 494 h 1004"/>
                <a:gd name="T32" fmla="*/ 674 w 783"/>
                <a:gd name="T33" fmla="*/ 489 h 1004"/>
                <a:gd name="T34" fmla="*/ 651 w 783"/>
                <a:gd name="T35" fmla="*/ 493 h 1004"/>
                <a:gd name="T36" fmla="*/ 633 w 783"/>
                <a:gd name="T37" fmla="*/ 508 h 1004"/>
                <a:gd name="T38" fmla="*/ 603 w 783"/>
                <a:gd name="T39" fmla="*/ 553 h 1004"/>
                <a:gd name="T40" fmla="*/ 506 w 783"/>
                <a:gd name="T41" fmla="*/ 676 h 1004"/>
                <a:gd name="T42" fmla="*/ 401 w 783"/>
                <a:gd name="T43" fmla="*/ 783 h 1004"/>
                <a:gd name="T44" fmla="*/ 336 w 783"/>
                <a:gd name="T45" fmla="*/ 834 h 1004"/>
                <a:gd name="T46" fmla="*/ 286 w 783"/>
                <a:gd name="T47" fmla="*/ 860 h 1004"/>
                <a:gd name="T48" fmla="*/ 240 w 783"/>
                <a:gd name="T49" fmla="*/ 873 h 1004"/>
                <a:gd name="T50" fmla="*/ 209 w 783"/>
                <a:gd name="T51" fmla="*/ 871 h 1004"/>
                <a:gd name="T52" fmla="*/ 188 w 783"/>
                <a:gd name="T53" fmla="*/ 858 h 1004"/>
                <a:gd name="T54" fmla="*/ 170 w 783"/>
                <a:gd name="T55" fmla="*/ 836 h 1004"/>
                <a:gd name="T56" fmla="*/ 155 w 783"/>
                <a:gd name="T57" fmla="*/ 776 h 1004"/>
                <a:gd name="T58" fmla="*/ 159 w 783"/>
                <a:gd name="T59" fmla="*/ 665 h 1004"/>
                <a:gd name="T60" fmla="*/ 188 w 783"/>
                <a:gd name="T61" fmla="*/ 507 h 1004"/>
                <a:gd name="T62" fmla="*/ 234 w 783"/>
                <a:gd name="T63" fmla="*/ 341 h 1004"/>
                <a:gd name="T64" fmla="*/ 291 w 783"/>
                <a:gd name="T65" fmla="*/ 188 h 1004"/>
                <a:gd name="T66" fmla="*/ 345 w 783"/>
                <a:gd name="T67" fmla="*/ 81 h 1004"/>
                <a:gd name="T68" fmla="*/ 360 w 783"/>
                <a:gd name="T69" fmla="*/ 40 h 1004"/>
                <a:gd name="T70" fmla="*/ 354 w 783"/>
                <a:gd name="T71" fmla="*/ 15 h 1004"/>
                <a:gd name="T72" fmla="*/ 327 w 783"/>
                <a:gd name="T73" fmla="*/ 3 h 1004"/>
                <a:gd name="T74" fmla="*/ 291 w 783"/>
                <a:gd name="T75" fmla="*/ 0 h 1004"/>
                <a:gd name="T76" fmla="*/ 240 w 783"/>
                <a:gd name="T77" fmla="*/ 7 h 1004"/>
                <a:gd name="T78" fmla="*/ 203 w 783"/>
                <a:gd name="T79" fmla="*/ 25 h 1004"/>
                <a:gd name="T80" fmla="*/ 178 w 783"/>
                <a:gd name="T81" fmla="*/ 52 h 1004"/>
                <a:gd name="T82" fmla="*/ 135 w 783"/>
                <a:gd name="T83" fmla="*/ 146 h 1004"/>
                <a:gd name="T84" fmla="*/ 81 w 783"/>
                <a:gd name="T85" fmla="*/ 292 h 1004"/>
                <a:gd name="T86" fmla="*/ 34 w 783"/>
                <a:gd name="T87" fmla="*/ 458 h 1004"/>
                <a:gd name="T88" fmla="*/ 5 w 783"/>
                <a:gd name="T89" fmla="*/ 639 h 1004"/>
                <a:gd name="T90" fmla="*/ 1 w 783"/>
                <a:gd name="T91" fmla="*/ 756 h 1004"/>
                <a:gd name="T92" fmla="*/ 8 w 783"/>
                <a:gd name="T93" fmla="*/ 802 h 1004"/>
                <a:gd name="T94" fmla="*/ 25 w 783"/>
                <a:gd name="T95" fmla="*/ 845 h 1004"/>
                <a:gd name="T96" fmla="*/ 51 w 783"/>
                <a:gd name="T97" fmla="*/ 884 h 1004"/>
                <a:gd name="T98" fmla="*/ 91 w 783"/>
                <a:gd name="T99" fmla="*/ 923 h 1004"/>
                <a:gd name="T100" fmla="*/ 141 w 783"/>
                <a:gd name="T101" fmla="*/ 955 h 1004"/>
                <a:gd name="T102" fmla="*/ 189 w 783"/>
                <a:gd name="T103" fmla="*/ 975 h 1004"/>
                <a:gd name="T104" fmla="*/ 248 w 783"/>
                <a:gd name="T105" fmla="*/ 986 h 1004"/>
                <a:gd name="T106" fmla="*/ 294 w 783"/>
                <a:gd name="T107" fmla="*/ 979 h 1004"/>
                <a:gd name="T108" fmla="*/ 339 w 783"/>
                <a:gd name="T109" fmla="*/ 961 h 1004"/>
                <a:gd name="T110" fmla="*/ 426 w 783"/>
                <a:gd name="T111" fmla="*/ 901 h 1004"/>
                <a:gd name="T112" fmla="*/ 504 w 783"/>
                <a:gd name="T113" fmla="*/ 825 h 1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83" h="1004">
                  <a:moveTo>
                    <a:pt x="576" y="737"/>
                  </a:moveTo>
                  <a:lnTo>
                    <a:pt x="575" y="755"/>
                  </a:lnTo>
                  <a:lnTo>
                    <a:pt x="575" y="775"/>
                  </a:lnTo>
                  <a:lnTo>
                    <a:pt x="575" y="794"/>
                  </a:lnTo>
                  <a:lnTo>
                    <a:pt x="576" y="812"/>
                  </a:lnTo>
                  <a:lnTo>
                    <a:pt x="578" y="831"/>
                  </a:lnTo>
                  <a:lnTo>
                    <a:pt x="581" y="847"/>
                  </a:lnTo>
                  <a:lnTo>
                    <a:pt x="584" y="863"/>
                  </a:lnTo>
                  <a:lnTo>
                    <a:pt x="590" y="879"/>
                  </a:lnTo>
                  <a:lnTo>
                    <a:pt x="595" y="894"/>
                  </a:lnTo>
                  <a:lnTo>
                    <a:pt x="601" y="908"/>
                  </a:lnTo>
                  <a:lnTo>
                    <a:pt x="607" y="922"/>
                  </a:lnTo>
                  <a:lnTo>
                    <a:pt x="615" y="934"/>
                  </a:lnTo>
                  <a:lnTo>
                    <a:pt x="623" y="946"/>
                  </a:lnTo>
                  <a:lnTo>
                    <a:pt x="632" y="956"/>
                  </a:lnTo>
                  <a:lnTo>
                    <a:pt x="643" y="967"/>
                  </a:lnTo>
                  <a:lnTo>
                    <a:pt x="654" y="977"/>
                  </a:lnTo>
                  <a:lnTo>
                    <a:pt x="666" y="986"/>
                  </a:lnTo>
                  <a:lnTo>
                    <a:pt x="678" y="994"/>
                  </a:lnTo>
                  <a:lnTo>
                    <a:pt x="692" y="1000"/>
                  </a:lnTo>
                  <a:lnTo>
                    <a:pt x="699" y="1002"/>
                  </a:lnTo>
                  <a:lnTo>
                    <a:pt x="705" y="1003"/>
                  </a:lnTo>
                  <a:lnTo>
                    <a:pt x="712" y="1004"/>
                  </a:lnTo>
                  <a:lnTo>
                    <a:pt x="718" y="1004"/>
                  </a:lnTo>
                  <a:lnTo>
                    <a:pt x="724" y="1004"/>
                  </a:lnTo>
                  <a:lnTo>
                    <a:pt x="730" y="1003"/>
                  </a:lnTo>
                  <a:lnTo>
                    <a:pt x="735" y="1000"/>
                  </a:lnTo>
                  <a:lnTo>
                    <a:pt x="738" y="997"/>
                  </a:lnTo>
                  <a:lnTo>
                    <a:pt x="741" y="993"/>
                  </a:lnTo>
                  <a:lnTo>
                    <a:pt x="742" y="989"/>
                  </a:lnTo>
                  <a:lnTo>
                    <a:pt x="742" y="984"/>
                  </a:lnTo>
                  <a:lnTo>
                    <a:pt x="741" y="978"/>
                  </a:lnTo>
                  <a:lnTo>
                    <a:pt x="735" y="959"/>
                  </a:lnTo>
                  <a:lnTo>
                    <a:pt x="732" y="941"/>
                  </a:lnTo>
                  <a:lnTo>
                    <a:pt x="729" y="922"/>
                  </a:lnTo>
                  <a:lnTo>
                    <a:pt x="727" y="902"/>
                  </a:lnTo>
                  <a:lnTo>
                    <a:pt x="726" y="883"/>
                  </a:lnTo>
                  <a:lnTo>
                    <a:pt x="726" y="861"/>
                  </a:lnTo>
                  <a:lnTo>
                    <a:pt x="726" y="841"/>
                  </a:lnTo>
                  <a:lnTo>
                    <a:pt x="728" y="819"/>
                  </a:lnTo>
                  <a:lnTo>
                    <a:pt x="730" y="798"/>
                  </a:lnTo>
                  <a:lnTo>
                    <a:pt x="733" y="776"/>
                  </a:lnTo>
                  <a:lnTo>
                    <a:pt x="736" y="754"/>
                  </a:lnTo>
                  <a:lnTo>
                    <a:pt x="742" y="732"/>
                  </a:lnTo>
                  <a:lnTo>
                    <a:pt x="747" y="709"/>
                  </a:lnTo>
                  <a:lnTo>
                    <a:pt x="753" y="687"/>
                  </a:lnTo>
                  <a:lnTo>
                    <a:pt x="760" y="664"/>
                  </a:lnTo>
                  <a:lnTo>
                    <a:pt x="767" y="642"/>
                  </a:lnTo>
                  <a:lnTo>
                    <a:pt x="775" y="620"/>
                  </a:lnTo>
                  <a:lnTo>
                    <a:pt x="780" y="600"/>
                  </a:lnTo>
                  <a:lnTo>
                    <a:pt x="782" y="591"/>
                  </a:lnTo>
                  <a:lnTo>
                    <a:pt x="783" y="583"/>
                  </a:lnTo>
                  <a:lnTo>
                    <a:pt x="783" y="573"/>
                  </a:lnTo>
                  <a:lnTo>
                    <a:pt x="783" y="565"/>
                  </a:lnTo>
                  <a:lnTo>
                    <a:pt x="781" y="558"/>
                  </a:lnTo>
                  <a:lnTo>
                    <a:pt x="779" y="550"/>
                  </a:lnTo>
                  <a:lnTo>
                    <a:pt x="775" y="543"/>
                  </a:lnTo>
                  <a:lnTo>
                    <a:pt x="770" y="536"/>
                  </a:lnTo>
                  <a:lnTo>
                    <a:pt x="764" y="530"/>
                  </a:lnTo>
                  <a:lnTo>
                    <a:pt x="756" y="522"/>
                  </a:lnTo>
                  <a:lnTo>
                    <a:pt x="747" y="515"/>
                  </a:lnTo>
                  <a:lnTo>
                    <a:pt x="735" y="509"/>
                  </a:lnTo>
                  <a:lnTo>
                    <a:pt x="718" y="500"/>
                  </a:lnTo>
                  <a:lnTo>
                    <a:pt x="702" y="494"/>
                  </a:lnTo>
                  <a:lnTo>
                    <a:pt x="695" y="492"/>
                  </a:lnTo>
                  <a:lnTo>
                    <a:pt x="687" y="490"/>
                  </a:lnTo>
                  <a:lnTo>
                    <a:pt x="680" y="489"/>
                  </a:lnTo>
                  <a:lnTo>
                    <a:pt x="674" y="489"/>
                  </a:lnTo>
                  <a:lnTo>
                    <a:pt x="667" y="489"/>
                  </a:lnTo>
                  <a:lnTo>
                    <a:pt x="662" y="490"/>
                  </a:lnTo>
                  <a:lnTo>
                    <a:pt x="656" y="491"/>
                  </a:lnTo>
                  <a:lnTo>
                    <a:pt x="651" y="493"/>
                  </a:lnTo>
                  <a:lnTo>
                    <a:pt x="646" y="496"/>
                  </a:lnTo>
                  <a:lnTo>
                    <a:pt x="642" y="499"/>
                  </a:lnTo>
                  <a:lnTo>
                    <a:pt x="637" y="503"/>
                  </a:lnTo>
                  <a:lnTo>
                    <a:pt x="633" y="508"/>
                  </a:lnTo>
                  <a:lnTo>
                    <a:pt x="630" y="512"/>
                  </a:lnTo>
                  <a:lnTo>
                    <a:pt x="627" y="516"/>
                  </a:lnTo>
                  <a:lnTo>
                    <a:pt x="624" y="522"/>
                  </a:lnTo>
                  <a:lnTo>
                    <a:pt x="603" y="553"/>
                  </a:lnTo>
                  <a:lnTo>
                    <a:pt x="579" y="584"/>
                  </a:lnTo>
                  <a:lnTo>
                    <a:pt x="556" y="615"/>
                  </a:lnTo>
                  <a:lnTo>
                    <a:pt x="531" y="646"/>
                  </a:lnTo>
                  <a:lnTo>
                    <a:pt x="506" y="676"/>
                  </a:lnTo>
                  <a:lnTo>
                    <a:pt x="480" y="704"/>
                  </a:lnTo>
                  <a:lnTo>
                    <a:pt x="454" y="733"/>
                  </a:lnTo>
                  <a:lnTo>
                    <a:pt x="427" y="758"/>
                  </a:lnTo>
                  <a:lnTo>
                    <a:pt x="401" y="783"/>
                  </a:lnTo>
                  <a:lnTo>
                    <a:pt x="374" y="805"/>
                  </a:lnTo>
                  <a:lnTo>
                    <a:pt x="362" y="815"/>
                  </a:lnTo>
                  <a:lnTo>
                    <a:pt x="349" y="825"/>
                  </a:lnTo>
                  <a:lnTo>
                    <a:pt x="336" y="834"/>
                  </a:lnTo>
                  <a:lnTo>
                    <a:pt x="323" y="841"/>
                  </a:lnTo>
                  <a:lnTo>
                    <a:pt x="310" y="848"/>
                  </a:lnTo>
                  <a:lnTo>
                    <a:pt x="298" y="855"/>
                  </a:lnTo>
                  <a:lnTo>
                    <a:pt x="286" y="860"/>
                  </a:lnTo>
                  <a:lnTo>
                    <a:pt x="273" y="865"/>
                  </a:lnTo>
                  <a:lnTo>
                    <a:pt x="262" y="868"/>
                  </a:lnTo>
                  <a:lnTo>
                    <a:pt x="251" y="872"/>
                  </a:lnTo>
                  <a:lnTo>
                    <a:pt x="240" y="873"/>
                  </a:lnTo>
                  <a:lnTo>
                    <a:pt x="228" y="874"/>
                  </a:lnTo>
                  <a:lnTo>
                    <a:pt x="221" y="874"/>
                  </a:lnTo>
                  <a:lnTo>
                    <a:pt x="215" y="873"/>
                  </a:lnTo>
                  <a:lnTo>
                    <a:pt x="209" y="871"/>
                  </a:lnTo>
                  <a:lnTo>
                    <a:pt x="203" y="868"/>
                  </a:lnTo>
                  <a:lnTo>
                    <a:pt x="198" y="865"/>
                  </a:lnTo>
                  <a:lnTo>
                    <a:pt x="193" y="862"/>
                  </a:lnTo>
                  <a:lnTo>
                    <a:pt x="188" y="858"/>
                  </a:lnTo>
                  <a:lnTo>
                    <a:pt x="183" y="853"/>
                  </a:lnTo>
                  <a:lnTo>
                    <a:pt x="178" y="848"/>
                  </a:lnTo>
                  <a:lnTo>
                    <a:pt x="174" y="843"/>
                  </a:lnTo>
                  <a:lnTo>
                    <a:pt x="170" y="836"/>
                  </a:lnTo>
                  <a:lnTo>
                    <a:pt x="167" y="830"/>
                  </a:lnTo>
                  <a:lnTo>
                    <a:pt x="162" y="813"/>
                  </a:lnTo>
                  <a:lnTo>
                    <a:pt x="158" y="796"/>
                  </a:lnTo>
                  <a:lnTo>
                    <a:pt x="155" y="776"/>
                  </a:lnTo>
                  <a:lnTo>
                    <a:pt x="154" y="753"/>
                  </a:lnTo>
                  <a:lnTo>
                    <a:pt x="154" y="729"/>
                  </a:lnTo>
                  <a:lnTo>
                    <a:pt x="155" y="702"/>
                  </a:lnTo>
                  <a:lnTo>
                    <a:pt x="159" y="665"/>
                  </a:lnTo>
                  <a:lnTo>
                    <a:pt x="164" y="628"/>
                  </a:lnTo>
                  <a:lnTo>
                    <a:pt x="170" y="589"/>
                  </a:lnTo>
                  <a:lnTo>
                    <a:pt x="178" y="548"/>
                  </a:lnTo>
                  <a:lnTo>
                    <a:pt x="188" y="507"/>
                  </a:lnTo>
                  <a:lnTo>
                    <a:pt x="197" y="465"/>
                  </a:lnTo>
                  <a:lnTo>
                    <a:pt x="208" y="423"/>
                  </a:lnTo>
                  <a:lnTo>
                    <a:pt x="220" y="382"/>
                  </a:lnTo>
                  <a:lnTo>
                    <a:pt x="234" y="341"/>
                  </a:lnTo>
                  <a:lnTo>
                    <a:pt x="247" y="301"/>
                  </a:lnTo>
                  <a:lnTo>
                    <a:pt x="261" y="261"/>
                  </a:lnTo>
                  <a:lnTo>
                    <a:pt x="275" y="223"/>
                  </a:lnTo>
                  <a:lnTo>
                    <a:pt x="291" y="188"/>
                  </a:lnTo>
                  <a:lnTo>
                    <a:pt x="306" y="154"/>
                  </a:lnTo>
                  <a:lnTo>
                    <a:pt x="322" y="122"/>
                  </a:lnTo>
                  <a:lnTo>
                    <a:pt x="338" y="94"/>
                  </a:lnTo>
                  <a:lnTo>
                    <a:pt x="345" y="81"/>
                  </a:lnTo>
                  <a:lnTo>
                    <a:pt x="351" y="68"/>
                  </a:lnTo>
                  <a:lnTo>
                    <a:pt x="356" y="58"/>
                  </a:lnTo>
                  <a:lnTo>
                    <a:pt x="359" y="48"/>
                  </a:lnTo>
                  <a:lnTo>
                    <a:pt x="360" y="40"/>
                  </a:lnTo>
                  <a:lnTo>
                    <a:pt x="361" y="33"/>
                  </a:lnTo>
                  <a:lnTo>
                    <a:pt x="360" y="25"/>
                  </a:lnTo>
                  <a:lnTo>
                    <a:pt x="357" y="20"/>
                  </a:lnTo>
                  <a:lnTo>
                    <a:pt x="354" y="15"/>
                  </a:lnTo>
                  <a:lnTo>
                    <a:pt x="350" y="11"/>
                  </a:lnTo>
                  <a:lnTo>
                    <a:pt x="344" y="8"/>
                  </a:lnTo>
                  <a:lnTo>
                    <a:pt x="337" y="5"/>
                  </a:lnTo>
                  <a:lnTo>
                    <a:pt x="327" y="3"/>
                  </a:lnTo>
                  <a:lnTo>
                    <a:pt x="318" y="1"/>
                  </a:lnTo>
                  <a:lnTo>
                    <a:pt x="307" y="0"/>
                  </a:lnTo>
                  <a:lnTo>
                    <a:pt x="295" y="0"/>
                  </a:lnTo>
                  <a:lnTo>
                    <a:pt x="291" y="0"/>
                  </a:lnTo>
                  <a:lnTo>
                    <a:pt x="276" y="0"/>
                  </a:lnTo>
                  <a:lnTo>
                    <a:pt x="263" y="2"/>
                  </a:lnTo>
                  <a:lnTo>
                    <a:pt x="251" y="4"/>
                  </a:lnTo>
                  <a:lnTo>
                    <a:pt x="240" y="7"/>
                  </a:lnTo>
                  <a:lnTo>
                    <a:pt x="229" y="11"/>
                  </a:lnTo>
                  <a:lnTo>
                    <a:pt x="219" y="15"/>
                  </a:lnTo>
                  <a:lnTo>
                    <a:pt x="211" y="20"/>
                  </a:lnTo>
                  <a:lnTo>
                    <a:pt x="203" y="25"/>
                  </a:lnTo>
                  <a:lnTo>
                    <a:pt x="196" y="32"/>
                  </a:lnTo>
                  <a:lnTo>
                    <a:pt x="190" y="39"/>
                  </a:lnTo>
                  <a:lnTo>
                    <a:pt x="184" y="45"/>
                  </a:lnTo>
                  <a:lnTo>
                    <a:pt x="178" y="52"/>
                  </a:lnTo>
                  <a:lnTo>
                    <a:pt x="169" y="67"/>
                  </a:lnTo>
                  <a:lnTo>
                    <a:pt x="162" y="83"/>
                  </a:lnTo>
                  <a:lnTo>
                    <a:pt x="148" y="113"/>
                  </a:lnTo>
                  <a:lnTo>
                    <a:pt x="135" y="146"/>
                  </a:lnTo>
                  <a:lnTo>
                    <a:pt x="120" y="180"/>
                  </a:lnTo>
                  <a:lnTo>
                    <a:pt x="107" y="215"/>
                  </a:lnTo>
                  <a:lnTo>
                    <a:pt x="94" y="253"/>
                  </a:lnTo>
                  <a:lnTo>
                    <a:pt x="81" y="292"/>
                  </a:lnTo>
                  <a:lnTo>
                    <a:pt x="67" y="332"/>
                  </a:lnTo>
                  <a:lnTo>
                    <a:pt x="56" y="372"/>
                  </a:lnTo>
                  <a:lnTo>
                    <a:pt x="45" y="414"/>
                  </a:lnTo>
                  <a:lnTo>
                    <a:pt x="34" y="458"/>
                  </a:lnTo>
                  <a:lnTo>
                    <a:pt x="24" y="502"/>
                  </a:lnTo>
                  <a:lnTo>
                    <a:pt x="17" y="547"/>
                  </a:lnTo>
                  <a:lnTo>
                    <a:pt x="10" y="593"/>
                  </a:lnTo>
                  <a:lnTo>
                    <a:pt x="5" y="639"/>
                  </a:lnTo>
                  <a:lnTo>
                    <a:pt x="2" y="685"/>
                  </a:lnTo>
                  <a:lnTo>
                    <a:pt x="0" y="732"/>
                  </a:lnTo>
                  <a:lnTo>
                    <a:pt x="0" y="744"/>
                  </a:lnTo>
                  <a:lnTo>
                    <a:pt x="1" y="756"/>
                  </a:lnTo>
                  <a:lnTo>
                    <a:pt x="2" y="768"/>
                  </a:lnTo>
                  <a:lnTo>
                    <a:pt x="3" y="780"/>
                  </a:lnTo>
                  <a:lnTo>
                    <a:pt x="6" y="791"/>
                  </a:lnTo>
                  <a:lnTo>
                    <a:pt x="8" y="802"/>
                  </a:lnTo>
                  <a:lnTo>
                    <a:pt x="12" y="813"/>
                  </a:lnTo>
                  <a:lnTo>
                    <a:pt x="16" y="825"/>
                  </a:lnTo>
                  <a:lnTo>
                    <a:pt x="20" y="835"/>
                  </a:lnTo>
                  <a:lnTo>
                    <a:pt x="25" y="845"/>
                  </a:lnTo>
                  <a:lnTo>
                    <a:pt x="31" y="855"/>
                  </a:lnTo>
                  <a:lnTo>
                    <a:pt x="37" y="864"/>
                  </a:lnTo>
                  <a:lnTo>
                    <a:pt x="44" y="875"/>
                  </a:lnTo>
                  <a:lnTo>
                    <a:pt x="51" y="884"/>
                  </a:lnTo>
                  <a:lnTo>
                    <a:pt x="58" y="893"/>
                  </a:lnTo>
                  <a:lnTo>
                    <a:pt x="66" y="901"/>
                  </a:lnTo>
                  <a:lnTo>
                    <a:pt x="79" y="912"/>
                  </a:lnTo>
                  <a:lnTo>
                    <a:pt x="91" y="923"/>
                  </a:lnTo>
                  <a:lnTo>
                    <a:pt x="103" y="932"/>
                  </a:lnTo>
                  <a:lnTo>
                    <a:pt x="115" y="941"/>
                  </a:lnTo>
                  <a:lnTo>
                    <a:pt x="127" y="948"/>
                  </a:lnTo>
                  <a:lnTo>
                    <a:pt x="141" y="955"/>
                  </a:lnTo>
                  <a:lnTo>
                    <a:pt x="153" y="961"/>
                  </a:lnTo>
                  <a:lnTo>
                    <a:pt x="165" y="966"/>
                  </a:lnTo>
                  <a:lnTo>
                    <a:pt x="177" y="972"/>
                  </a:lnTo>
                  <a:lnTo>
                    <a:pt x="189" y="975"/>
                  </a:lnTo>
                  <a:lnTo>
                    <a:pt x="201" y="979"/>
                  </a:lnTo>
                  <a:lnTo>
                    <a:pt x="211" y="981"/>
                  </a:lnTo>
                  <a:lnTo>
                    <a:pt x="232" y="985"/>
                  </a:lnTo>
                  <a:lnTo>
                    <a:pt x="248" y="986"/>
                  </a:lnTo>
                  <a:lnTo>
                    <a:pt x="259" y="985"/>
                  </a:lnTo>
                  <a:lnTo>
                    <a:pt x="270" y="984"/>
                  </a:lnTo>
                  <a:lnTo>
                    <a:pt x="282" y="982"/>
                  </a:lnTo>
                  <a:lnTo>
                    <a:pt x="294" y="979"/>
                  </a:lnTo>
                  <a:lnTo>
                    <a:pt x="305" y="976"/>
                  </a:lnTo>
                  <a:lnTo>
                    <a:pt x="316" y="972"/>
                  </a:lnTo>
                  <a:lnTo>
                    <a:pt x="327" y="966"/>
                  </a:lnTo>
                  <a:lnTo>
                    <a:pt x="339" y="961"/>
                  </a:lnTo>
                  <a:lnTo>
                    <a:pt x="361" y="949"/>
                  </a:lnTo>
                  <a:lnTo>
                    <a:pt x="384" y="935"/>
                  </a:lnTo>
                  <a:lnTo>
                    <a:pt x="405" y="918"/>
                  </a:lnTo>
                  <a:lnTo>
                    <a:pt x="426" y="901"/>
                  </a:lnTo>
                  <a:lnTo>
                    <a:pt x="448" y="883"/>
                  </a:lnTo>
                  <a:lnTo>
                    <a:pt x="467" y="863"/>
                  </a:lnTo>
                  <a:lnTo>
                    <a:pt x="487" y="844"/>
                  </a:lnTo>
                  <a:lnTo>
                    <a:pt x="504" y="825"/>
                  </a:lnTo>
                  <a:lnTo>
                    <a:pt x="538" y="786"/>
                  </a:lnTo>
                  <a:lnTo>
                    <a:pt x="565" y="751"/>
                  </a:lnTo>
                  <a:lnTo>
                    <a:pt x="576" y="7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9" name="Freeform 38"/>
            <p:cNvSpPr>
              <a:spLocks/>
            </p:cNvSpPr>
            <p:nvPr userDrawn="1"/>
          </p:nvSpPr>
          <p:spPr bwMode="auto">
            <a:xfrm>
              <a:off x="6357" y="558"/>
              <a:ext cx="28" cy="94"/>
            </a:xfrm>
            <a:custGeom>
              <a:avLst/>
              <a:gdLst>
                <a:gd name="T0" fmla="*/ 211 w 340"/>
                <a:gd name="T1" fmla="*/ 0 h 1127"/>
                <a:gd name="T2" fmla="*/ 198 w 340"/>
                <a:gd name="T3" fmla="*/ 2 h 1127"/>
                <a:gd name="T4" fmla="*/ 187 w 340"/>
                <a:gd name="T5" fmla="*/ 6 h 1127"/>
                <a:gd name="T6" fmla="*/ 178 w 340"/>
                <a:gd name="T7" fmla="*/ 12 h 1127"/>
                <a:gd name="T8" fmla="*/ 167 w 340"/>
                <a:gd name="T9" fmla="*/ 24 h 1127"/>
                <a:gd name="T10" fmla="*/ 158 w 340"/>
                <a:gd name="T11" fmla="*/ 41 h 1127"/>
                <a:gd name="T12" fmla="*/ 151 w 340"/>
                <a:gd name="T13" fmla="*/ 66 h 1127"/>
                <a:gd name="T14" fmla="*/ 144 w 340"/>
                <a:gd name="T15" fmla="*/ 103 h 1127"/>
                <a:gd name="T16" fmla="*/ 134 w 340"/>
                <a:gd name="T17" fmla="*/ 147 h 1127"/>
                <a:gd name="T18" fmla="*/ 123 w 340"/>
                <a:gd name="T19" fmla="*/ 195 h 1127"/>
                <a:gd name="T20" fmla="*/ 101 w 340"/>
                <a:gd name="T21" fmla="*/ 292 h 1127"/>
                <a:gd name="T22" fmla="*/ 67 w 340"/>
                <a:gd name="T23" fmla="*/ 447 h 1127"/>
                <a:gd name="T24" fmla="*/ 35 w 340"/>
                <a:gd name="T25" fmla="*/ 608 h 1127"/>
                <a:gd name="T26" fmla="*/ 16 w 340"/>
                <a:gd name="T27" fmla="*/ 725 h 1127"/>
                <a:gd name="T28" fmla="*/ 7 w 340"/>
                <a:gd name="T29" fmla="*/ 797 h 1127"/>
                <a:gd name="T30" fmla="*/ 1 w 340"/>
                <a:gd name="T31" fmla="*/ 872 h 1127"/>
                <a:gd name="T32" fmla="*/ 0 w 340"/>
                <a:gd name="T33" fmla="*/ 941 h 1127"/>
                <a:gd name="T34" fmla="*/ 5 w 340"/>
                <a:gd name="T35" fmla="*/ 996 h 1127"/>
                <a:gd name="T36" fmla="*/ 14 w 340"/>
                <a:gd name="T37" fmla="*/ 1039 h 1127"/>
                <a:gd name="T38" fmla="*/ 27 w 340"/>
                <a:gd name="T39" fmla="*/ 1071 h 1127"/>
                <a:gd name="T40" fmla="*/ 43 w 340"/>
                <a:gd name="T41" fmla="*/ 1094 h 1127"/>
                <a:gd name="T42" fmla="*/ 62 w 340"/>
                <a:gd name="T43" fmla="*/ 1111 h 1127"/>
                <a:gd name="T44" fmla="*/ 82 w 340"/>
                <a:gd name="T45" fmla="*/ 1121 h 1127"/>
                <a:gd name="T46" fmla="*/ 102 w 340"/>
                <a:gd name="T47" fmla="*/ 1127 h 1127"/>
                <a:gd name="T48" fmla="*/ 116 w 340"/>
                <a:gd name="T49" fmla="*/ 1127 h 1127"/>
                <a:gd name="T50" fmla="*/ 122 w 340"/>
                <a:gd name="T51" fmla="*/ 1124 h 1127"/>
                <a:gd name="T52" fmla="*/ 129 w 340"/>
                <a:gd name="T53" fmla="*/ 1116 h 1127"/>
                <a:gd name="T54" fmla="*/ 134 w 340"/>
                <a:gd name="T55" fmla="*/ 1099 h 1127"/>
                <a:gd name="T56" fmla="*/ 134 w 340"/>
                <a:gd name="T57" fmla="*/ 1070 h 1127"/>
                <a:gd name="T58" fmla="*/ 137 w 340"/>
                <a:gd name="T59" fmla="*/ 1026 h 1127"/>
                <a:gd name="T60" fmla="*/ 145 w 340"/>
                <a:gd name="T61" fmla="*/ 948 h 1127"/>
                <a:gd name="T62" fmla="*/ 165 w 340"/>
                <a:gd name="T63" fmla="*/ 829 h 1127"/>
                <a:gd name="T64" fmla="*/ 191 w 340"/>
                <a:gd name="T65" fmla="*/ 696 h 1127"/>
                <a:gd name="T66" fmla="*/ 222 w 340"/>
                <a:gd name="T67" fmla="*/ 559 h 1127"/>
                <a:gd name="T68" fmla="*/ 253 w 340"/>
                <a:gd name="T69" fmla="*/ 425 h 1127"/>
                <a:gd name="T70" fmla="*/ 286 w 340"/>
                <a:gd name="T71" fmla="*/ 301 h 1127"/>
                <a:gd name="T72" fmla="*/ 316 w 340"/>
                <a:gd name="T73" fmla="*/ 195 h 1127"/>
                <a:gd name="T74" fmla="*/ 333 w 340"/>
                <a:gd name="T75" fmla="*/ 136 h 1127"/>
                <a:gd name="T76" fmla="*/ 338 w 340"/>
                <a:gd name="T77" fmla="*/ 110 h 1127"/>
                <a:gd name="T78" fmla="*/ 340 w 340"/>
                <a:gd name="T79" fmla="*/ 88 h 1127"/>
                <a:gd name="T80" fmla="*/ 337 w 340"/>
                <a:gd name="T81" fmla="*/ 70 h 1127"/>
                <a:gd name="T82" fmla="*/ 331 w 340"/>
                <a:gd name="T83" fmla="*/ 55 h 1127"/>
                <a:gd name="T84" fmla="*/ 321 w 340"/>
                <a:gd name="T85" fmla="*/ 42 h 1127"/>
                <a:gd name="T86" fmla="*/ 307 w 340"/>
                <a:gd name="T87" fmla="*/ 31 h 1127"/>
                <a:gd name="T88" fmla="*/ 292 w 340"/>
                <a:gd name="T89" fmla="*/ 22 h 1127"/>
                <a:gd name="T90" fmla="*/ 266 w 340"/>
                <a:gd name="T91" fmla="*/ 9 h 1127"/>
                <a:gd name="T92" fmla="*/ 233 w 340"/>
                <a:gd name="T93" fmla="*/ 1 h 1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40" h="1127">
                  <a:moveTo>
                    <a:pt x="218" y="0"/>
                  </a:moveTo>
                  <a:lnTo>
                    <a:pt x="211" y="0"/>
                  </a:lnTo>
                  <a:lnTo>
                    <a:pt x="204" y="1"/>
                  </a:lnTo>
                  <a:lnTo>
                    <a:pt x="198" y="2"/>
                  </a:lnTo>
                  <a:lnTo>
                    <a:pt x="192" y="4"/>
                  </a:lnTo>
                  <a:lnTo>
                    <a:pt x="187" y="6"/>
                  </a:lnTo>
                  <a:lnTo>
                    <a:pt x="182" y="9"/>
                  </a:lnTo>
                  <a:lnTo>
                    <a:pt x="178" y="12"/>
                  </a:lnTo>
                  <a:lnTo>
                    <a:pt x="174" y="16"/>
                  </a:lnTo>
                  <a:lnTo>
                    <a:pt x="167" y="24"/>
                  </a:lnTo>
                  <a:lnTo>
                    <a:pt x="162" y="33"/>
                  </a:lnTo>
                  <a:lnTo>
                    <a:pt x="158" y="41"/>
                  </a:lnTo>
                  <a:lnTo>
                    <a:pt x="154" y="51"/>
                  </a:lnTo>
                  <a:lnTo>
                    <a:pt x="151" y="66"/>
                  </a:lnTo>
                  <a:lnTo>
                    <a:pt x="148" y="84"/>
                  </a:lnTo>
                  <a:lnTo>
                    <a:pt x="144" y="103"/>
                  </a:lnTo>
                  <a:lnTo>
                    <a:pt x="139" y="125"/>
                  </a:lnTo>
                  <a:lnTo>
                    <a:pt x="134" y="147"/>
                  </a:lnTo>
                  <a:lnTo>
                    <a:pt x="129" y="171"/>
                  </a:lnTo>
                  <a:lnTo>
                    <a:pt x="123" y="195"/>
                  </a:lnTo>
                  <a:lnTo>
                    <a:pt x="118" y="222"/>
                  </a:lnTo>
                  <a:lnTo>
                    <a:pt x="101" y="292"/>
                  </a:lnTo>
                  <a:lnTo>
                    <a:pt x="84" y="369"/>
                  </a:lnTo>
                  <a:lnTo>
                    <a:pt x="67" y="447"/>
                  </a:lnTo>
                  <a:lnTo>
                    <a:pt x="50" y="528"/>
                  </a:lnTo>
                  <a:lnTo>
                    <a:pt x="35" y="608"/>
                  </a:lnTo>
                  <a:lnTo>
                    <a:pt x="22" y="687"/>
                  </a:lnTo>
                  <a:lnTo>
                    <a:pt x="16" y="725"/>
                  </a:lnTo>
                  <a:lnTo>
                    <a:pt x="11" y="762"/>
                  </a:lnTo>
                  <a:lnTo>
                    <a:pt x="7" y="797"/>
                  </a:lnTo>
                  <a:lnTo>
                    <a:pt x="3" y="832"/>
                  </a:lnTo>
                  <a:lnTo>
                    <a:pt x="1" y="872"/>
                  </a:lnTo>
                  <a:lnTo>
                    <a:pt x="0" y="909"/>
                  </a:lnTo>
                  <a:lnTo>
                    <a:pt x="0" y="941"/>
                  </a:lnTo>
                  <a:lnTo>
                    <a:pt x="1" y="971"/>
                  </a:lnTo>
                  <a:lnTo>
                    <a:pt x="5" y="996"/>
                  </a:lnTo>
                  <a:lnTo>
                    <a:pt x="9" y="1019"/>
                  </a:lnTo>
                  <a:lnTo>
                    <a:pt x="14" y="1039"/>
                  </a:lnTo>
                  <a:lnTo>
                    <a:pt x="20" y="1057"/>
                  </a:lnTo>
                  <a:lnTo>
                    <a:pt x="27" y="1071"/>
                  </a:lnTo>
                  <a:lnTo>
                    <a:pt x="35" y="1084"/>
                  </a:lnTo>
                  <a:lnTo>
                    <a:pt x="43" y="1094"/>
                  </a:lnTo>
                  <a:lnTo>
                    <a:pt x="52" y="1103"/>
                  </a:lnTo>
                  <a:lnTo>
                    <a:pt x="62" y="1111"/>
                  </a:lnTo>
                  <a:lnTo>
                    <a:pt x="72" y="1117"/>
                  </a:lnTo>
                  <a:lnTo>
                    <a:pt x="82" y="1121"/>
                  </a:lnTo>
                  <a:lnTo>
                    <a:pt x="93" y="1125"/>
                  </a:lnTo>
                  <a:lnTo>
                    <a:pt x="102" y="1127"/>
                  </a:lnTo>
                  <a:lnTo>
                    <a:pt x="112" y="1127"/>
                  </a:lnTo>
                  <a:lnTo>
                    <a:pt x="116" y="1127"/>
                  </a:lnTo>
                  <a:lnTo>
                    <a:pt x="119" y="1125"/>
                  </a:lnTo>
                  <a:lnTo>
                    <a:pt x="122" y="1124"/>
                  </a:lnTo>
                  <a:lnTo>
                    <a:pt x="125" y="1121"/>
                  </a:lnTo>
                  <a:lnTo>
                    <a:pt x="129" y="1116"/>
                  </a:lnTo>
                  <a:lnTo>
                    <a:pt x="132" y="1109"/>
                  </a:lnTo>
                  <a:lnTo>
                    <a:pt x="134" y="1099"/>
                  </a:lnTo>
                  <a:lnTo>
                    <a:pt x="134" y="1089"/>
                  </a:lnTo>
                  <a:lnTo>
                    <a:pt x="134" y="1070"/>
                  </a:lnTo>
                  <a:lnTo>
                    <a:pt x="135" y="1048"/>
                  </a:lnTo>
                  <a:lnTo>
                    <a:pt x="137" y="1026"/>
                  </a:lnTo>
                  <a:lnTo>
                    <a:pt x="139" y="1001"/>
                  </a:lnTo>
                  <a:lnTo>
                    <a:pt x="145" y="948"/>
                  </a:lnTo>
                  <a:lnTo>
                    <a:pt x="154" y="891"/>
                  </a:lnTo>
                  <a:lnTo>
                    <a:pt x="165" y="829"/>
                  </a:lnTo>
                  <a:lnTo>
                    <a:pt x="177" y="764"/>
                  </a:lnTo>
                  <a:lnTo>
                    <a:pt x="191" y="696"/>
                  </a:lnTo>
                  <a:lnTo>
                    <a:pt x="205" y="628"/>
                  </a:lnTo>
                  <a:lnTo>
                    <a:pt x="222" y="559"/>
                  </a:lnTo>
                  <a:lnTo>
                    <a:pt x="237" y="492"/>
                  </a:lnTo>
                  <a:lnTo>
                    <a:pt x="253" y="425"/>
                  </a:lnTo>
                  <a:lnTo>
                    <a:pt x="270" y="361"/>
                  </a:lnTo>
                  <a:lnTo>
                    <a:pt x="286" y="301"/>
                  </a:lnTo>
                  <a:lnTo>
                    <a:pt x="301" y="245"/>
                  </a:lnTo>
                  <a:lnTo>
                    <a:pt x="316" y="195"/>
                  </a:lnTo>
                  <a:lnTo>
                    <a:pt x="329" y="150"/>
                  </a:lnTo>
                  <a:lnTo>
                    <a:pt x="333" y="136"/>
                  </a:lnTo>
                  <a:lnTo>
                    <a:pt x="336" y="123"/>
                  </a:lnTo>
                  <a:lnTo>
                    <a:pt x="338" y="110"/>
                  </a:lnTo>
                  <a:lnTo>
                    <a:pt x="339" y="98"/>
                  </a:lnTo>
                  <a:lnTo>
                    <a:pt x="340" y="88"/>
                  </a:lnTo>
                  <a:lnTo>
                    <a:pt x="339" y="79"/>
                  </a:lnTo>
                  <a:lnTo>
                    <a:pt x="337" y="70"/>
                  </a:lnTo>
                  <a:lnTo>
                    <a:pt x="334" y="62"/>
                  </a:lnTo>
                  <a:lnTo>
                    <a:pt x="331" y="55"/>
                  </a:lnTo>
                  <a:lnTo>
                    <a:pt x="326" y="48"/>
                  </a:lnTo>
                  <a:lnTo>
                    <a:pt x="321" y="42"/>
                  </a:lnTo>
                  <a:lnTo>
                    <a:pt x="315" y="37"/>
                  </a:lnTo>
                  <a:lnTo>
                    <a:pt x="307" y="31"/>
                  </a:lnTo>
                  <a:lnTo>
                    <a:pt x="300" y="27"/>
                  </a:lnTo>
                  <a:lnTo>
                    <a:pt x="292" y="22"/>
                  </a:lnTo>
                  <a:lnTo>
                    <a:pt x="283" y="17"/>
                  </a:lnTo>
                  <a:lnTo>
                    <a:pt x="266" y="9"/>
                  </a:lnTo>
                  <a:lnTo>
                    <a:pt x="248" y="4"/>
                  </a:lnTo>
                  <a:lnTo>
                    <a:pt x="233" y="1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0" name="Freeform 39"/>
            <p:cNvSpPr>
              <a:spLocks/>
            </p:cNvSpPr>
            <p:nvPr userDrawn="1"/>
          </p:nvSpPr>
          <p:spPr bwMode="auto">
            <a:xfrm>
              <a:off x="7003" y="607"/>
              <a:ext cx="58" cy="42"/>
            </a:xfrm>
            <a:custGeom>
              <a:avLst/>
              <a:gdLst>
                <a:gd name="T0" fmla="*/ 50 w 695"/>
                <a:gd name="T1" fmla="*/ 38 h 503"/>
                <a:gd name="T2" fmla="*/ 37 w 695"/>
                <a:gd name="T3" fmla="*/ 44 h 503"/>
                <a:gd name="T4" fmla="*/ 31 w 695"/>
                <a:gd name="T5" fmla="*/ 54 h 503"/>
                <a:gd name="T6" fmla="*/ 30 w 695"/>
                <a:gd name="T7" fmla="*/ 70 h 503"/>
                <a:gd name="T8" fmla="*/ 37 w 695"/>
                <a:gd name="T9" fmla="*/ 108 h 503"/>
                <a:gd name="T10" fmla="*/ 39 w 695"/>
                <a:gd name="T11" fmla="*/ 159 h 503"/>
                <a:gd name="T12" fmla="*/ 35 w 695"/>
                <a:gd name="T13" fmla="*/ 214 h 503"/>
                <a:gd name="T14" fmla="*/ 17 w 695"/>
                <a:gd name="T15" fmla="*/ 323 h 503"/>
                <a:gd name="T16" fmla="*/ 4 w 695"/>
                <a:gd name="T17" fmla="*/ 384 h 503"/>
                <a:gd name="T18" fmla="*/ 0 w 695"/>
                <a:gd name="T19" fmla="*/ 414 h 503"/>
                <a:gd name="T20" fmla="*/ 6 w 695"/>
                <a:gd name="T21" fmla="*/ 438 h 503"/>
                <a:gd name="T22" fmla="*/ 17 w 695"/>
                <a:gd name="T23" fmla="*/ 455 h 503"/>
                <a:gd name="T24" fmla="*/ 32 w 695"/>
                <a:gd name="T25" fmla="*/ 470 h 503"/>
                <a:gd name="T26" fmla="*/ 74 w 695"/>
                <a:gd name="T27" fmla="*/ 494 h 503"/>
                <a:gd name="T28" fmla="*/ 114 w 695"/>
                <a:gd name="T29" fmla="*/ 503 h 503"/>
                <a:gd name="T30" fmla="*/ 134 w 695"/>
                <a:gd name="T31" fmla="*/ 500 h 503"/>
                <a:gd name="T32" fmla="*/ 152 w 695"/>
                <a:gd name="T33" fmla="*/ 486 h 503"/>
                <a:gd name="T34" fmla="*/ 171 w 695"/>
                <a:gd name="T35" fmla="*/ 441 h 503"/>
                <a:gd name="T36" fmla="*/ 212 w 695"/>
                <a:gd name="T37" fmla="*/ 349 h 503"/>
                <a:gd name="T38" fmla="*/ 241 w 695"/>
                <a:gd name="T39" fmla="*/ 301 h 503"/>
                <a:gd name="T40" fmla="*/ 278 w 695"/>
                <a:gd name="T41" fmla="*/ 253 h 503"/>
                <a:gd name="T42" fmla="*/ 322 w 695"/>
                <a:gd name="T43" fmla="*/ 208 h 503"/>
                <a:gd name="T44" fmla="*/ 374 w 695"/>
                <a:gd name="T45" fmla="*/ 167 h 503"/>
                <a:gd name="T46" fmla="*/ 435 w 695"/>
                <a:gd name="T47" fmla="*/ 131 h 503"/>
                <a:gd name="T48" fmla="*/ 505 w 695"/>
                <a:gd name="T49" fmla="*/ 102 h 503"/>
                <a:gd name="T50" fmla="*/ 585 w 695"/>
                <a:gd name="T51" fmla="*/ 82 h 503"/>
                <a:gd name="T52" fmla="*/ 677 w 695"/>
                <a:gd name="T53" fmla="*/ 72 h 503"/>
                <a:gd name="T54" fmla="*/ 686 w 695"/>
                <a:gd name="T55" fmla="*/ 69 h 503"/>
                <a:gd name="T56" fmla="*/ 692 w 695"/>
                <a:gd name="T57" fmla="*/ 62 h 503"/>
                <a:gd name="T58" fmla="*/ 695 w 695"/>
                <a:gd name="T59" fmla="*/ 51 h 503"/>
                <a:gd name="T60" fmla="*/ 690 w 695"/>
                <a:gd name="T61" fmla="*/ 34 h 503"/>
                <a:gd name="T62" fmla="*/ 674 w 695"/>
                <a:gd name="T63" fmla="*/ 18 h 503"/>
                <a:gd name="T64" fmla="*/ 648 w 695"/>
                <a:gd name="T65" fmla="*/ 8 h 503"/>
                <a:gd name="T66" fmla="*/ 604 w 695"/>
                <a:gd name="T67" fmla="*/ 1 h 503"/>
                <a:gd name="T68" fmla="*/ 536 w 695"/>
                <a:gd name="T69" fmla="*/ 2 h 503"/>
                <a:gd name="T70" fmla="*/ 469 w 695"/>
                <a:gd name="T71" fmla="*/ 13 h 503"/>
                <a:gd name="T72" fmla="*/ 397 w 695"/>
                <a:gd name="T73" fmla="*/ 33 h 503"/>
                <a:gd name="T74" fmla="*/ 328 w 695"/>
                <a:gd name="T75" fmla="*/ 60 h 503"/>
                <a:gd name="T76" fmla="*/ 262 w 695"/>
                <a:gd name="T77" fmla="*/ 94 h 503"/>
                <a:gd name="T78" fmla="*/ 214 w 695"/>
                <a:gd name="T79" fmla="*/ 124 h 503"/>
                <a:gd name="T80" fmla="*/ 200 w 695"/>
                <a:gd name="T81" fmla="*/ 101 h 503"/>
                <a:gd name="T82" fmla="*/ 160 w 695"/>
                <a:gd name="T83" fmla="*/ 66 h 503"/>
                <a:gd name="T84" fmla="*/ 124 w 695"/>
                <a:gd name="T85" fmla="*/ 46 h 503"/>
                <a:gd name="T86" fmla="*/ 96 w 695"/>
                <a:gd name="T87" fmla="*/ 38 h 503"/>
                <a:gd name="T88" fmla="*/ 71 w 695"/>
                <a:gd name="T89" fmla="*/ 35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95" h="503">
                  <a:moveTo>
                    <a:pt x="71" y="35"/>
                  </a:moveTo>
                  <a:lnTo>
                    <a:pt x="61" y="36"/>
                  </a:lnTo>
                  <a:lnTo>
                    <a:pt x="50" y="38"/>
                  </a:lnTo>
                  <a:lnTo>
                    <a:pt x="45" y="39"/>
                  </a:lnTo>
                  <a:lnTo>
                    <a:pt x="41" y="42"/>
                  </a:lnTo>
                  <a:lnTo>
                    <a:pt x="37" y="44"/>
                  </a:lnTo>
                  <a:lnTo>
                    <a:pt x="34" y="48"/>
                  </a:lnTo>
                  <a:lnTo>
                    <a:pt x="32" y="51"/>
                  </a:lnTo>
                  <a:lnTo>
                    <a:pt x="31" y="54"/>
                  </a:lnTo>
                  <a:lnTo>
                    <a:pt x="30" y="58"/>
                  </a:lnTo>
                  <a:lnTo>
                    <a:pt x="29" y="61"/>
                  </a:lnTo>
                  <a:lnTo>
                    <a:pt x="30" y="70"/>
                  </a:lnTo>
                  <a:lnTo>
                    <a:pt x="32" y="81"/>
                  </a:lnTo>
                  <a:lnTo>
                    <a:pt x="35" y="94"/>
                  </a:lnTo>
                  <a:lnTo>
                    <a:pt x="37" y="108"/>
                  </a:lnTo>
                  <a:lnTo>
                    <a:pt x="39" y="125"/>
                  </a:lnTo>
                  <a:lnTo>
                    <a:pt x="39" y="141"/>
                  </a:lnTo>
                  <a:lnTo>
                    <a:pt x="39" y="159"/>
                  </a:lnTo>
                  <a:lnTo>
                    <a:pt x="38" y="177"/>
                  </a:lnTo>
                  <a:lnTo>
                    <a:pt x="37" y="195"/>
                  </a:lnTo>
                  <a:lnTo>
                    <a:pt x="35" y="214"/>
                  </a:lnTo>
                  <a:lnTo>
                    <a:pt x="29" y="252"/>
                  </a:lnTo>
                  <a:lnTo>
                    <a:pt x="23" y="288"/>
                  </a:lnTo>
                  <a:lnTo>
                    <a:pt x="17" y="323"/>
                  </a:lnTo>
                  <a:lnTo>
                    <a:pt x="10" y="353"/>
                  </a:lnTo>
                  <a:lnTo>
                    <a:pt x="7" y="370"/>
                  </a:lnTo>
                  <a:lnTo>
                    <a:pt x="4" y="384"/>
                  </a:lnTo>
                  <a:lnTo>
                    <a:pt x="1" y="395"/>
                  </a:lnTo>
                  <a:lnTo>
                    <a:pt x="0" y="405"/>
                  </a:lnTo>
                  <a:lnTo>
                    <a:pt x="0" y="414"/>
                  </a:lnTo>
                  <a:lnTo>
                    <a:pt x="1" y="424"/>
                  </a:lnTo>
                  <a:lnTo>
                    <a:pt x="4" y="431"/>
                  </a:lnTo>
                  <a:lnTo>
                    <a:pt x="6" y="438"/>
                  </a:lnTo>
                  <a:lnTo>
                    <a:pt x="9" y="444"/>
                  </a:lnTo>
                  <a:lnTo>
                    <a:pt x="13" y="450"/>
                  </a:lnTo>
                  <a:lnTo>
                    <a:pt x="17" y="455"/>
                  </a:lnTo>
                  <a:lnTo>
                    <a:pt x="22" y="460"/>
                  </a:lnTo>
                  <a:lnTo>
                    <a:pt x="27" y="464"/>
                  </a:lnTo>
                  <a:lnTo>
                    <a:pt x="32" y="470"/>
                  </a:lnTo>
                  <a:lnTo>
                    <a:pt x="45" y="478"/>
                  </a:lnTo>
                  <a:lnTo>
                    <a:pt x="60" y="486"/>
                  </a:lnTo>
                  <a:lnTo>
                    <a:pt x="74" y="494"/>
                  </a:lnTo>
                  <a:lnTo>
                    <a:pt x="87" y="499"/>
                  </a:lnTo>
                  <a:lnTo>
                    <a:pt x="101" y="502"/>
                  </a:lnTo>
                  <a:lnTo>
                    <a:pt x="114" y="503"/>
                  </a:lnTo>
                  <a:lnTo>
                    <a:pt x="121" y="503"/>
                  </a:lnTo>
                  <a:lnTo>
                    <a:pt x="127" y="502"/>
                  </a:lnTo>
                  <a:lnTo>
                    <a:pt x="134" y="500"/>
                  </a:lnTo>
                  <a:lnTo>
                    <a:pt x="140" y="496"/>
                  </a:lnTo>
                  <a:lnTo>
                    <a:pt x="146" y="492"/>
                  </a:lnTo>
                  <a:lnTo>
                    <a:pt x="152" y="486"/>
                  </a:lnTo>
                  <a:lnTo>
                    <a:pt x="158" y="478"/>
                  </a:lnTo>
                  <a:lnTo>
                    <a:pt x="161" y="469"/>
                  </a:lnTo>
                  <a:lnTo>
                    <a:pt x="171" y="441"/>
                  </a:lnTo>
                  <a:lnTo>
                    <a:pt x="182" y="411"/>
                  </a:lnTo>
                  <a:lnTo>
                    <a:pt x="195" y="381"/>
                  </a:lnTo>
                  <a:lnTo>
                    <a:pt x="212" y="349"/>
                  </a:lnTo>
                  <a:lnTo>
                    <a:pt x="221" y="333"/>
                  </a:lnTo>
                  <a:lnTo>
                    <a:pt x="231" y="316"/>
                  </a:lnTo>
                  <a:lnTo>
                    <a:pt x="241" y="301"/>
                  </a:lnTo>
                  <a:lnTo>
                    <a:pt x="253" y="285"/>
                  </a:lnTo>
                  <a:lnTo>
                    <a:pt x="265" y="270"/>
                  </a:lnTo>
                  <a:lnTo>
                    <a:pt x="278" y="253"/>
                  </a:lnTo>
                  <a:lnTo>
                    <a:pt x="292" y="238"/>
                  </a:lnTo>
                  <a:lnTo>
                    <a:pt x="306" y="223"/>
                  </a:lnTo>
                  <a:lnTo>
                    <a:pt x="322" y="208"/>
                  </a:lnTo>
                  <a:lnTo>
                    <a:pt x="338" y="194"/>
                  </a:lnTo>
                  <a:lnTo>
                    <a:pt x="355" y="181"/>
                  </a:lnTo>
                  <a:lnTo>
                    <a:pt x="374" y="167"/>
                  </a:lnTo>
                  <a:lnTo>
                    <a:pt x="393" y="154"/>
                  </a:lnTo>
                  <a:lnTo>
                    <a:pt x="414" y="142"/>
                  </a:lnTo>
                  <a:lnTo>
                    <a:pt x="435" y="131"/>
                  </a:lnTo>
                  <a:lnTo>
                    <a:pt x="457" y="120"/>
                  </a:lnTo>
                  <a:lnTo>
                    <a:pt x="480" y="111"/>
                  </a:lnTo>
                  <a:lnTo>
                    <a:pt x="505" y="102"/>
                  </a:lnTo>
                  <a:lnTo>
                    <a:pt x="531" y="94"/>
                  </a:lnTo>
                  <a:lnTo>
                    <a:pt x="557" y="88"/>
                  </a:lnTo>
                  <a:lnTo>
                    <a:pt x="585" y="82"/>
                  </a:lnTo>
                  <a:lnTo>
                    <a:pt x="614" y="78"/>
                  </a:lnTo>
                  <a:lnTo>
                    <a:pt x="645" y="75"/>
                  </a:lnTo>
                  <a:lnTo>
                    <a:pt x="677" y="72"/>
                  </a:lnTo>
                  <a:lnTo>
                    <a:pt x="680" y="72"/>
                  </a:lnTo>
                  <a:lnTo>
                    <a:pt x="683" y="70"/>
                  </a:lnTo>
                  <a:lnTo>
                    <a:pt x="686" y="69"/>
                  </a:lnTo>
                  <a:lnTo>
                    <a:pt x="688" y="67"/>
                  </a:lnTo>
                  <a:lnTo>
                    <a:pt x="691" y="65"/>
                  </a:lnTo>
                  <a:lnTo>
                    <a:pt x="692" y="62"/>
                  </a:lnTo>
                  <a:lnTo>
                    <a:pt x="694" y="59"/>
                  </a:lnTo>
                  <a:lnTo>
                    <a:pt x="694" y="56"/>
                  </a:lnTo>
                  <a:lnTo>
                    <a:pt x="695" y="51"/>
                  </a:lnTo>
                  <a:lnTo>
                    <a:pt x="694" y="45"/>
                  </a:lnTo>
                  <a:lnTo>
                    <a:pt x="693" y="40"/>
                  </a:lnTo>
                  <a:lnTo>
                    <a:pt x="690" y="34"/>
                  </a:lnTo>
                  <a:lnTo>
                    <a:pt x="686" y="29"/>
                  </a:lnTo>
                  <a:lnTo>
                    <a:pt x="681" y="24"/>
                  </a:lnTo>
                  <a:lnTo>
                    <a:pt x="674" y="18"/>
                  </a:lnTo>
                  <a:lnTo>
                    <a:pt x="667" y="14"/>
                  </a:lnTo>
                  <a:lnTo>
                    <a:pt x="657" y="11"/>
                  </a:lnTo>
                  <a:lnTo>
                    <a:pt x="648" y="8"/>
                  </a:lnTo>
                  <a:lnTo>
                    <a:pt x="638" y="6"/>
                  </a:lnTo>
                  <a:lnTo>
                    <a:pt x="628" y="4"/>
                  </a:lnTo>
                  <a:lnTo>
                    <a:pt x="604" y="1"/>
                  </a:lnTo>
                  <a:lnTo>
                    <a:pt x="579" y="0"/>
                  </a:lnTo>
                  <a:lnTo>
                    <a:pt x="558" y="0"/>
                  </a:lnTo>
                  <a:lnTo>
                    <a:pt x="536" y="2"/>
                  </a:lnTo>
                  <a:lnTo>
                    <a:pt x="515" y="5"/>
                  </a:lnTo>
                  <a:lnTo>
                    <a:pt x="491" y="8"/>
                  </a:lnTo>
                  <a:lnTo>
                    <a:pt x="469" y="13"/>
                  </a:lnTo>
                  <a:lnTo>
                    <a:pt x="445" y="19"/>
                  </a:lnTo>
                  <a:lnTo>
                    <a:pt x="422" y="26"/>
                  </a:lnTo>
                  <a:lnTo>
                    <a:pt x="397" y="33"/>
                  </a:lnTo>
                  <a:lnTo>
                    <a:pt x="374" y="41"/>
                  </a:lnTo>
                  <a:lnTo>
                    <a:pt x="350" y="50"/>
                  </a:lnTo>
                  <a:lnTo>
                    <a:pt x="328" y="60"/>
                  </a:lnTo>
                  <a:lnTo>
                    <a:pt x="305" y="70"/>
                  </a:lnTo>
                  <a:lnTo>
                    <a:pt x="283" y="82"/>
                  </a:lnTo>
                  <a:lnTo>
                    <a:pt x="262" y="94"/>
                  </a:lnTo>
                  <a:lnTo>
                    <a:pt x="240" y="106"/>
                  </a:lnTo>
                  <a:lnTo>
                    <a:pt x="221" y="119"/>
                  </a:lnTo>
                  <a:lnTo>
                    <a:pt x="214" y="124"/>
                  </a:lnTo>
                  <a:lnTo>
                    <a:pt x="212" y="116"/>
                  </a:lnTo>
                  <a:lnTo>
                    <a:pt x="209" y="110"/>
                  </a:lnTo>
                  <a:lnTo>
                    <a:pt x="200" y="101"/>
                  </a:lnTo>
                  <a:lnTo>
                    <a:pt x="190" y="91"/>
                  </a:lnTo>
                  <a:lnTo>
                    <a:pt x="176" y="79"/>
                  </a:lnTo>
                  <a:lnTo>
                    <a:pt x="160" y="66"/>
                  </a:lnTo>
                  <a:lnTo>
                    <a:pt x="142" y="55"/>
                  </a:lnTo>
                  <a:lnTo>
                    <a:pt x="133" y="50"/>
                  </a:lnTo>
                  <a:lnTo>
                    <a:pt x="124" y="46"/>
                  </a:lnTo>
                  <a:lnTo>
                    <a:pt x="114" y="42"/>
                  </a:lnTo>
                  <a:lnTo>
                    <a:pt x="104" y="40"/>
                  </a:lnTo>
                  <a:lnTo>
                    <a:pt x="96" y="38"/>
                  </a:lnTo>
                  <a:lnTo>
                    <a:pt x="87" y="36"/>
                  </a:lnTo>
                  <a:lnTo>
                    <a:pt x="79" y="36"/>
                  </a:lnTo>
                  <a:lnTo>
                    <a:pt x="71" y="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1" name="Freeform 40"/>
            <p:cNvSpPr>
              <a:spLocks/>
            </p:cNvSpPr>
            <p:nvPr userDrawn="1"/>
          </p:nvSpPr>
          <p:spPr bwMode="auto">
            <a:xfrm>
              <a:off x="6388" y="599"/>
              <a:ext cx="74" cy="49"/>
            </a:xfrm>
            <a:custGeom>
              <a:avLst/>
              <a:gdLst>
                <a:gd name="T0" fmla="*/ 144 w 883"/>
                <a:gd name="T1" fmla="*/ 3 h 595"/>
                <a:gd name="T2" fmla="*/ 125 w 883"/>
                <a:gd name="T3" fmla="*/ 13 h 595"/>
                <a:gd name="T4" fmla="*/ 100 w 883"/>
                <a:gd name="T5" fmla="*/ 49 h 595"/>
                <a:gd name="T6" fmla="*/ 55 w 883"/>
                <a:gd name="T7" fmla="*/ 183 h 595"/>
                <a:gd name="T8" fmla="*/ 10 w 883"/>
                <a:gd name="T9" fmla="*/ 382 h 595"/>
                <a:gd name="T10" fmla="*/ 0 w 883"/>
                <a:gd name="T11" fmla="*/ 465 h 595"/>
                <a:gd name="T12" fmla="*/ 7 w 883"/>
                <a:gd name="T13" fmla="*/ 503 h 595"/>
                <a:gd name="T14" fmla="*/ 25 w 883"/>
                <a:gd name="T15" fmla="*/ 532 h 595"/>
                <a:gd name="T16" fmla="*/ 77 w 883"/>
                <a:gd name="T17" fmla="*/ 571 h 595"/>
                <a:gd name="T18" fmla="*/ 122 w 883"/>
                <a:gd name="T19" fmla="*/ 590 h 595"/>
                <a:gd name="T20" fmla="*/ 164 w 883"/>
                <a:gd name="T21" fmla="*/ 595 h 595"/>
                <a:gd name="T22" fmla="*/ 201 w 883"/>
                <a:gd name="T23" fmla="*/ 585 h 595"/>
                <a:gd name="T24" fmla="*/ 234 w 883"/>
                <a:gd name="T25" fmla="*/ 555 h 595"/>
                <a:gd name="T26" fmla="*/ 295 w 883"/>
                <a:gd name="T27" fmla="*/ 487 h 595"/>
                <a:gd name="T28" fmla="*/ 404 w 883"/>
                <a:gd name="T29" fmla="*/ 369 h 595"/>
                <a:gd name="T30" fmla="*/ 491 w 883"/>
                <a:gd name="T31" fmla="*/ 296 h 595"/>
                <a:gd name="T32" fmla="*/ 514 w 883"/>
                <a:gd name="T33" fmla="*/ 299 h 595"/>
                <a:gd name="T34" fmla="*/ 534 w 883"/>
                <a:gd name="T35" fmla="*/ 336 h 595"/>
                <a:gd name="T36" fmla="*/ 568 w 883"/>
                <a:gd name="T37" fmla="*/ 405 h 595"/>
                <a:gd name="T38" fmla="*/ 605 w 883"/>
                <a:gd name="T39" fmla="*/ 459 h 595"/>
                <a:gd name="T40" fmla="*/ 644 w 883"/>
                <a:gd name="T41" fmla="*/ 500 h 595"/>
                <a:gd name="T42" fmla="*/ 693 w 883"/>
                <a:gd name="T43" fmla="*/ 535 h 595"/>
                <a:gd name="T44" fmla="*/ 767 w 883"/>
                <a:gd name="T45" fmla="*/ 561 h 595"/>
                <a:gd name="T46" fmla="*/ 828 w 883"/>
                <a:gd name="T47" fmla="*/ 565 h 595"/>
                <a:gd name="T48" fmla="*/ 868 w 883"/>
                <a:gd name="T49" fmla="*/ 555 h 595"/>
                <a:gd name="T50" fmla="*/ 883 w 883"/>
                <a:gd name="T51" fmla="*/ 533 h 595"/>
                <a:gd name="T52" fmla="*/ 880 w 883"/>
                <a:gd name="T53" fmla="*/ 518 h 595"/>
                <a:gd name="T54" fmla="*/ 868 w 883"/>
                <a:gd name="T55" fmla="*/ 512 h 595"/>
                <a:gd name="T56" fmla="*/ 840 w 883"/>
                <a:gd name="T57" fmla="*/ 510 h 595"/>
                <a:gd name="T58" fmla="*/ 808 w 883"/>
                <a:gd name="T59" fmla="*/ 501 h 595"/>
                <a:gd name="T60" fmla="*/ 781 w 883"/>
                <a:gd name="T61" fmla="*/ 483 h 595"/>
                <a:gd name="T62" fmla="*/ 751 w 883"/>
                <a:gd name="T63" fmla="*/ 440 h 595"/>
                <a:gd name="T64" fmla="*/ 722 w 883"/>
                <a:gd name="T65" fmla="*/ 358 h 595"/>
                <a:gd name="T66" fmla="*/ 694 w 883"/>
                <a:gd name="T67" fmla="*/ 231 h 595"/>
                <a:gd name="T68" fmla="*/ 679 w 883"/>
                <a:gd name="T69" fmla="*/ 197 h 595"/>
                <a:gd name="T70" fmla="*/ 655 w 883"/>
                <a:gd name="T71" fmla="*/ 168 h 595"/>
                <a:gd name="T72" fmla="*/ 622 w 883"/>
                <a:gd name="T73" fmla="*/ 145 h 595"/>
                <a:gd name="T74" fmla="*/ 580 w 883"/>
                <a:gd name="T75" fmla="*/ 127 h 595"/>
                <a:gd name="T76" fmla="*/ 537 w 883"/>
                <a:gd name="T77" fmla="*/ 122 h 595"/>
                <a:gd name="T78" fmla="*/ 494 w 883"/>
                <a:gd name="T79" fmla="*/ 140 h 595"/>
                <a:gd name="T80" fmla="*/ 409 w 883"/>
                <a:gd name="T81" fmla="*/ 209 h 595"/>
                <a:gd name="T82" fmla="*/ 308 w 883"/>
                <a:gd name="T83" fmla="*/ 309 h 595"/>
                <a:gd name="T84" fmla="*/ 207 w 883"/>
                <a:gd name="T85" fmla="*/ 410 h 595"/>
                <a:gd name="T86" fmla="*/ 179 w 883"/>
                <a:gd name="T87" fmla="*/ 427 h 595"/>
                <a:gd name="T88" fmla="*/ 201 w 883"/>
                <a:gd name="T89" fmla="*/ 322 h 595"/>
                <a:gd name="T90" fmla="*/ 255 w 883"/>
                <a:gd name="T91" fmla="*/ 149 h 595"/>
                <a:gd name="T92" fmla="*/ 277 w 883"/>
                <a:gd name="T93" fmla="*/ 89 h 595"/>
                <a:gd name="T94" fmla="*/ 276 w 883"/>
                <a:gd name="T95" fmla="*/ 67 h 595"/>
                <a:gd name="T96" fmla="*/ 261 w 883"/>
                <a:gd name="T97" fmla="*/ 42 h 595"/>
                <a:gd name="T98" fmla="*/ 226 w 883"/>
                <a:gd name="T99" fmla="*/ 18 h 595"/>
                <a:gd name="T100" fmla="*/ 174 w 883"/>
                <a:gd name="T101" fmla="*/ 1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83" h="595">
                  <a:moveTo>
                    <a:pt x="162" y="0"/>
                  </a:moveTo>
                  <a:lnTo>
                    <a:pt x="156" y="0"/>
                  </a:lnTo>
                  <a:lnTo>
                    <a:pt x="150" y="1"/>
                  </a:lnTo>
                  <a:lnTo>
                    <a:pt x="144" y="3"/>
                  </a:lnTo>
                  <a:lnTo>
                    <a:pt x="139" y="4"/>
                  </a:lnTo>
                  <a:lnTo>
                    <a:pt x="134" y="7"/>
                  </a:lnTo>
                  <a:lnTo>
                    <a:pt x="129" y="10"/>
                  </a:lnTo>
                  <a:lnTo>
                    <a:pt x="125" y="13"/>
                  </a:lnTo>
                  <a:lnTo>
                    <a:pt x="121" y="17"/>
                  </a:lnTo>
                  <a:lnTo>
                    <a:pt x="113" y="26"/>
                  </a:lnTo>
                  <a:lnTo>
                    <a:pt x="106" y="37"/>
                  </a:lnTo>
                  <a:lnTo>
                    <a:pt x="100" y="49"/>
                  </a:lnTo>
                  <a:lnTo>
                    <a:pt x="94" y="63"/>
                  </a:lnTo>
                  <a:lnTo>
                    <a:pt x="82" y="97"/>
                  </a:lnTo>
                  <a:lnTo>
                    <a:pt x="68" y="137"/>
                  </a:lnTo>
                  <a:lnTo>
                    <a:pt x="55" y="183"/>
                  </a:lnTo>
                  <a:lnTo>
                    <a:pt x="43" y="232"/>
                  </a:lnTo>
                  <a:lnTo>
                    <a:pt x="31" y="282"/>
                  </a:lnTo>
                  <a:lnTo>
                    <a:pt x="19" y="333"/>
                  </a:lnTo>
                  <a:lnTo>
                    <a:pt x="10" y="382"/>
                  </a:lnTo>
                  <a:lnTo>
                    <a:pt x="3" y="429"/>
                  </a:lnTo>
                  <a:lnTo>
                    <a:pt x="1" y="442"/>
                  </a:lnTo>
                  <a:lnTo>
                    <a:pt x="0" y="454"/>
                  </a:lnTo>
                  <a:lnTo>
                    <a:pt x="0" y="465"/>
                  </a:lnTo>
                  <a:lnTo>
                    <a:pt x="1" y="477"/>
                  </a:lnTo>
                  <a:lnTo>
                    <a:pt x="2" y="486"/>
                  </a:lnTo>
                  <a:lnTo>
                    <a:pt x="4" y="495"/>
                  </a:lnTo>
                  <a:lnTo>
                    <a:pt x="7" y="503"/>
                  </a:lnTo>
                  <a:lnTo>
                    <a:pt x="10" y="511"/>
                  </a:lnTo>
                  <a:lnTo>
                    <a:pt x="14" y="518"/>
                  </a:lnTo>
                  <a:lnTo>
                    <a:pt x="19" y="526"/>
                  </a:lnTo>
                  <a:lnTo>
                    <a:pt x="25" y="532"/>
                  </a:lnTo>
                  <a:lnTo>
                    <a:pt x="32" y="539"/>
                  </a:lnTo>
                  <a:lnTo>
                    <a:pt x="47" y="551"/>
                  </a:lnTo>
                  <a:lnTo>
                    <a:pt x="65" y="564"/>
                  </a:lnTo>
                  <a:lnTo>
                    <a:pt x="77" y="571"/>
                  </a:lnTo>
                  <a:lnTo>
                    <a:pt x="89" y="577"/>
                  </a:lnTo>
                  <a:lnTo>
                    <a:pt x="100" y="582"/>
                  </a:lnTo>
                  <a:lnTo>
                    <a:pt x="111" y="587"/>
                  </a:lnTo>
                  <a:lnTo>
                    <a:pt x="122" y="590"/>
                  </a:lnTo>
                  <a:lnTo>
                    <a:pt x="133" y="592"/>
                  </a:lnTo>
                  <a:lnTo>
                    <a:pt x="144" y="594"/>
                  </a:lnTo>
                  <a:lnTo>
                    <a:pt x="154" y="595"/>
                  </a:lnTo>
                  <a:lnTo>
                    <a:pt x="164" y="595"/>
                  </a:lnTo>
                  <a:lnTo>
                    <a:pt x="174" y="593"/>
                  </a:lnTo>
                  <a:lnTo>
                    <a:pt x="184" y="591"/>
                  </a:lnTo>
                  <a:lnTo>
                    <a:pt x="192" y="589"/>
                  </a:lnTo>
                  <a:lnTo>
                    <a:pt x="201" y="585"/>
                  </a:lnTo>
                  <a:lnTo>
                    <a:pt x="208" y="580"/>
                  </a:lnTo>
                  <a:lnTo>
                    <a:pt x="216" y="575"/>
                  </a:lnTo>
                  <a:lnTo>
                    <a:pt x="222" y="567"/>
                  </a:lnTo>
                  <a:lnTo>
                    <a:pt x="234" y="555"/>
                  </a:lnTo>
                  <a:lnTo>
                    <a:pt x="245" y="542"/>
                  </a:lnTo>
                  <a:lnTo>
                    <a:pt x="257" y="530"/>
                  </a:lnTo>
                  <a:lnTo>
                    <a:pt x="268" y="516"/>
                  </a:lnTo>
                  <a:lnTo>
                    <a:pt x="295" y="487"/>
                  </a:lnTo>
                  <a:lnTo>
                    <a:pt x="321" y="456"/>
                  </a:lnTo>
                  <a:lnTo>
                    <a:pt x="349" y="427"/>
                  </a:lnTo>
                  <a:lnTo>
                    <a:pt x="376" y="397"/>
                  </a:lnTo>
                  <a:lnTo>
                    <a:pt x="404" y="369"/>
                  </a:lnTo>
                  <a:lnTo>
                    <a:pt x="431" y="343"/>
                  </a:lnTo>
                  <a:lnTo>
                    <a:pt x="458" y="320"/>
                  </a:lnTo>
                  <a:lnTo>
                    <a:pt x="484" y="300"/>
                  </a:lnTo>
                  <a:lnTo>
                    <a:pt x="491" y="296"/>
                  </a:lnTo>
                  <a:lnTo>
                    <a:pt x="497" y="295"/>
                  </a:lnTo>
                  <a:lnTo>
                    <a:pt x="503" y="295"/>
                  </a:lnTo>
                  <a:lnTo>
                    <a:pt x="509" y="296"/>
                  </a:lnTo>
                  <a:lnTo>
                    <a:pt x="514" y="299"/>
                  </a:lnTo>
                  <a:lnTo>
                    <a:pt x="519" y="303"/>
                  </a:lnTo>
                  <a:lnTo>
                    <a:pt x="523" y="309"/>
                  </a:lnTo>
                  <a:lnTo>
                    <a:pt x="527" y="316"/>
                  </a:lnTo>
                  <a:lnTo>
                    <a:pt x="534" y="336"/>
                  </a:lnTo>
                  <a:lnTo>
                    <a:pt x="543" y="355"/>
                  </a:lnTo>
                  <a:lnTo>
                    <a:pt x="551" y="372"/>
                  </a:lnTo>
                  <a:lnTo>
                    <a:pt x="560" y="390"/>
                  </a:lnTo>
                  <a:lnTo>
                    <a:pt x="568" y="405"/>
                  </a:lnTo>
                  <a:lnTo>
                    <a:pt x="577" y="420"/>
                  </a:lnTo>
                  <a:lnTo>
                    <a:pt x="586" y="434"/>
                  </a:lnTo>
                  <a:lnTo>
                    <a:pt x="596" y="447"/>
                  </a:lnTo>
                  <a:lnTo>
                    <a:pt x="605" y="459"/>
                  </a:lnTo>
                  <a:lnTo>
                    <a:pt x="615" y="470"/>
                  </a:lnTo>
                  <a:lnTo>
                    <a:pt x="624" y="481"/>
                  </a:lnTo>
                  <a:lnTo>
                    <a:pt x="634" y="491"/>
                  </a:lnTo>
                  <a:lnTo>
                    <a:pt x="644" y="500"/>
                  </a:lnTo>
                  <a:lnTo>
                    <a:pt x="654" y="508"/>
                  </a:lnTo>
                  <a:lnTo>
                    <a:pt x="663" y="515"/>
                  </a:lnTo>
                  <a:lnTo>
                    <a:pt x="673" y="523"/>
                  </a:lnTo>
                  <a:lnTo>
                    <a:pt x="693" y="535"/>
                  </a:lnTo>
                  <a:lnTo>
                    <a:pt x="712" y="545"/>
                  </a:lnTo>
                  <a:lnTo>
                    <a:pt x="731" y="552"/>
                  </a:lnTo>
                  <a:lnTo>
                    <a:pt x="749" y="558"/>
                  </a:lnTo>
                  <a:lnTo>
                    <a:pt x="767" y="561"/>
                  </a:lnTo>
                  <a:lnTo>
                    <a:pt x="783" y="564"/>
                  </a:lnTo>
                  <a:lnTo>
                    <a:pt x="799" y="565"/>
                  </a:lnTo>
                  <a:lnTo>
                    <a:pt x="813" y="566"/>
                  </a:lnTo>
                  <a:lnTo>
                    <a:pt x="828" y="565"/>
                  </a:lnTo>
                  <a:lnTo>
                    <a:pt x="843" y="564"/>
                  </a:lnTo>
                  <a:lnTo>
                    <a:pt x="853" y="562"/>
                  </a:lnTo>
                  <a:lnTo>
                    <a:pt x="861" y="559"/>
                  </a:lnTo>
                  <a:lnTo>
                    <a:pt x="868" y="555"/>
                  </a:lnTo>
                  <a:lnTo>
                    <a:pt x="874" y="550"/>
                  </a:lnTo>
                  <a:lnTo>
                    <a:pt x="878" y="545"/>
                  </a:lnTo>
                  <a:lnTo>
                    <a:pt x="881" y="539"/>
                  </a:lnTo>
                  <a:lnTo>
                    <a:pt x="883" y="533"/>
                  </a:lnTo>
                  <a:lnTo>
                    <a:pt x="883" y="528"/>
                  </a:lnTo>
                  <a:lnTo>
                    <a:pt x="883" y="524"/>
                  </a:lnTo>
                  <a:lnTo>
                    <a:pt x="882" y="520"/>
                  </a:lnTo>
                  <a:lnTo>
                    <a:pt x="880" y="518"/>
                  </a:lnTo>
                  <a:lnTo>
                    <a:pt x="878" y="515"/>
                  </a:lnTo>
                  <a:lnTo>
                    <a:pt x="875" y="514"/>
                  </a:lnTo>
                  <a:lnTo>
                    <a:pt x="872" y="512"/>
                  </a:lnTo>
                  <a:lnTo>
                    <a:pt x="868" y="512"/>
                  </a:lnTo>
                  <a:lnTo>
                    <a:pt x="864" y="511"/>
                  </a:lnTo>
                  <a:lnTo>
                    <a:pt x="860" y="511"/>
                  </a:lnTo>
                  <a:lnTo>
                    <a:pt x="851" y="511"/>
                  </a:lnTo>
                  <a:lnTo>
                    <a:pt x="840" y="510"/>
                  </a:lnTo>
                  <a:lnTo>
                    <a:pt x="832" y="509"/>
                  </a:lnTo>
                  <a:lnTo>
                    <a:pt x="823" y="507"/>
                  </a:lnTo>
                  <a:lnTo>
                    <a:pt x="815" y="504"/>
                  </a:lnTo>
                  <a:lnTo>
                    <a:pt x="808" y="501"/>
                  </a:lnTo>
                  <a:lnTo>
                    <a:pt x="801" y="497"/>
                  </a:lnTo>
                  <a:lnTo>
                    <a:pt x="794" y="493"/>
                  </a:lnTo>
                  <a:lnTo>
                    <a:pt x="787" y="488"/>
                  </a:lnTo>
                  <a:lnTo>
                    <a:pt x="781" y="483"/>
                  </a:lnTo>
                  <a:lnTo>
                    <a:pt x="775" y="477"/>
                  </a:lnTo>
                  <a:lnTo>
                    <a:pt x="770" y="469"/>
                  </a:lnTo>
                  <a:lnTo>
                    <a:pt x="760" y="455"/>
                  </a:lnTo>
                  <a:lnTo>
                    <a:pt x="751" y="440"/>
                  </a:lnTo>
                  <a:lnTo>
                    <a:pt x="743" y="421"/>
                  </a:lnTo>
                  <a:lnTo>
                    <a:pt x="735" y="402"/>
                  </a:lnTo>
                  <a:lnTo>
                    <a:pt x="728" y="381"/>
                  </a:lnTo>
                  <a:lnTo>
                    <a:pt x="722" y="358"/>
                  </a:lnTo>
                  <a:lnTo>
                    <a:pt x="711" y="309"/>
                  </a:lnTo>
                  <a:lnTo>
                    <a:pt x="700" y="255"/>
                  </a:lnTo>
                  <a:lnTo>
                    <a:pt x="697" y="240"/>
                  </a:lnTo>
                  <a:lnTo>
                    <a:pt x="694" y="231"/>
                  </a:lnTo>
                  <a:lnTo>
                    <a:pt x="692" y="222"/>
                  </a:lnTo>
                  <a:lnTo>
                    <a:pt x="687" y="213"/>
                  </a:lnTo>
                  <a:lnTo>
                    <a:pt x="683" y="205"/>
                  </a:lnTo>
                  <a:lnTo>
                    <a:pt x="679" y="197"/>
                  </a:lnTo>
                  <a:lnTo>
                    <a:pt x="674" y="189"/>
                  </a:lnTo>
                  <a:lnTo>
                    <a:pt x="668" y="182"/>
                  </a:lnTo>
                  <a:lnTo>
                    <a:pt x="662" y="174"/>
                  </a:lnTo>
                  <a:lnTo>
                    <a:pt x="655" y="168"/>
                  </a:lnTo>
                  <a:lnTo>
                    <a:pt x="648" y="161"/>
                  </a:lnTo>
                  <a:lnTo>
                    <a:pt x="639" y="155"/>
                  </a:lnTo>
                  <a:lnTo>
                    <a:pt x="631" y="150"/>
                  </a:lnTo>
                  <a:lnTo>
                    <a:pt x="622" y="145"/>
                  </a:lnTo>
                  <a:lnTo>
                    <a:pt x="613" y="140"/>
                  </a:lnTo>
                  <a:lnTo>
                    <a:pt x="603" y="135"/>
                  </a:lnTo>
                  <a:lnTo>
                    <a:pt x="592" y="131"/>
                  </a:lnTo>
                  <a:lnTo>
                    <a:pt x="580" y="127"/>
                  </a:lnTo>
                  <a:lnTo>
                    <a:pt x="569" y="124"/>
                  </a:lnTo>
                  <a:lnTo>
                    <a:pt x="559" y="122"/>
                  </a:lnTo>
                  <a:lnTo>
                    <a:pt x="549" y="121"/>
                  </a:lnTo>
                  <a:lnTo>
                    <a:pt x="537" y="122"/>
                  </a:lnTo>
                  <a:lnTo>
                    <a:pt x="527" y="124"/>
                  </a:lnTo>
                  <a:lnTo>
                    <a:pt x="518" y="128"/>
                  </a:lnTo>
                  <a:lnTo>
                    <a:pt x="510" y="131"/>
                  </a:lnTo>
                  <a:lnTo>
                    <a:pt x="494" y="140"/>
                  </a:lnTo>
                  <a:lnTo>
                    <a:pt x="478" y="150"/>
                  </a:lnTo>
                  <a:lnTo>
                    <a:pt x="457" y="167"/>
                  </a:lnTo>
                  <a:lnTo>
                    <a:pt x="433" y="187"/>
                  </a:lnTo>
                  <a:lnTo>
                    <a:pt x="409" y="209"/>
                  </a:lnTo>
                  <a:lnTo>
                    <a:pt x="383" y="233"/>
                  </a:lnTo>
                  <a:lnTo>
                    <a:pt x="358" y="258"/>
                  </a:lnTo>
                  <a:lnTo>
                    <a:pt x="332" y="284"/>
                  </a:lnTo>
                  <a:lnTo>
                    <a:pt x="308" y="309"/>
                  </a:lnTo>
                  <a:lnTo>
                    <a:pt x="284" y="334"/>
                  </a:lnTo>
                  <a:lnTo>
                    <a:pt x="246" y="372"/>
                  </a:lnTo>
                  <a:lnTo>
                    <a:pt x="218" y="400"/>
                  </a:lnTo>
                  <a:lnTo>
                    <a:pt x="207" y="410"/>
                  </a:lnTo>
                  <a:lnTo>
                    <a:pt x="199" y="417"/>
                  </a:lnTo>
                  <a:lnTo>
                    <a:pt x="192" y="423"/>
                  </a:lnTo>
                  <a:lnTo>
                    <a:pt x="188" y="425"/>
                  </a:lnTo>
                  <a:lnTo>
                    <a:pt x="179" y="427"/>
                  </a:lnTo>
                  <a:lnTo>
                    <a:pt x="180" y="417"/>
                  </a:lnTo>
                  <a:lnTo>
                    <a:pt x="185" y="392"/>
                  </a:lnTo>
                  <a:lnTo>
                    <a:pt x="192" y="360"/>
                  </a:lnTo>
                  <a:lnTo>
                    <a:pt x="201" y="322"/>
                  </a:lnTo>
                  <a:lnTo>
                    <a:pt x="211" y="283"/>
                  </a:lnTo>
                  <a:lnTo>
                    <a:pt x="224" y="239"/>
                  </a:lnTo>
                  <a:lnTo>
                    <a:pt x="239" y="194"/>
                  </a:lnTo>
                  <a:lnTo>
                    <a:pt x="255" y="149"/>
                  </a:lnTo>
                  <a:lnTo>
                    <a:pt x="272" y="105"/>
                  </a:lnTo>
                  <a:lnTo>
                    <a:pt x="275" y="100"/>
                  </a:lnTo>
                  <a:lnTo>
                    <a:pt x="276" y="94"/>
                  </a:lnTo>
                  <a:lnTo>
                    <a:pt x="277" y="89"/>
                  </a:lnTo>
                  <a:lnTo>
                    <a:pt x="278" y="84"/>
                  </a:lnTo>
                  <a:lnTo>
                    <a:pt x="278" y="78"/>
                  </a:lnTo>
                  <a:lnTo>
                    <a:pt x="277" y="72"/>
                  </a:lnTo>
                  <a:lnTo>
                    <a:pt x="276" y="67"/>
                  </a:lnTo>
                  <a:lnTo>
                    <a:pt x="274" y="62"/>
                  </a:lnTo>
                  <a:lnTo>
                    <a:pt x="271" y="55"/>
                  </a:lnTo>
                  <a:lnTo>
                    <a:pt x="266" y="48"/>
                  </a:lnTo>
                  <a:lnTo>
                    <a:pt x="261" y="42"/>
                  </a:lnTo>
                  <a:lnTo>
                    <a:pt x="254" y="36"/>
                  </a:lnTo>
                  <a:lnTo>
                    <a:pt x="246" y="30"/>
                  </a:lnTo>
                  <a:lnTo>
                    <a:pt x="237" y="23"/>
                  </a:lnTo>
                  <a:lnTo>
                    <a:pt x="226" y="18"/>
                  </a:lnTo>
                  <a:lnTo>
                    <a:pt x="215" y="13"/>
                  </a:lnTo>
                  <a:lnTo>
                    <a:pt x="201" y="7"/>
                  </a:lnTo>
                  <a:lnTo>
                    <a:pt x="187" y="3"/>
                  </a:lnTo>
                  <a:lnTo>
                    <a:pt x="174" y="1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2" name="Freeform 41"/>
            <p:cNvSpPr>
              <a:spLocks/>
            </p:cNvSpPr>
            <p:nvPr userDrawn="1"/>
          </p:nvSpPr>
          <p:spPr bwMode="auto">
            <a:xfrm>
              <a:off x="6666" y="603"/>
              <a:ext cx="60" cy="44"/>
            </a:xfrm>
            <a:custGeom>
              <a:avLst/>
              <a:gdLst>
                <a:gd name="T0" fmla="*/ 518 w 721"/>
                <a:gd name="T1" fmla="*/ 321 h 522"/>
                <a:gd name="T2" fmla="*/ 536 w 721"/>
                <a:gd name="T3" fmla="*/ 387 h 522"/>
                <a:gd name="T4" fmla="*/ 575 w 721"/>
                <a:gd name="T5" fmla="*/ 455 h 522"/>
                <a:gd name="T6" fmla="*/ 622 w 721"/>
                <a:gd name="T7" fmla="*/ 498 h 522"/>
                <a:gd name="T8" fmla="*/ 664 w 721"/>
                <a:gd name="T9" fmla="*/ 519 h 522"/>
                <a:gd name="T10" fmla="*/ 699 w 721"/>
                <a:gd name="T11" fmla="*/ 522 h 522"/>
                <a:gd name="T12" fmla="*/ 719 w 721"/>
                <a:gd name="T13" fmla="*/ 510 h 522"/>
                <a:gd name="T14" fmla="*/ 717 w 721"/>
                <a:gd name="T15" fmla="*/ 488 h 522"/>
                <a:gd name="T16" fmla="*/ 698 w 721"/>
                <a:gd name="T17" fmla="*/ 444 h 522"/>
                <a:gd name="T18" fmla="*/ 682 w 721"/>
                <a:gd name="T19" fmla="*/ 342 h 522"/>
                <a:gd name="T20" fmla="*/ 685 w 721"/>
                <a:gd name="T21" fmla="*/ 242 h 522"/>
                <a:gd name="T22" fmla="*/ 697 w 721"/>
                <a:gd name="T23" fmla="*/ 155 h 522"/>
                <a:gd name="T24" fmla="*/ 699 w 721"/>
                <a:gd name="T25" fmla="*/ 112 h 522"/>
                <a:gd name="T26" fmla="*/ 687 w 721"/>
                <a:gd name="T27" fmla="*/ 82 h 522"/>
                <a:gd name="T28" fmla="*/ 664 w 721"/>
                <a:gd name="T29" fmla="*/ 59 h 522"/>
                <a:gd name="T30" fmla="*/ 622 w 721"/>
                <a:gd name="T31" fmla="*/ 34 h 522"/>
                <a:gd name="T32" fmla="*/ 574 w 721"/>
                <a:gd name="T33" fmla="*/ 25 h 522"/>
                <a:gd name="T34" fmla="*/ 553 w 721"/>
                <a:gd name="T35" fmla="*/ 38 h 522"/>
                <a:gd name="T36" fmla="*/ 510 w 721"/>
                <a:gd name="T37" fmla="*/ 116 h 522"/>
                <a:gd name="T38" fmla="*/ 432 w 721"/>
                <a:gd name="T39" fmla="*/ 216 h 522"/>
                <a:gd name="T40" fmla="*/ 343 w 721"/>
                <a:gd name="T41" fmla="*/ 300 h 522"/>
                <a:gd name="T42" fmla="*/ 291 w 721"/>
                <a:gd name="T43" fmla="*/ 334 h 522"/>
                <a:gd name="T44" fmla="*/ 254 w 721"/>
                <a:gd name="T45" fmla="*/ 345 h 522"/>
                <a:gd name="T46" fmla="*/ 222 w 721"/>
                <a:gd name="T47" fmla="*/ 342 h 522"/>
                <a:gd name="T48" fmla="*/ 197 w 721"/>
                <a:gd name="T49" fmla="*/ 326 h 522"/>
                <a:gd name="T50" fmla="*/ 183 w 721"/>
                <a:gd name="T51" fmla="*/ 290 h 522"/>
                <a:gd name="T52" fmla="*/ 183 w 721"/>
                <a:gd name="T53" fmla="*/ 242 h 522"/>
                <a:gd name="T54" fmla="*/ 195 w 721"/>
                <a:gd name="T55" fmla="*/ 187 h 522"/>
                <a:gd name="T56" fmla="*/ 225 w 721"/>
                <a:gd name="T57" fmla="*/ 111 h 522"/>
                <a:gd name="T58" fmla="*/ 231 w 721"/>
                <a:gd name="T59" fmla="*/ 83 h 522"/>
                <a:gd name="T60" fmla="*/ 225 w 721"/>
                <a:gd name="T61" fmla="*/ 58 h 522"/>
                <a:gd name="T62" fmla="*/ 205 w 721"/>
                <a:gd name="T63" fmla="*/ 36 h 522"/>
                <a:gd name="T64" fmla="*/ 163 w 721"/>
                <a:gd name="T65" fmla="*/ 12 h 522"/>
                <a:gd name="T66" fmla="*/ 123 w 721"/>
                <a:gd name="T67" fmla="*/ 1 h 522"/>
                <a:gd name="T68" fmla="*/ 91 w 721"/>
                <a:gd name="T69" fmla="*/ 5 h 522"/>
                <a:gd name="T70" fmla="*/ 68 w 721"/>
                <a:gd name="T71" fmla="*/ 26 h 522"/>
                <a:gd name="T72" fmla="*/ 42 w 721"/>
                <a:gd name="T73" fmla="*/ 90 h 522"/>
                <a:gd name="T74" fmla="*/ 9 w 721"/>
                <a:gd name="T75" fmla="*/ 214 h 522"/>
                <a:gd name="T76" fmla="*/ 0 w 721"/>
                <a:gd name="T77" fmla="*/ 279 h 522"/>
                <a:gd name="T78" fmla="*/ 5 w 721"/>
                <a:gd name="T79" fmla="*/ 313 h 522"/>
                <a:gd name="T80" fmla="*/ 34 w 721"/>
                <a:gd name="T81" fmla="*/ 375 h 522"/>
                <a:gd name="T82" fmla="*/ 73 w 721"/>
                <a:gd name="T83" fmla="*/ 418 h 522"/>
                <a:gd name="T84" fmla="*/ 112 w 721"/>
                <a:gd name="T85" fmla="*/ 446 h 522"/>
                <a:gd name="T86" fmla="*/ 155 w 721"/>
                <a:gd name="T87" fmla="*/ 466 h 522"/>
                <a:gd name="T88" fmla="*/ 198 w 721"/>
                <a:gd name="T89" fmla="*/ 475 h 522"/>
                <a:gd name="T90" fmla="*/ 251 w 721"/>
                <a:gd name="T91" fmla="*/ 469 h 522"/>
                <a:gd name="T92" fmla="*/ 316 w 721"/>
                <a:gd name="T93" fmla="*/ 440 h 522"/>
                <a:gd name="T94" fmla="*/ 394 w 721"/>
                <a:gd name="T95" fmla="*/ 388 h 522"/>
                <a:gd name="T96" fmla="*/ 483 w 721"/>
                <a:gd name="T97" fmla="*/ 313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21" h="522">
                  <a:moveTo>
                    <a:pt x="515" y="282"/>
                  </a:moveTo>
                  <a:lnTo>
                    <a:pt x="516" y="294"/>
                  </a:lnTo>
                  <a:lnTo>
                    <a:pt x="516" y="307"/>
                  </a:lnTo>
                  <a:lnTo>
                    <a:pt x="518" y="321"/>
                  </a:lnTo>
                  <a:lnTo>
                    <a:pt x="520" y="332"/>
                  </a:lnTo>
                  <a:lnTo>
                    <a:pt x="522" y="344"/>
                  </a:lnTo>
                  <a:lnTo>
                    <a:pt x="528" y="367"/>
                  </a:lnTo>
                  <a:lnTo>
                    <a:pt x="536" y="387"/>
                  </a:lnTo>
                  <a:lnTo>
                    <a:pt x="544" y="406"/>
                  </a:lnTo>
                  <a:lnTo>
                    <a:pt x="553" y="424"/>
                  </a:lnTo>
                  <a:lnTo>
                    <a:pt x="564" y="440"/>
                  </a:lnTo>
                  <a:lnTo>
                    <a:pt x="575" y="455"/>
                  </a:lnTo>
                  <a:lnTo>
                    <a:pt x="587" y="468"/>
                  </a:lnTo>
                  <a:lnTo>
                    <a:pt x="599" y="480"/>
                  </a:lnTo>
                  <a:lnTo>
                    <a:pt x="610" y="490"/>
                  </a:lnTo>
                  <a:lnTo>
                    <a:pt x="622" y="498"/>
                  </a:lnTo>
                  <a:lnTo>
                    <a:pt x="634" y="505"/>
                  </a:lnTo>
                  <a:lnTo>
                    <a:pt x="645" y="511"/>
                  </a:lnTo>
                  <a:lnTo>
                    <a:pt x="655" y="516"/>
                  </a:lnTo>
                  <a:lnTo>
                    <a:pt x="664" y="519"/>
                  </a:lnTo>
                  <a:lnTo>
                    <a:pt x="673" y="521"/>
                  </a:lnTo>
                  <a:lnTo>
                    <a:pt x="683" y="522"/>
                  </a:lnTo>
                  <a:lnTo>
                    <a:pt x="692" y="522"/>
                  </a:lnTo>
                  <a:lnTo>
                    <a:pt x="699" y="522"/>
                  </a:lnTo>
                  <a:lnTo>
                    <a:pt x="706" y="520"/>
                  </a:lnTo>
                  <a:lnTo>
                    <a:pt x="712" y="518"/>
                  </a:lnTo>
                  <a:lnTo>
                    <a:pt x="716" y="515"/>
                  </a:lnTo>
                  <a:lnTo>
                    <a:pt x="719" y="510"/>
                  </a:lnTo>
                  <a:lnTo>
                    <a:pt x="721" y="505"/>
                  </a:lnTo>
                  <a:lnTo>
                    <a:pt x="721" y="500"/>
                  </a:lnTo>
                  <a:lnTo>
                    <a:pt x="720" y="494"/>
                  </a:lnTo>
                  <a:lnTo>
                    <a:pt x="717" y="488"/>
                  </a:lnTo>
                  <a:lnTo>
                    <a:pt x="711" y="478"/>
                  </a:lnTo>
                  <a:lnTo>
                    <a:pt x="706" y="467"/>
                  </a:lnTo>
                  <a:lnTo>
                    <a:pt x="702" y="455"/>
                  </a:lnTo>
                  <a:lnTo>
                    <a:pt x="698" y="444"/>
                  </a:lnTo>
                  <a:lnTo>
                    <a:pt x="692" y="420"/>
                  </a:lnTo>
                  <a:lnTo>
                    <a:pt x="687" y="394"/>
                  </a:lnTo>
                  <a:lnTo>
                    <a:pt x="684" y="368"/>
                  </a:lnTo>
                  <a:lnTo>
                    <a:pt x="682" y="342"/>
                  </a:lnTo>
                  <a:lnTo>
                    <a:pt x="682" y="315"/>
                  </a:lnTo>
                  <a:lnTo>
                    <a:pt x="682" y="290"/>
                  </a:lnTo>
                  <a:lnTo>
                    <a:pt x="683" y="265"/>
                  </a:lnTo>
                  <a:lnTo>
                    <a:pt x="685" y="242"/>
                  </a:lnTo>
                  <a:lnTo>
                    <a:pt x="687" y="221"/>
                  </a:lnTo>
                  <a:lnTo>
                    <a:pt x="690" y="202"/>
                  </a:lnTo>
                  <a:lnTo>
                    <a:pt x="694" y="172"/>
                  </a:lnTo>
                  <a:lnTo>
                    <a:pt x="697" y="155"/>
                  </a:lnTo>
                  <a:lnTo>
                    <a:pt x="699" y="143"/>
                  </a:lnTo>
                  <a:lnTo>
                    <a:pt x="700" y="132"/>
                  </a:lnTo>
                  <a:lnTo>
                    <a:pt x="700" y="122"/>
                  </a:lnTo>
                  <a:lnTo>
                    <a:pt x="699" y="112"/>
                  </a:lnTo>
                  <a:lnTo>
                    <a:pt x="697" y="103"/>
                  </a:lnTo>
                  <a:lnTo>
                    <a:pt x="695" y="96"/>
                  </a:lnTo>
                  <a:lnTo>
                    <a:pt x="691" y="89"/>
                  </a:lnTo>
                  <a:lnTo>
                    <a:pt x="687" y="82"/>
                  </a:lnTo>
                  <a:lnTo>
                    <a:pt x="682" y="76"/>
                  </a:lnTo>
                  <a:lnTo>
                    <a:pt x="676" y="69"/>
                  </a:lnTo>
                  <a:lnTo>
                    <a:pt x="671" y="64"/>
                  </a:lnTo>
                  <a:lnTo>
                    <a:pt x="664" y="59"/>
                  </a:lnTo>
                  <a:lnTo>
                    <a:pt x="651" y="50"/>
                  </a:lnTo>
                  <a:lnTo>
                    <a:pt x="638" y="42"/>
                  </a:lnTo>
                  <a:lnTo>
                    <a:pt x="636" y="41"/>
                  </a:lnTo>
                  <a:lnTo>
                    <a:pt x="622" y="34"/>
                  </a:lnTo>
                  <a:lnTo>
                    <a:pt x="609" y="29"/>
                  </a:lnTo>
                  <a:lnTo>
                    <a:pt x="596" y="26"/>
                  </a:lnTo>
                  <a:lnTo>
                    <a:pt x="584" y="24"/>
                  </a:lnTo>
                  <a:lnTo>
                    <a:pt x="574" y="25"/>
                  </a:lnTo>
                  <a:lnTo>
                    <a:pt x="565" y="28"/>
                  </a:lnTo>
                  <a:lnTo>
                    <a:pt x="561" y="30"/>
                  </a:lnTo>
                  <a:lnTo>
                    <a:pt x="557" y="34"/>
                  </a:lnTo>
                  <a:lnTo>
                    <a:pt x="553" y="38"/>
                  </a:lnTo>
                  <a:lnTo>
                    <a:pt x="551" y="43"/>
                  </a:lnTo>
                  <a:lnTo>
                    <a:pt x="540" y="66"/>
                  </a:lnTo>
                  <a:lnTo>
                    <a:pt x="526" y="91"/>
                  </a:lnTo>
                  <a:lnTo>
                    <a:pt x="510" y="116"/>
                  </a:lnTo>
                  <a:lnTo>
                    <a:pt x="493" y="142"/>
                  </a:lnTo>
                  <a:lnTo>
                    <a:pt x="473" y="167"/>
                  </a:lnTo>
                  <a:lnTo>
                    <a:pt x="453" y="192"/>
                  </a:lnTo>
                  <a:lnTo>
                    <a:pt x="432" y="216"/>
                  </a:lnTo>
                  <a:lnTo>
                    <a:pt x="409" y="240"/>
                  </a:lnTo>
                  <a:lnTo>
                    <a:pt x="388" y="262"/>
                  </a:lnTo>
                  <a:lnTo>
                    <a:pt x="365" y="282"/>
                  </a:lnTo>
                  <a:lnTo>
                    <a:pt x="343" y="300"/>
                  </a:lnTo>
                  <a:lnTo>
                    <a:pt x="322" y="315"/>
                  </a:lnTo>
                  <a:lnTo>
                    <a:pt x="310" y="323"/>
                  </a:lnTo>
                  <a:lnTo>
                    <a:pt x="300" y="329"/>
                  </a:lnTo>
                  <a:lnTo>
                    <a:pt x="291" y="334"/>
                  </a:lnTo>
                  <a:lnTo>
                    <a:pt x="281" y="338"/>
                  </a:lnTo>
                  <a:lnTo>
                    <a:pt x="272" y="341"/>
                  </a:lnTo>
                  <a:lnTo>
                    <a:pt x="262" y="344"/>
                  </a:lnTo>
                  <a:lnTo>
                    <a:pt x="254" y="345"/>
                  </a:lnTo>
                  <a:lnTo>
                    <a:pt x="246" y="346"/>
                  </a:lnTo>
                  <a:lnTo>
                    <a:pt x="238" y="345"/>
                  </a:lnTo>
                  <a:lnTo>
                    <a:pt x="230" y="344"/>
                  </a:lnTo>
                  <a:lnTo>
                    <a:pt x="222" y="342"/>
                  </a:lnTo>
                  <a:lnTo>
                    <a:pt x="214" y="339"/>
                  </a:lnTo>
                  <a:lnTo>
                    <a:pt x="208" y="336"/>
                  </a:lnTo>
                  <a:lnTo>
                    <a:pt x="202" y="331"/>
                  </a:lnTo>
                  <a:lnTo>
                    <a:pt x="197" y="326"/>
                  </a:lnTo>
                  <a:lnTo>
                    <a:pt x="193" y="320"/>
                  </a:lnTo>
                  <a:lnTo>
                    <a:pt x="188" y="310"/>
                  </a:lnTo>
                  <a:lnTo>
                    <a:pt x="185" y="301"/>
                  </a:lnTo>
                  <a:lnTo>
                    <a:pt x="183" y="290"/>
                  </a:lnTo>
                  <a:lnTo>
                    <a:pt x="181" y="279"/>
                  </a:lnTo>
                  <a:lnTo>
                    <a:pt x="181" y="267"/>
                  </a:lnTo>
                  <a:lnTo>
                    <a:pt x="181" y="255"/>
                  </a:lnTo>
                  <a:lnTo>
                    <a:pt x="183" y="242"/>
                  </a:lnTo>
                  <a:lnTo>
                    <a:pt x="185" y="229"/>
                  </a:lnTo>
                  <a:lnTo>
                    <a:pt x="187" y="214"/>
                  </a:lnTo>
                  <a:lnTo>
                    <a:pt x="191" y="201"/>
                  </a:lnTo>
                  <a:lnTo>
                    <a:pt x="195" y="187"/>
                  </a:lnTo>
                  <a:lnTo>
                    <a:pt x="199" y="174"/>
                  </a:lnTo>
                  <a:lnTo>
                    <a:pt x="209" y="146"/>
                  </a:lnTo>
                  <a:lnTo>
                    <a:pt x="221" y="120"/>
                  </a:lnTo>
                  <a:lnTo>
                    <a:pt x="225" y="111"/>
                  </a:lnTo>
                  <a:lnTo>
                    <a:pt x="227" y="104"/>
                  </a:lnTo>
                  <a:lnTo>
                    <a:pt x="229" y="97"/>
                  </a:lnTo>
                  <a:lnTo>
                    <a:pt x="231" y="90"/>
                  </a:lnTo>
                  <a:lnTo>
                    <a:pt x="231" y="83"/>
                  </a:lnTo>
                  <a:lnTo>
                    <a:pt x="231" y="77"/>
                  </a:lnTo>
                  <a:lnTo>
                    <a:pt x="229" y="71"/>
                  </a:lnTo>
                  <a:lnTo>
                    <a:pt x="228" y="64"/>
                  </a:lnTo>
                  <a:lnTo>
                    <a:pt x="225" y="58"/>
                  </a:lnTo>
                  <a:lnTo>
                    <a:pt x="221" y="52"/>
                  </a:lnTo>
                  <a:lnTo>
                    <a:pt x="216" y="47"/>
                  </a:lnTo>
                  <a:lnTo>
                    <a:pt x="211" y="42"/>
                  </a:lnTo>
                  <a:lnTo>
                    <a:pt x="205" y="36"/>
                  </a:lnTo>
                  <a:lnTo>
                    <a:pt x="198" y="31"/>
                  </a:lnTo>
                  <a:lnTo>
                    <a:pt x="190" y="26"/>
                  </a:lnTo>
                  <a:lnTo>
                    <a:pt x="181" y="20"/>
                  </a:lnTo>
                  <a:lnTo>
                    <a:pt x="163" y="12"/>
                  </a:lnTo>
                  <a:lnTo>
                    <a:pt x="146" y="5"/>
                  </a:lnTo>
                  <a:lnTo>
                    <a:pt x="138" y="3"/>
                  </a:lnTo>
                  <a:lnTo>
                    <a:pt x="130" y="2"/>
                  </a:lnTo>
                  <a:lnTo>
                    <a:pt x="123" y="1"/>
                  </a:lnTo>
                  <a:lnTo>
                    <a:pt x="115" y="0"/>
                  </a:lnTo>
                  <a:lnTo>
                    <a:pt x="106" y="1"/>
                  </a:lnTo>
                  <a:lnTo>
                    <a:pt x="98" y="2"/>
                  </a:lnTo>
                  <a:lnTo>
                    <a:pt x="91" y="5"/>
                  </a:lnTo>
                  <a:lnTo>
                    <a:pt x="84" y="8"/>
                  </a:lnTo>
                  <a:lnTo>
                    <a:pt x="78" y="13"/>
                  </a:lnTo>
                  <a:lnTo>
                    <a:pt x="73" y="18"/>
                  </a:lnTo>
                  <a:lnTo>
                    <a:pt x="68" y="26"/>
                  </a:lnTo>
                  <a:lnTo>
                    <a:pt x="63" y="33"/>
                  </a:lnTo>
                  <a:lnTo>
                    <a:pt x="57" y="48"/>
                  </a:lnTo>
                  <a:lnTo>
                    <a:pt x="50" y="66"/>
                  </a:lnTo>
                  <a:lnTo>
                    <a:pt x="42" y="90"/>
                  </a:lnTo>
                  <a:lnTo>
                    <a:pt x="34" y="116"/>
                  </a:lnTo>
                  <a:lnTo>
                    <a:pt x="25" y="146"/>
                  </a:lnTo>
                  <a:lnTo>
                    <a:pt x="17" y="179"/>
                  </a:lnTo>
                  <a:lnTo>
                    <a:pt x="9" y="214"/>
                  </a:lnTo>
                  <a:lnTo>
                    <a:pt x="2" y="252"/>
                  </a:lnTo>
                  <a:lnTo>
                    <a:pt x="1" y="260"/>
                  </a:lnTo>
                  <a:lnTo>
                    <a:pt x="0" y="270"/>
                  </a:lnTo>
                  <a:lnTo>
                    <a:pt x="0" y="279"/>
                  </a:lnTo>
                  <a:lnTo>
                    <a:pt x="1" y="287"/>
                  </a:lnTo>
                  <a:lnTo>
                    <a:pt x="2" y="296"/>
                  </a:lnTo>
                  <a:lnTo>
                    <a:pt x="3" y="305"/>
                  </a:lnTo>
                  <a:lnTo>
                    <a:pt x="5" y="313"/>
                  </a:lnTo>
                  <a:lnTo>
                    <a:pt x="8" y="323"/>
                  </a:lnTo>
                  <a:lnTo>
                    <a:pt x="14" y="340"/>
                  </a:lnTo>
                  <a:lnTo>
                    <a:pt x="24" y="357"/>
                  </a:lnTo>
                  <a:lnTo>
                    <a:pt x="34" y="375"/>
                  </a:lnTo>
                  <a:lnTo>
                    <a:pt x="46" y="391"/>
                  </a:lnTo>
                  <a:lnTo>
                    <a:pt x="55" y="400"/>
                  </a:lnTo>
                  <a:lnTo>
                    <a:pt x="63" y="408"/>
                  </a:lnTo>
                  <a:lnTo>
                    <a:pt x="73" y="418"/>
                  </a:lnTo>
                  <a:lnTo>
                    <a:pt x="83" y="425"/>
                  </a:lnTo>
                  <a:lnTo>
                    <a:pt x="92" y="433"/>
                  </a:lnTo>
                  <a:lnTo>
                    <a:pt x="102" y="440"/>
                  </a:lnTo>
                  <a:lnTo>
                    <a:pt x="112" y="446"/>
                  </a:lnTo>
                  <a:lnTo>
                    <a:pt x="124" y="452"/>
                  </a:lnTo>
                  <a:lnTo>
                    <a:pt x="134" y="457"/>
                  </a:lnTo>
                  <a:lnTo>
                    <a:pt x="145" y="461"/>
                  </a:lnTo>
                  <a:lnTo>
                    <a:pt x="155" y="466"/>
                  </a:lnTo>
                  <a:lnTo>
                    <a:pt x="166" y="469"/>
                  </a:lnTo>
                  <a:lnTo>
                    <a:pt x="177" y="472"/>
                  </a:lnTo>
                  <a:lnTo>
                    <a:pt x="188" y="474"/>
                  </a:lnTo>
                  <a:lnTo>
                    <a:pt x="198" y="475"/>
                  </a:lnTo>
                  <a:lnTo>
                    <a:pt x="208" y="475"/>
                  </a:lnTo>
                  <a:lnTo>
                    <a:pt x="222" y="475"/>
                  </a:lnTo>
                  <a:lnTo>
                    <a:pt x="236" y="473"/>
                  </a:lnTo>
                  <a:lnTo>
                    <a:pt x="251" y="469"/>
                  </a:lnTo>
                  <a:lnTo>
                    <a:pt x="266" y="463"/>
                  </a:lnTo>
                  <a:lnTo>
                    <a:pt x="283" y="457"/>
                  </a:lnTo>
                  <a:lnTo>
                    <a:pt x="299" y="449"/>
                  </a:lnTo>
                  <a:lnTo>
                    <a:pt x="316" y="440"/>
                  </a:lnTo>
                  <a:lnTo>
                    <a:pt x="335" y="430"/>
                  </a:lnTo>
                  <a:lnTo>
                    <a:pt x="354" y="418"/>
                  </a:lnTo>
                  <a:lnTo>
                    <a:pt x="374" y="403"/>
                  </a:lnTo>
                  <a:lnTo>
                    <a:pt x="394" y="388"/>
                  </a:lnTo>
                  <a:lnTo>
                    <a:pt x="414" y="372"/>
                  </a:lnTo>
                  <a:lnTo>
                    <a:pt x="437" y="353"/>
                  </a:lnTo>
                  <a:lnTo>
                    <a:pt x="459" y="334"/>
                  </a:lnTo>
                  <a:lnTo>
                    <a:pt x="483" y="313"/>
                  </a:lnTo>
                  <a:lnTo>
                    <a:pt x="506" y="291"/>
                  </a:lnTo>
                  <a:lnTo>
                    <a:pt x="515" y="2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3" name="Freeform 42"/>
            <p:cNvSpPr>
              <a:spLocks/>
            </p:cNvSpPr>
            <p:nvPr userDrawn="1"/>
          </p:nvSpPr>
          <p:spPr bwMode="auto">
            <a:xfrm>
              <a:off x="6739" y="604"/>
              <a:ext cx="18" cy="42"/>
            </a:xfrm>
            <a:custGeom>
              <a:avLst/>
              <a:gdLst>
                <a:gd name="T0" fmla="*/ 85 w 214"/>
                <a:gd name="T1" fmla="*/ 0 h 504"/>
                <a:gd name="T2" fmla="*/ 74 w 214"/>
                <a:gd name="T3" fmla="*/ 2 h 504"/>
                <a:gd name="T4" fmla="*/ 65 w 214"/>
                <a:gd name="T5" fmla="*/ 6 h 504"/>
                <a:gd name="T6" fmla="*/ 56 w 214"/>
                <a:gd name="T7" fmla="*/ 13 h 504"/>
                <a:gd name="T8" fmla="*/ 44 w 214"/>
                <a:gd name="T9" fmla="*/ 29 h 504"/>
                <a:gd name="T10" fmla="*/ 31 w 214"/>
                <a:gd name="T11" fmla="*/ 57 h 504"/>
                <a:gd name="T12" fmla="*/ 19 w 214"/>
                <a:gd name="T13" fmla="*/ 102 h 504"/>
                <a:gd name="T14" fmla="*/ 9 w 214"/>
                <a:gd name="T15" fmla="*/ 155 h 504"/>
                <a:gd name="T16" fmla="*/ 2 w 214"/>
                <a:gd name="T17" fmla="*/ 206 h 504"/>
                <a:gd name="T18" fmla="*/ 0 w 214"/>
                <a:gd name="T19" fmla="*/ 254 h 504"/>
                <a:gd name="T20" fmla="*/ 2 w 214"/>
                <a:gd name="T21" fmla="*/ 299 h 504"/>
                <a:gd name="T22" fmla="*/ 9 w 214"/>
                <a:gd name="T23" fmla="*/ 341 h 504"/>
                <a:gd name="T24" fmla="*/ 19 w 214"/>
                <a:gd name="T25" fmla="*/ 380 h 504"/>
                <a:gd name="T26" fmla="*/ 33 w 214"/>
                <a:gd name="T27" fmla="*/ 413 h 504"/>
                <a:gd name="T28" fmla="*/ 51 w 214"/>
                <a:gd name="T29" fmla="*/ 443 h 504"/>
                <a:gd name="T30" fmla="*/ 74 w 214"/>
                <a:gd name="T31" fmla="*/ 468 h 504"/>
                <a:gd name="T32" fmla="*/ 100 w 214"/>
                <a:gd name="T33" fmla="*/ 486 h 504"/>
                <a:gd name="T34" fmla="*/ 130 w 214"/>
                <a:gd name="T35" fmla="*/ 498 h 504"/>
                <a:gd name="T36" fmla="*/ 154 w 214"/>
                <a:gd name="T37" fmla="*/ 504 h 504"/>
                <a:gd name="T38" fmla="*/ 171 w 214"/>
                <a:gd name="T39" fmla="*/ 504 h 504"/>
                <a:gd name="T40" fmla="*/ 184 w 214"/>
                <a:gd name="T41" fmla="*/ 502 h 504"/>
                <a:gd name="T42" fmla="*/ 194 w 214"/>
                <a:gd name="T43" fmla="*/ 497 h 504"/>
                <a:gd name="T44" fmla="*/ 199 w 214"/>
                <a:gd name="T45" fmla="*/ 488 h 504"/>
                <a:gd name="T46" fmla="*/ 199 w 214"/>
                <a:gd name="T47" fmla="*/ 479 h 504"/>
                <a:gd name="T48" fmla="*/ 191 w 214"/>
                <a:gd name="T49" fmla="*/ 459 h 504"/>
                <a:gd name="T50" fmla="*/ 180 w 214"/>
                <a:gd name="T51" fmla="*/ 424 h 504"/>
                <a:gd name="T52" fmla="*/ 172 w 214"/>
                <a:gd name="T53" fmla="*/ 384 h 504"/>
                <a:gd name="T54" fmla="*/ 167 w 214"/>
                <a:gd name="T55" fmla="*/ 341 h 504"/>
                <a:gd name="T56" fmla="*/ 167 w 214"/>
                <a:gd name="T57" fmla="*/ 295 h 504"/>
                <a:gd name="T58" fmla="*/ 170 w 214"/>
                <a:gd name="T59" fmla="*/ 249 h 504"/>
                <a:gd name="T60" fmla="*/ 179 w 214"/>
                <a:gd name="T61" fmla="*/ 202 h 504"/>
                <a:gd name="T62" fmla="*/ 192 w 214"/>
                <a:gd name="T63" fmla="*/ 157 h 504"/>
                <a:gd name="T64" fmla="*/ 205 w 214"/>
                <a:gd name="T65" fmla="*/ 125 h 504"/>
                <a:gd name="T66" fmla="*/ 212 w 214"/>
                <a:gd name="T67" fmla="*/ 104 h 504"/>
                <a:gd name="T68" fmla="*/ 214 w 214"/>
                <a:gd name="T69" fmla="*/ 87 h 504"/>
                <a:gd name="T70" fmla="*/ 212 w 214"/>
                <a:gd name="T71" fmla="*/ 72 h 504"/>
                <a:gd name="T72" fmla="*/ 206 w 214"/>
                <a:gd name="T73" fmla="*/ 57 h 504"/>
                <a:gd name="T74" fmla="*/ 196 w 214"/>
                <a:gd name="T75" fmla="*/ 45 h 504"/>
                <a:gd name="T76" fmla="*/ 183 w 214"/>
                <a:gd name="T77" fmla="*/ 34 h 504"/>
                <a:gd name="T78" fmla="*/ 165 w 214"/>
                <a:gd name="T79" fmla="*/ 23 h 504"/>
                <a:gd name="T80" fmla="*/ 136 w 214"/>
                <a:gd name="T81" fmla="*/ 9 h 504"/>
                <a:gd name="T82" fmla="*/ 104 w 214"/>
                <a:gd name="T83" fmla="*/ 1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14" h="504">
                  <a:moveTo>
                    <a:pt x="91" y="0"/>
                  </a:moveTo>
                  <a:lnTo>
                    <a:pt x="85" y="0"/>
                  </a:lnTo>
                  <a:lnTo>
                    <a:pt x="80" y="1"/>
                  </a:lnTo>
                  <a:lnTo>
                    <a:pt x="74" y="2"/>
                  </a:lnTo>
                  <a:lnTo>
                    <a:pt x="69" y="4"/>
                  </a:lnTo>
                  <a:lnTo>
                    <a:pt x="65" y="6"/>
                  </a:lnTo>
                  <a:lnTo>
                    <a:pt x="60" y="9"/>
                  </a:lnTo>
                  <a:lnTo>
                    <a:pt x="56" y="13"/>
                  </a:lnTo>
                  <a:lnTo>
                    <a:pt x="51" y="17"/>
                  </a:lnTo>
                  <a:lnTo>
                    <a:pt x="44" y="29"/>
                  </a:lnTo>
                  <a:lnTo>
                    <a:pt x="37" y="41"/>
                  </a:lnTo>
                  <a:lnTo>
                    <a:pt x="31" y="57"/>
                  </a:lnTo>
                  <a:lnTo>
                    <a:pt x="26" y="76"/>
                  </a:lnTo>
                  <a:lnTo>
                    <a:pt x="19" y="102"/>
                  </a:lnTo>
                  <a:lnTo>
                    <a:pt x="13" y="130"/>
                  </a:lnTo>
                  <a:lnTo>
                    <a:pt x="9" y="155"/>
                  </a:lnTo>
                  <a:lnTo>
                    <a:pt x="5" y="181"/>
                  </a:lnTo>
                  <a:lnTo>
                    <a:pt x="2" y="206"/>
                  </a:lnTo>
                  <a:lnTo>
                    <a:pt x="0" y="231"/>
                  </a:lnTo>
                  <a:lnTo>
                    <a:pt x="0" y="254"/>
                  </a:lnTo>
                  <a:lnTo>
                    <a:pt x="0" y="278"/>
                  </a:lnTo>
                  <a:lnTo>
                    <a:pt x="2" y="299"/>
                  </a:lnTo>
                  <a:lnTo>
                    <a:pt x="5" y="321"/>
                  </a:lnTo>
                  <a:lnTo>
                    <a:pt x="9" y="341"/>
                  </a:lnTo>
                  <a:lnTo>
                    <a:pt x="14" y="360"/>
                  </a:lnTo>
                  <a:lnTo>
                    <a:pt x="19" y="380"/>
                  </a:lnTo>
                  <a:lnTo>
                    <a:pt x="26" y="397"/>
                  </a:lnTo>
                  <a:lnTo>
                    <a:pt x="33" y="413"/>
                  </a:lnTo>
                  <a:lnTo>
                    <a:pt x="42" y="429"/>
                  </a:lnTo>
                  <a:lnTo>
                    <a:pt x="51" y="443"/>
                  </a:lnTo>
                  <a:lnTo>
                    <a:pt x="63" y="456"/>
                  </a:lnTo>
                  <a:lnTo>
                    <a:pt x="74" y="468"/>
                  </a:lnTo>
                  <a:lnTo>
                    <a:pt x="87" y="478"/>
                  </a:lnTo>
                  <a:lnTo>
                    <a:pt x="100" y="486"/>
                  </a:lnTo>
                  <a:lnTo>
                    <a:pt x="115" y="493"/>
                  </a:lnTo>
                  <a:lnTo>
                    <a:pt x="130" y="498"/>
                  </a:lnTo>
                  <a:lnTo>
                    <a:pt x="145" y="502"/>
                  </a:lnTo>
                  <a:lnTo>
                    <a:pt x="154" y="504"/>
                  </a:lnTo>
                  <a:lnTo>
                    <a:pt x="164" y="504"/>
                  </a:lnTo>
                  <a:lnTo>
                    <a:pt x="171" y="504"/>
                  </a:lnTo>
                  <a:lnTo>
                    <a:pt x="178" y="503"/>
                  </a:lnTo>
                  <a:lnTo>
                    <a:pt x="184" y="502"/>
                  </a:lnTo>
                  <a:lnTo>
                    <a:pt x="190" y="500"/>
                  </a:lnTo>
                  <a:lnTo>
                    <a:pt x="194" y="497"/>
                  </a:lnTo>
                  <a:lnTo>
                    <a:pt x="197" y="493"/>
                  </a:lnTo>
                  <a:lnTo>
                    <a:pt x="199" y="488"/>
                  </a:lnTo>
                  <a:lnTo>
                    <a:pt x="199" y="484"/>
                  </a:lnTo>
                  <a:lnTo>
                    <a:pt x="199" y="479"/>
                  </a:lnTo>
                  <a:lnTo>
                    <a:pt x="197" y="475"/>
                  </a:lnTo>
                  <a:lnTo>
                    <a:pt x="191" y="459"/>
                  </a:lnTo>
                  <a:lnTo>
                    <a:pt x="185" y="442"/>
                  </a:lnTo>
                  <a:lnTo>
                    <a:pt x="180" y="424"/>
                  </a:lnTo>
                  <a:lnTo>
                    <a:pt x="175" y="404"/>
                  </a:lnTo>
                  <a:lnTo>
                    <a:pt x="172" y="384"/>
                  </a:lnTo>
                  <a:lnTo>
                    <a:pt x="169" y="362"/>
                  </a:lnTo>
                  <a:lnTo>
                    <a:pt x="167" y="341"/>
                  </a:lnTo>
                  <a:lnTo>
                    <a:pt x="167" y="319"/>
                  </a:lnTo>
                  <a:lnTo>
                    <a:pt x="167" y="295"/>
                  </a:lnTo>
                  <a:lnTo>
                    <a:pt x="168" y="273"/>
                  </a:lnTo>
                  <a:lnTo>
                    <a:pt x="170" y="249"/>
                  </a:lnTo>
                  <a:lnTo>
                    <a:pt x="174" y="226"/>
                  </a:lnTo>
                  <a:lnTo>
                    <a:pt x="179" y="202"/>
                  </a:lnTo>
                  <a:lnTo>
                    <a:pt x="185" y="180"/>
                  </a:lnTo>
                  <a:lnTo>
                    <a:pt x="192" y="157"/>
                  </a:lnTo>
                  <a:lnTo>
                    <a:pt x="200" y="135"/>
                  </a:lnTo>
                  <a:lnTo>
                    <a:pt x="205" y="125"/>
                  </a:lnTo>
                  <a:lnTo>
                    <a:pt x="209" y="114"/>
                  </a:lnTo>
                  <a:lnTo>
                    <a:pt x="212" y="104"/>
                  </a:lnTo>
                  <a:lnTo>
                    <a:pt x="213" y="96"/>
                  </a:lnTo>
                  <a:lnTo>
                    <a:pt x="214" y="87"/>
                  </a:lnTo>
                  <a:lnTo>
                    <a:pt x="214" y="79"/>
                  </a:lnTo>
                  <a:lnTo>
                    <a:pt x="212" y="72"/>
                  </a:lnTo>
                  <a:lnTo>
                    <a:pt x="210" y="64"/>
                  </a:lnTo>
                  <a:lnTo>
                    <a:pt x="206" y="57"/>
                  </a:lnTo>
                  <a:lnTo>
                    <a:pt x="202" y="51"/>
                  </a:lnTo>
                  <a:lnTo>
                    <a:pt x="196" y="45"/>
                  </a:lnTo>
                  <a:lnTo>
                    <a:pt x="190" y="39"/>
                  </a:lnTo>
                  <a:lnTo>
                    <a:pt x="183" y="34"/>
                  </a:lnTo>
                  <a:lnTo>
                    <a:pt x="175" y="28"/>
                  </a:lnTo>
                  <a:lnTo>
                    <a:pt x="165" y="23"/>
                  </a:lnTo>
                  <a:lnTo>
                    <a:pt x="154" y="17"/>
                  </a:lnTo>
                  <a:lnTo>
                    <a:pt x="136" y="9"/>
                  </a:lnTo>
                  <a:lnTo>
                    <a:pt x="119" y="4"/>
                  </a:lnTo>
                  <a:lnTo>
                    <a:pt x="104" y="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4" name="Freeform 43"/>
            <p:cNvSpPr>
              <a:spLocks/>
            </p:cNvSpPr>
            <p:nvPr userDrawn="1"/>
          </p:nvSpPr>
          <p:spPr bwMode="auto">
            <a:xfrm>
              <a:off x="6966" y="608"/>
              <a:ext cx="26" cy="41"/>
            </a:xfrm>
            <a:custGeom>
              <a:avLst/>
              <a:gdLst>
                <a:gd name="T0" fmla="*/ 91 w 315"/>
                <a:gd name="T1" fmla="*/ 120 h 486"/>
                <a:gd name="T2" fmla="*/ 110 w 315"/>
                <a:gd name="T3" fmla="*/ 124 h 486"/>
                <a:gd name="T4" fmla="*/ 128 w 315"/>
                <a:gd name="T5" fmla="*/ 132 h 486"/>
                <a:gd name="T6" fmla="*/ 144 w 315"/>
                <a:gd name="T7" fmla="*/ 143 h 486"/>
                <a:gd name="T8" fmla="*/ 160 w 315"/>
                <a:gd name="T9" fmla="*/ 161 h 486"/>
                <a:gd name="T10" fmla="*/ 172 w 315"/>
                <a:gd name="T11" fmla="*/ 183 h 486"/>
                <a:gd name="T12" fmla="*/ 180 w 315"/>
                <a:gd name="T13" fmla="*/ 206 h 486"/>
                <a:gd name="T14" fmla="*/ 183 w 315"/>
                <a:gd name="T15" fmla="*/ 228 h 486"/>
                <a:gd name="T16" fmla="*/ 181 w 315"/>
                <a:gd name="T17" fmla="*/ 251 h 486"/>
                <a:gd name="T18" fmla="*/ 174 w 315"/>
                <a:gd name="T19" fmla="*/ 279 h 486"/>
                <a:gd name="T20" fmla="*/ 161 w 315"/>
                <a:gd name="T21" fmla="*/ 304 h 486"/>
                <a:gd name="T22" fmla="*/ 144 w 315"/>
                <a:gd name="T23" fmla="*/ 327 h 486"/>
                <a:gd name="T24" fmla="*/ 123 w 315"/>
                <a:gd name="T25" fmla="*/ 347 h 486"/>
                <a:gd name="T26" fmla="*/ 100 w 315"/>
                <a:gd name="T27" fmla="*/ 363 h 486"/>
                <a:gd name="T28" fmla="*/ 74 w 315"/>
                <a:gd name="T29" fmla="*/ 374 h 486"/>
                <a:gd name="T30" fmla="*/ 47 w 315"/>
                <a:gd name="T31" fmla="*/ 380 h 486"/>
                <a:gd name="T32" fmla="*/ 0 w 315"/>
                <a:gd name="T33" fmla="*/ 434 h 486"/>
                <a:gd name="T34" fmla="*/ 74 w 315"/>
                <a:gd name="T35" fmla="*/ 486 h 486"/>
                <a:gd name="T36" fmla="*/ 97 w 315"/>
                <a:gd name="T37" fmla="*/ 484 h 486"/>
                <a:gd name="T38" fmla="*/ 129 w 315"/>
                <a:gd name="T39" fmla="*/ 476 h 486"/>
                <a:gd name="T40" fmla="*/ 172 w 315"/>
                <a:gd name="T41" fmla="*/ 460 h 486"/>
                <a:gd name="T42" fmla="*/ 213 w 315"/>
                <a:gd name="T43" fmla="*/ 435 h 486"/>
                <a:gd name="T44" fmla="*/ 250 w 315"/>
                <a:gd name="T45" fmla="*/ 406 h 486"/>
                <a:gd name="T46" fmla="*/ 273 w 315"/>
                <a:gd name="T47" fmla="*/ 379 h 486"/>
                <a:gd name="T48" fmla="*/ 286 w 315"/>
                <a:gd name="T49" fmla="*/ 361 h 486"/>
                <a:gd name="T50" fmla="*/ 297 w 315"/>
                <a:gd name="T51" fmla="*/ 340 h 486"/>
                <a:gd name="T52" fmla="*/ 306 w 315"/>
                <a:gd name="T53" fmla="*/ 320 h 486"/>
                <a:gd name="T54" fmla="*/ 312 w 315"/>
                <a:gd name="T55" fmla="*/ 297 h 486"/>
                <a:gd name="T56" fmla="*/ 315 w 315"/>
                <a:gd name="T57" fmla="*/ 275 h 486"/>
                <a:gd name="T58" fmla="*/ 315 w 315"/>
                <a:gd name="T59" fmla="*/ 249 h 486"/>
                <a:gd name="T60" fmla="*/ 312 w 315"/>
                <a:gd name="T61" fmla="*/ 221 h 486"/>
                <a:gd name="T62" fmla="*/ 306 w 315"/>
                <a:gd name="T63" fmla="*/ 194 h 486"/>
                <a:gd name="T64" fmla="*/ 298 w 315"/>
                <a:gd name="T65" fmla="*/ 169 h 486"/>
                <a:gd name="T66" fmla="*/ 287 w 315"/>
                <a:gd name="T67" fmla="*/ 144 h 486"/>
                <a:gd name="T68" fmla="*/ 274 w 315"/>
                <a:gd name="T69" fmla="*/ 122 h 486"/>
                <a:gd name="T70" fmla="*/ 259 w 315"/>
                <a:gd name="T71" fmla="*/ 101 h 486"/>
                <a:gd name="T72" fmla="*/ 243 w 315"/>
                <a:gd name="T73" fmla="*/ 82 h 486"/>
                <a:gd name="T74" fmla="*/ 224 w 315"/>
                <a:gd name="T75" fmla="*/ 65 h 486"/>
                <a:gd name="T76" fmla="*/ 205 w 315"/>
                <a:gd name="T77" fmla="*/ 49 h 486"/>
                <a:gd name="T78" fmla="*/ 184 w 315"/>
                <a:gd name="T79" fmla="*/ 36 h 486"/>
                <a:gd name="T80" fmla="*/ 163 w 315"/>
                <a:gd name="T81" fmla="*/ 25 h 486"/>
                <a:gd name="T82" fmla="*/ 141 w 315"/>
                <a:gd name="T83" fmla="*/ 15 h 486"/>
                <a:gd name="T84" fmla="*/ 118 w 315"/>
                <a:gd name="T85" fmla="*/ 7 h 486"/>
                <a:gd name="T86" fmla="*/ 95 w 315"/>
                <a:gd name="T87" fmla="*/ 3 h 486"/>
                <a:gd name="T88" fmla="*/ 72 w 315"/>
                <a:gd name="T89" fmla="*/ 0 h 486"/>
                <a:gd name="T90" fmla="*/ 21 w 315"/>
                <a:gd name="T91" fmla="*/ 68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15" h="486">
                  <a:moveTo>
                    <a:pt x="80" y="120"/>
                  </a:moveTo>
                  <a:lnTo>
                    <a:pt x="91" y="120"/>
                  </a:lnTo>
                  <a:lnTo>
                    <a:pt x="101" y="122"/>
                  </a:lnTo>
                  <a:lnTo>
                    <a:pt x="110" y="124"/>
                  </a:lnTo>
                  <a:lnTo>
                    <a:pt x="119" y="128"/>
                  </a:lnTo>
                  <a:lnTo>
                    <a:pt x="128" y="132"/>
                  </a:lnTo>
                  <a:lnTo>
                    <a:pt x="136" y="137"/>
                  </a:lnTo>
                  <a:lnTo>
                    <a:pt x="144" y="143"/>
                  </a:lnTo>
                  <a:lnTo>
                    <a:pt x="151" y="150"/>
                  </a:lnTo>
                  <a:lnTo>
                    <a:pt x="160" y="161"/>
                  </a:lnTo>
                  <a:lnTo>
                    <a:pt x="167" y="172"/>
                  </a:lnTo>
                  <a:lnTo>
                    <a:pt x="172" y="183"/>
                  </a:lnTo>
                  <a:lnTo>
                    <a:pt x="177" y="194"/>
                  </a:lnTo>
                  <a:lnTo>
                    <a:pt x="180" y="206"/>
                  </a:lnTo>
                  <a:lnTo>
                    <a:pt x="182" y="218"/>
                  </a:lnTo>
                  <a:lnTo>
                    <a:pt x="183" y="228"/>
                  </a:lnTo>
                  <a:lnTo>
                    <a:pt x="183" y="237"/>
                  </a:lnTo>
                  <a:lnTo>
                    <a:pt x="181" y="251"/>
                  </a:lnTo>
                  <a:lnTo>
                    <a:pt x="178" y="266"/>
                  </a:lnTo>
                  <a:lnTo>
                    <a:pt x="174" y="279"/>
                  </a:lnTo>
                  <a:lnTo>
                    <a:pt x="168" y="292"/>
                  </a:lnTo>
                  <a:lnTo>
                    <a:pt x="161" y="304"/>
                  </a:lnTo>
                  <a:lnTo>
                    <a:pt x="153" y="317"/>
                  </a:lnTo>
                  <a:lnTo>
                    <a:pt x="144" y="327"/>
                  </a:lnTo>
                  <a:lnTo>
                    <a:pt x="134" y="338"/>
                  </a:lnTo>
                  <a:lnTo>
                    <a:pt x="123" y="347"/>
                  </a:lnTo>
                  <a:lnTo>
                    <a:pt x="112" y="355"/>
                  </a:lnTo>
                  <a:lnTo>
                    <a:pt x="100" y="363"/>
                  </a:lnTo>
                  <a:lnTo>
                    <a:pt x="87" y="369"/>
                  </a:lnTo>
                  <a:lnTo>
                    <a:pt x="74" y="374"/>
                  </a:lnTo>
                  <a:lnTo>
                    <a:pt x="61" y="378"/>
                  </a:lnTo>
                  <a:lnTo>
                    <a:pt x="47" y="380"/>
                  </a:lnTo>
                  <a:lnTo>
                    <a:pt x="33" y="381"/>
                  </a:lnTo>
                  <a:lnTo>
                    <a:pt x="0" y="434"/>
                  </a:lnTo>
                  <a:lnTo>
                    <a:pt x="64" y="486"/>
                  </a:lnTo>
                  <a:lnTo>
                    <a:pt x="74" y="486"/>
                  </a:lnTo>
                  <a:lnTo>
                    <a:pt x="85" y="485"/>
                  </a:lnTo>
                  <a:lnTo>
                    <a:pt x="97" y="484"/>
                  </a:lnTo>
                  <a:lnTo>
                    <a:pt x="107" y="482"/>
                  </a:lnTo>
                  <a:lnTo>
                    <a:pt x="129" y="476"/>
                  </a:lnTo>
                  <a:lnTo>
                    <a:pt x="151" y="469"/>
                  </a:lnTo>
                  <a:lnTo>
                    <a:pt x="172" y="460"/>
                  </a:lnTo>
                  <a:lnTo>
                    <a:pt x="194" y="448"/>
                  </a:lnTo>
                  <a:lnTo>
                    <a:pt x="213" y="435"/>
                  </a:lnTo>
                  <a:lnTo>
                    <a:pt x="232" y="421"/>
                  </a:lnTo>
                  <a:lnTo>
                    <a:pt x="250" y="406"/>
                  </a:lnTo>
                  <a:lnTo>
                    <a:pt x="266" y="388"/>
                  </a:lnTo>
                  <a:lnTo>
                    <a:pt x="273" y="379"/>
                  </a:lnTo>
                  <a:lnTo>
                    <a:pt x="279" y="370"/>
                  </a:lnTo>
                  <a:lnTo>
                    <a:pt x="286" y="361"/>
                  </a:lnTo>
                  <a:lnTo>
                    <a:pt x="291" y="350"/>
                  </a:lnTo>
                  <a:lnTo>
                    <a:pt x="297" y="340"/>
                  </a:lnTo>
                  <a:lnTo>
                    <a:pt x="302" y="330"/>
                  </a:lnTo>
                  <a:lnTo>
                    <a:pt x="306" y="320"/>
                  </a:lnTo>
                  <a:lnTo>
                    <a:pt x="309" y="309"/>
                  </a:lnTo>
                  <a:lnTo>
                    <a:pt x="312" y="297"/>
                  </a:lnTo>
                  <a:lnTo>
                    <a:pt x="314" y="287"/>
                  </a:lnTo>
                  <a:lnTo>
                    <a:pt x="315" y="275"/>
                  </a:lnTo>
                  <a:lnTo>
                    <a:pt x="315" y="264"/>
                  </a:lnTo>
                  <a:lnTo>
                    <a:pt x="315" y="249"/>
                  </a:lnTo>
                  <a:lnTo>
                    <a:pt x="314" y="235"/>
                  </a:lnTo>
                  <a:lnTo>
                    <a:pt x="312" y="221"/>
                  </a:lnTo>
                  <a:lnTo>
                    <a:pt x="309" y="207"/>
                  </a:lnTo>
                  <a:lnTo>
                    <a:pt x="306" y="194"/>
                  </a:lnTo>
                  <a:lnTo>
                    <a:pt x="302" y="181"/>
                  </a:lnTo>
                  <a:lnTo>
                    <a:pt x="298" y="169"/>
                  </a:lnTo>
                  <a:lnTo>
                    <a:pt x="293" y="156"/>
                  </a:lnTo>
                  <a:lnTo>
                    <a:pt x="287" y="144"/>
                  </a:lnTo>
                  <a:lnTo>
                    <a:pt x="280" y="133"/>
                  </a:lnTo>
                  <a:lnTo>
                    <a:pt x="274" y="122"/>
                  </a:lnTo>
                  <a:lnTo>
                    <a:pt x="267" y="112"/>
                  </a:lnTo>
                  <a:lnTo>
                    <a:pt x="259" y="101"/>
                  </a:lnTo>
                  <a:lnTo>
                    <a:pt x="251" y="91"/>
                  </a:lnTo>
                  <a:lnTo>
                    <a:pt x="243" y="82"/>
                  </a:lnTo>
                  <a:lnTo>
                    <a:pt x="233" y="73"/>
                  </a:lnTo>
                  <a:lnTo>
                    <a:pt x="224" y="65"/>
                  </a:lnTo>
                  <a:lnTo>
                    <a:pt x="215" y="56"/>
                  </a:lnTo>
                  <a:lnTo>
                    <a:pt x="205" y="49"/>
                  </a:lnTo>
                  <a:lnTo>
                    <a:pt x="195" y="42"/>
                  </a:lnTo>
                  <a:lnTo>
                    <a:pt x="184" y="36"/>
                  </a:lnTo>
                  <a:lnTo>
                    <a:pt x="174" y="30"/>
                  </a:lnTo>
                  <a:lnTo>
                    <a:pt x="163" y="25"/>
                  </a:lnTo>
                  <a:lnTo>
                    <a:pt x="152" y="20"/>
                  </a:lnTo>
                  <a:lnTo>
                    <a:pt x="141" y="15"/>
                  </a:lnTo>
                  <a:lnTo>
                    <a:pt x="129" y="12"/>
                  </a:lnTo>
                  <a:lnTo>
                    <a:pt x="118" y="7"/>
                  </a:lnTo>
                  <a:lnTo>
                    <a:pt x="107" y="5"/>
                  </a:lnTo>
                  <a:lnTo>
                    <a:pt x="95" y="3"/>
                  </a:lnTo>
                  <a:lnTo>
                    <a:pt x="83" y="1"/>
                  </a:lnTo>
                  <a:lnTo>
                    <a:pt x="72" y="0"/>
                  </a:lnTo>
                  <a:lnTo>
                    <a:pt x="60" y="0"/>
                  </a:lnTo>
                  <a:lnTo>
                    <a:pt x="21" y="68"/>
                  </a:lnTo>
                  <a:lnTo>
                    <a:pt x="80" y="1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5" name="Freeform 44"/>
            <p:cNvSpPr>
              <a:spLocks/>
            </p:cNvSpPr>
            <p:nvPr userDrawn="1"/>
          </p:nvSpPr>
          <p:spPr bwMode="auto">
            <a:xfrm>
              <a:off x="6884" y="562"/>
              <a:ext cx="92" cy="118"/>
            </a:xfrm>
            <a:custGeom>
              <a:avLst/>
              <a:gdLst>
                <a:gd name="T0" fmla="*/ 1007 w 1095"/>
                <a:gd name="T1" fmla="*/ 693 h 1421"/>
                <a:gd name="T2" fmla="*/ 952 w 1095"/>
                <a:gd name="T3" fmla="*/ 735 h 1421"/>
                <a:gd name="T4" fmla="*/ 915 w 1095"/>
                <a:gd name="T5" fmla="*/ 791 h 1421"/>
                <a:gd name="T6" fmla="*/ 906 w 1095"/>
                <a:gd name="T7" fmla="*/ 852 h 1421"/>
                <a:gd name="T8" fmla="*/ 929 w 1095"/>
                <a:gd name="T9" fmla="*/ 906 h 1421"/>
                <a:gd name="T10" fmla="*/ 974 w 1095"/>
                <a:gd name="T11" fmla="*/ 937 h 1421"/>
                <a:gd name="T12" fmla="*/ 1040 w 1095"/>
                <a:gd name="T13" fmla="*/ 1047 h 1421"/>
                <a:gd name="T14" fmla="*/ 955 w 1095"/>
                <a:gd name="T15" fmla="*/ 1038 h 1421"/>
                <a:gd name="T16" fmla="*/ 881 w 1095"/>
                <a:gd name="T17" fmla="*/ 1012 h 1421"/>
                <a:gd name="T18" fmla="*/ 821 w 1095"/>
                <a:gd name="T19" fmla="*/ 976 h 1421"/>
                <a:gd name="T20" fmla="*/ 774 w 1095"/>
                <a:gd name="T21" fmla="*/ 931 h 1421"/>
                <a:gd name="T22" fmla="*/ 741 w 1095"/>
                <a:gd name="T23" fmla="*/ 883 h 1421"/>
                <a:gd name="T24" fmla="*/ 726 w 1095"/>
                <a:gd name="T25" fmla="*/ 835 h 1421"/>
                <a:gd name="T26" fmla="*/ 728 w 1095"/>
                <a:gd name="T27" fmla="*/ 774 h 1421"/>
                <a:gd name="T28" fmla="*/ 749 w 1095"/>
                <a:gd name="T29" fmla="*/ 723 h 1421"/>
                <a:gd name="T30" fmla="*/ 650 w 1095"/>
                <a:gd name="T31" fmla="*/ 723 h 1421"/>
                <a:gd name="T32" fmla="*/ 491 w 1095"/>
                <a:gd name="T33" fmla="*/ 745 h 1421"/>
                <a:gd name="T34" fmla="*/ 462 w 1095"/>
                <a:gd name="T35" fmla="*/ 886 h 1421"/>
                <a:gd name="T36" fmla="*/ 435 w 1095"/>
                <a:gd name="T37" fmla="*/ 1103 h 1421"/>
                <a:gd name="T38" fmla="*/ 427 w 1095"/>
                <a:gd name="T39" fmla="*/ 1291 h 1421"/>
                <a:gd name="T40" fmla="*/ 431 w 1095"/>
                <a:gd name="T41" fmla="*/ 1398 h 1421"/>
                <a:gd name="T42" fmla="*/ 416 w 1095"/>
                <a:gd name="T43" fmla="*/ 1418 h 1421"/>
                <a:gd name="T44" fmla="*/ 378 w 1095"/>
                <a:gd name="T45" fmla="*/ 1418 h 1421"/>
                <a:gd name="T46" fmla="*/ 337 w 1095"/>
                <a:gd name="T47" fmla="*/ 1390 h 1421"/>
                <a:gd name="T48" fmla="*/ 310 w 1095"/>
                <a:gd name="T49" fmla="*/ 1337 h 1421"/>
                <a:gd name="T50" fmla="*/ 293 w 1095"/>
                <a:gd name="T51" fmla="*/ 1256 h 1421"/>
                <a:gd name="T52" fmla="*/ 288 w 1095"/>
                <a:gd name="T53" fmla="*/ 1109 h 1421"/>
                <a:gd name="T54" fmla="*/ 313 w 1095"/>
                <a:gd name="T55" fmla="*/ 843 h 1421"/>
                <a:gd name="T56" fmla="*/ 226 w 1095"/>
                <a:gd name="T57" fmla="*/ 803 h 1421"/>
                <a:gd name="T58" fmla="*/ 161 w 1095"/>
                <a:gd name="T59" fmla="*/ 831 h 1421"/>
                <a:gd name="T60" fmla="*/ 125 w 1095"/>
                <a:gd name="T61" fmla="*/ 840 h 1421"/>
                <a:gd name="T62" fmla="*/ 86 w 1095"/>
                <a:gd name="T63" fmla="*/ 834 h 1421"/>
                <a:gd name="T64" fmla="*/ 24 w 1095"/>
                <a:gd name="T65" fmla="*/ 796 h 1421"/>
                <a:gd name="T66" fmla="*/ 0 w 1095"/>
                <a:gd name="T67" fmla="*/ 762 h 1421"/>
                <a:gd name="T68" fmla="*/ 8 w 1095"/>
                <a:gd name="T69" fmla="*/ 740 h 1421"/>
                <a:gd name="T70" fmla="*/ 62 w 1095"/>
                <a:gd name="T71" fmla="*/ 713 h 1421"/>
                <a:gd name="T72" fmla="*/ 251 w 1095"/>
                <a:gd name="T73" fmla="*/ 663 h 1421"/>
                <a:gd name="T74" fmla="*/ 364 w 1095"/>
                <a:gd name="T75" fmla="*/ 577 h 1421"/>
                <a:gd name="T76" fmla="*/ 431 w 1095"/>
                <a:gd name="T77" fmla="*/ 350 h 1421"/>
                <a:gd name="T78" fmla="*/ 514 w 1095"/>
                <a:gd name="T79" fmla="*/ 162 h 1421"/>
                <a:gd name="T80" fmla="*/ 599 w 1095"/>
                <a:gd name="T81" fmla="*/ 34 h 1421"/>
                <a:gd name="T82" fmla="*/ 669 w 1095"/>
                <a:gd name="T83" fmla="*/ 1 h 1421"/>
                <a:gd name="T84" fmla="*/ 732 w 1095"/>
                <a:gd name="T85" fmla="*/ 7 h 1421"/>
                <a:gd name="T86" fmla="*/ 799 w 1095"/>
                <a:gd name="T87" fmla="*/ 37 h 1421"/>
                <a:gd name="T88" fmla="*/ 852 w 1095"/>
                <a:gd name="T89" fmla="*/ 97 h 1421"/>
                <a:gd name="T90" fmla="*/ 866 w 1095"/>
                <a:gd name="T91" fmla="*/ 159 h 1421"/>
                <a:gd name="T92" fmla="*/ 852 w 1095"/>
                <a:gd name="T93" fmla="*/ 204 h 1421"/>
                <a:gd name="T94" fmla="*/ 824 w 1095"/>
                <a:gd name="T95" fmla="*/ 224 h 1421"/>
                <a:gd name="T96" fmla="*/ 807 w 1095"/>
                <a:gd name="T97" fmla="*/ 220 h 1421"/>
                <a:gd name="T98" fmla="*/ 778 w 1095"/>
                <a:gd name="T99" fmla="*/ 172 h 1421"/>
                <a:gd name="T100" fmla="*/ 731 w 1095"/>
                <a:gd name="T101" fmla="*/ 149 h 1421"/>
                <a:gd name="T102" fmla="*/ 697 w 1095"/>
                <a:gd name="T103" fmla="*/ 160 h 1421"/>
                <a:gd name="T104" fmla="*/ 660 w 1095"/>
                <a:gd name="T105" fmla="*/ 210 h 1421"/>
                <a:gd name="T106" fmla="*/ 601 w 1095"/>
                <a:gd name="T107" fmla="*/ 339 h 1421"/>
                <a:gd name="T108" fmla="*/ 514 w 1095"/>
                <a:gd name="T109" fmla="*/ 627 h 1421"/>
                <a:gd name="T110" fmla="*/ 618 w 1095"/>
                <a:gd name="T111" fmla="*/ 629 h 1421"/>
                <a:gd name="T112" fmla="*/ 798 w 1095"/>
                <a:gd name="T113" fmla="*/ 626 h 1421"/>
                <a:gd name="T114" fmla="*/ 892 w 1095"/>
                <a:gd name="T115" fmla="*/ 627 h 1421"/>
                <a:gd name="T116" fmla="*/ 961 w 1095"/>
                <a:gd name="T117" fmla="*/ 578 h 1421"/>
                <a:gd name="T118" fmla="*/ 1027 w 1095"/>
                <a:gd name="T119" fmla="*/ 561 h 1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95" h="1421">
                  <a:moveTo>
                    <a:pt x="1056" y="681"/>
                  </a:moveTo>
                  <a:lnTo>
                    <a:pt x="1044" y="682"/>
                  </a:lnTo>
                  <a:lnTo>
                    <a:pt x="1032" y="684"/>
                  </a:lnTo>
                  <a:lnTo>
                    <a:pt x="1020" y="688"/>
                  </a:lnTo>
                  <a:lnTo>
                    <a:pt x="1007" y="693"/>
                  </a:lnTo>
                  <a:lnTo>
                    <a:pt x="995" y="699"/>
                  </a:lnTo>
                  <a:lnTo>
                    <a:pt x="984" y="707"/>
                  </a:lnTo>
                  <a:lnTo>
                    <a:pt x="973" y="715"/>
                  </a:lnTo>
                  <a:lnTo>
                    <a:pt x="961" y="725"/>
                  </a:lnTo>
                  <a:lnTo>
                    <a:pt x="952" y="735"/>
                  </a:lnTo>
                  <a:lnTo>
                    <a:pt x="943" y="745"/>
                  </a:lnTo>
                  <a:lnTo>
                    <a:pt x="934" y="756"/>
                  </a:lnTo>
                  <a:lnTo>
                    <a:pt x="927" y="767"/>
                  </a:lnTo>
                  <a:lnTo>
                    <a:pt x="921" y="779"/>
                  </a:lnTo>
                  <a:lnTo>
                    <a:pt x="915" y="791"/>
                  </a:lnTo>
                  <a:lnTo>
                    <a:pt x="910" y="802"/>
                  </a:lnTo>
                  <a:lnTo>
                    <a:pt x="908" y="813"/>
                  </a:lnTo>
                  <a:lnTo>
                    <a:pt x="906" y="827"/>
                  </a:lnTo>
                  <a:lnTo>
                    <a:pt x="905" y="839"/>
                  </a:lnTo>
                  <a:lnTo>
                    <a:pt x="906" y="852"/>
                  </a:lnTo>
                  <a:lnTo>
                    <a:pt x="908" y="863"/>
                  </a:lnTo>
                  <a:lnTo>
                    <a:pt x="912" y="876"/>
                  </a:lnTo>
                  <a:lnTo>
                    <a:pt x="917" y="886"/>
                  </a:lnTo>
                  <a:lnTo>
                    <a:pt x="922" y="897"/>
                  </a:lnTo>
                  <a:lnTo>
                    <a:pt x="929" y="906"/>
                  </a:lnTo>
                  <a:lnTo>
                    <a:pt x="936" y="914"/>
                  </a:lnTo>
                  <a:lnTo>
                    <a:pt x="945" y="922"/>
                  </a:lnTo>
                  <a:lnTo>
                    <a:pt x="953" y="928"/>
                  </a:lnTo>
                  <a:lnTo>
                    <a:pt x="964" y="933"/>
                  </a:lnTo>
                  <a:lnTo>
                    <a:pt x="974" y="937"/>
                  </a:lnTo>
                  <a:lnTo>
                    <a:pt x="985" y="940"/>
                  </a:lnTo>
                  <a:lnTo>
                    <a:pt x="997" y="941"/>
                  </a:lnTo>
                  <a:lnTo>
                    <a:pt x="1009" y="942"/>
                  </a:lnTo>
                  <a:lnTo>
                    <a:pt x="1073" y="984"/>
                  </a:lnTo>
                  <a:lnTo>
                    <a:pt x="1040" y="1047"/>
                  </a:lnTo>
                  <a:lnTo>
                    <a:pt x="1022" y="1047"/>
                  </a:lnTo>
                  <a:lnTo>
                    <a:pt x="1004" y="1046"/>
                  </a:lnTo>
                  <a:lnTo>
                    <a:pt x="988" y="1044"/>
                  </a:lnTo>
                  <a:lnTo>
                    <a:pt x="971" y="1041"/>
                  </a:lnTo>
                  <a:lnTo>
                    <a:pt x="955" y="1038"/>
                  </a:lnTo>
                  <a:lnTo>
                    <a:pt x="939" y="1034"/>
                  </a:lnTo>
                  <a:lnTo>
                    <a:pt x="924" y="1030"/>
                  </a:lnTo>
                  <a:lnTo>
                    <a:pt x="909" y="1025"/>
                  </a:lnTo>
                  <a:lnTo>
                    <a:pt x="895" y="1019"/>
                  </a:lnTo>
                  <a:lnTo>
                    <a:pt x="881" y="1012"/>
                  </a:lnTo>
                  <a:lnTo>
                    <a:pt x="869" y="1006"/>
                  </a:lnTo>
                  <a:lnTo>
                    <a:pt x="855" y="999"/>
                  </a:lnTo>
                  <a:lnTo>
                    <a:pt x="843" y="992"/>
                  </a:lnTo>
                  <a:lnTo>
                    <a:pt x="832" y="984"/>
                  </a:lnTo>
                  <a:lnTo>
                    <a:pt x="821" y="976"/>
                  </a:lnTo>
                  <a:lnTo>
                    <a:pt x="810" y="968"/>
                  </a:lnTo>
                  <a:lnTo>
                    <a:pt x="800" y="958"/>
                  </a:lnTo>
                  <a:lnTo>
                    <a:pt x="790" y="949"/>
                  </a:lnTo>
                  <a:lnTo>
                    <a:pt x="782" y="940"/>
                  </a:lnTo>
                  <a:lnTo>
                    <a:pt x="774" y="931"/>
                  </a:lnTo>
                  <a:lnTo>
                    <a:pt x="766" y="922"/>
                  </a:lnTo>
                  <a:lnTo>
                    <a:pt x="759" y="911"/>
                  </a:lnTo>
                  <a:lnTo>
                    <a:pt x="752" y="902"/>
                  </a:lnTo>
                  <a:lnTo>
                    <a:pt x="746" y="892"/>
                  </a:lnTo>
                  <a:lnTo>
                    <a:pt x="741" y="883"/>
                  </a:lnTo>
                  <a:lnTo>
                    <a:pt x="737" y="873"/>
                  </a:lnTo>
                  <a:lnTo>
                    <a:pt x="733" y="863"/>
                  </a:lnTo>
                  <a:lnTo>
                    <a:pt x="730" y="853"/>
                  </a:lnTo>
                  <a:lnTo>
                    <a:pt x="728" y="844"/>
                  </a:lnTo>
                  <a:lnTo>
                    <a:pt x="726" y="835"/>
                  </a:lnTo>
                  <a:lnTo>
                    <a:pt x="725" y="826"/>
                  </a:lnTo>
                  <a:lnTo>
                    <a:pt x="725" y="816"/>
                  </a:lnTo>
                  <a:lnTo>
                    <a:pt x="725" y="801"/>
                  </a:lnTo>
                  <a:lnTo>
                    <a:pt x="726" y="787"/>
                  </a:lnTo>
                  <a:lnTo>
                    <a:pt x="728" y="774"/>
                  </a:lnTo>
                  <a:lnTo>
                    <a:pt x="731" y="761"/>
                  </a:lnTo>
                  <a:lnTo>
                    <a:pt x="734" y="750"/>
                  </a:lnTo>
                  <a:lnTo>
                    <a:pt x="739" y="740"/>
                  </a:lnTo>
                  <a:lnTo>
                    <a:pt x="744" y="731"/>
                  </a:lnTo>
                  <a:lnTo>
                    <a:pt x="749" y="723"/>
                  </a:lnTo>
                  <a:lnTo>
                    <a:pt x="759" y="712"/>
                  </a:lnTo>
                  <a:lnTo>
                    <a:pt x="745" y="713"/>
                  </a:lnTo>
                  <a:lnTo>
                    <a:pt x="714" y="716"/>
                  </a:lnTo>
                  <a:lnTo>
                    <a:pt x="682" y="720"/>
                  </a:lnTo>
                  <a:lnTo>
                    <a:pt x="650" y="723"/>
                  </a:lnTo>
                  <a:lnTo>
                    <a:pt x="619" y="727"/>
                  </a:lnTo>
                  <a:lnTo>
                    <a:pt x="586" y="731"/>
                  </a:lnTo>
                  <a:lnTo>
                    <a:pt x="555" y="735"/>
                  </a:lnTo>
                  <a:lnTo>
                    <a:pt x="523" y="740"/>
                  </a:lnTo>
                  <a:lnTo>
                    <a:pt x="491" y="745"/>
                  </a:lnTo>
                  <a:lnTo>
                    <a:pt x="487" y="745"/>
                  </a:lnTo>
                  <a:lnTo>
                    <a:pt x="487" y="749"/>
                  </a:lnTo>
                  <a:lnTo>
                    <a:pt x="478" y="795"/>
                  </a:lnTo>
                  <a:lnTo>
                    <a:pt x="470" y="841"/>
                  </a:lnTo>
                  <a:lnTo>
                    <a:pt x="462" y="886"/>
                  </a:lnTo>
                  <a:lnTo>
                    <a:pt x="455" y="931"/>
                  </a:lnTo>
                  <a:lnTo>
                    <a:pt x="448" y="976"/>
                  </a:lnTo>
                  <a:lnTo>
                    <a:pt x="443" y="1019"/>
                  </a:lnTo>
                  <a:lnTo>
                    <a:pt x="439" y="1061"/>
                  </a:lnTo>
                  <a:lnTo>
                    <a:pt x="435" y="1103"/>
                  </a:lnTo>
                  <a:lnTo>
                    <a:pt x="432" y="1143"/>
                  </a:lnTo>
                  <a:lnTo>
                    <a:pt x="429" y="1183"/>
                  </a:lnTo>
                  <a:lnTo>
                    <a:pt x="428" y="1221"/>
                  </a:lnTo>
                  <a:lnTo>
                    <a:pt x="427" y="1256"/>
                  </a:lnTo>
                  <a:lnTo>
                    <a:pt x="427" y="1291"/>
                  </a:lnTo>
                  <a:lnTo>
                    <a:pt x="428" y="1323"/>
                  </a:lnTo>
                  <a:lnTo>
                    <a:pt x="429" y="1353"/>
                  </a:lnTo>
                  <a:lnTo>
                    <a:pt x="432" y="1382"/>
                  </a:lnTo>
                  <a:lnTo>
                    <a:pt x="432" y="1391"/>
                  </a:lnTo>
                  <a:lnTo>
                    <a:pt x="431" y="1398"/>
                  </a:lnTo>
                  <a:lnTo>
                    <a:pt x="429" y="1405"/>
                  </a:lnTo>
                  <a:lnTo>
                    <a:pt x="426" y="1411"/>
                  </a:lnTo>
                  <a:lnTo>
                    <a:pt x="423" y="1414"/>
                  </a:lnTo>
                  <a:lnTo>
                    <a:pt x="420" y="1416"/>
                  </a:lnTo>
                  <a:lnTo>
                    <a:pt x="416" y="1418"/>
                  </a:lnTo>
                  <a:lnTo>
                    <a:pt x="413" y="1419"/>
                  </a:lnTo>
                  <a:lnTo>
                    <a:pt x="406" y="1420"/>
                  </a:lnTo>
                  <a:lnTo>
                    <a:pt x="398" y="1421"/>
                  </a:lnTo>
                  <a:lnTo>
                    <a:pt x="388" y="1420"/>
                  </a:lnTo>
                  <a:lnTo>
                    <a:pt x="378" y="1418"/>
                  </a:lnTo>
                  <a:lnTo>
                    <a:pt x="368" y="1414"/>
                  </a:lnTo>
                  <a:lnTo>
                    <a:pt x="359" y="1409"/>
                  </a:lnTo>
                  <a:lnTo>
                    <a:pt x="352" y="1403"/>
                  </a:lnTo>
                  <a:lnTo>
                    <a:pt x="344" y="1397"/>
                  </a:lnTo>
                  <a:lnTo>
                    <a:pt x="337" y="1390"/>
                  </a:lnTo>
                  <a:lnTo>
                    <a:pt x="331" y="1381"/>
                  </a:lnTo>
                  <a:lnTo>
                    <a:pt x="325" y="1372"/>
                  </a:lnTo>
                  <a:lnTo>
                    <a:pt x="319" y="1362"/>
                  </a:lnTo>
                  <a:lnTo>
                    <a:pt x="314" y="1349"/>
                  </a:lnTo>
                  <a:lnTo>
                    <a:pt x="310" y="1337"/>
                  </a:lnTo>
                  <a:lnTo>
                    <a:pt x="306" y="1323"/>
                  </a:lnTo>
                  <a:lnTo>
                    <a:pt x="302" y="1307"/>
                  </a:lnTo>
                  <a:lnTo>
                    <a:pt x="298" y="1292"/>
                  </a:lnTo>
                  <a:lnTo>
                    <a:pt x="295" y="1275"/>
                  </a:lnTo>
                  <a:lnTo>
                    <a:pt x="293" y="1256"/>
                  </a:lnTo>
                  <a:lnTo>
                    <a:pt x="291" y="1237"/>
                  </a:lnTo>
                  <a:lnTo>
                    <a:pt x="289" y="1217"/>
                  </a:lnTo>
                  <a:lnTo>
                    <a:pt x="288" y="1195"/>
                  </a:lnTo>
                  <a:lnTo>
                    <a:pt x="287" y="1154"/>
                  </a:lnTo>
                  <a:lnTo>
                    <a:pt x="288" y="1109"/>
                  </a:lnTo>
                  <a:lnTo>
                    <a:pt x="290" y="1060"/>
                  </a:lnTo>
                  <a:lnTo>
                    <a:pt x="294" y="1009"/>
                  </a:lnTo>
                  <a:lnTo>
                    <a:pt x="298" y="955"/>
                  </a:lnTo>
                  <a:lnTo>
                    <a:pt x="306" y="900"/>
                  </a:lnTo>
                  <a:lnTo>
                    <a:pt x="313" y="843"/>
                  </a:lnTo>
                  <a:lnTo>
                    <a:pt x="322" y="786"/>
                  </a:lnTo>
                  <a:lnTo>
                    <a:pt x="323" y="777"/>
                  </a:lnTo>
                  <a:lnTo>
                    <a:pt x="315" y="779"/>
                  </a:lnTo>
                  <a:lnTo>
                    <a:pt x="267" y="791"/>
                  </a:lnTo>
                  <a:lnTo>
                    <a:pt x="226" y="803"/>
                  </a:lnTo>
                  <a:lnTo>
                    <a:pt x="209" y="809"/>
                  </a:lnTo>
                  <a:lnTo>
                    <a:pt x="193" y="815"/>
                  </a:lnTo>
                  <a:lnTo>
                    <a:pt x="180" y="822"/>
                  </a:lnTo>
                  <a:lnTo>
                    <a:pt x="168" y="827"/>
                  </a:lnTo>
                  <a:lnTo>
                    <a:pt x="161" y="831"/>
                  </a:lnTo>
                  <a:lnTo>
                    <a:pt x="154" y="834"/>
                  </a:lnTo>
                  <a:lnTo>
                    <a:pt x="147" y="836"/>
                  </a:lnTo>
                  <a:lnTo>
                    <a:pt x="139" y="838"/>
                  </a:lnTo>
                  <a:lnTo>
                    <a:pt x="132" y="839"/>
                  </a:lnTo>
                  <a:lnTo>
                    <a:pt x="125" y="840"/>
                  </a:lnTo>
                  <a:lnTo>
                    <a:pt x="117" y="840"/>
                  </a:lnTo>
                  <a:lnTo>
                    <a:pt x="110" y="839"/>
                  </a:lnTo>
                  <a:lnTo>
                    <a:pt x="102" y="838"/>
                  </a:lnTo>
                  <a:lnTo>
                    <a:pt x="94" y="836"/>
                  </a:lnTo>
                  <a:lnTo>
                    <a:pt x="86" y="834"/>
                  </a:lnTo>
                  <a:lnTo>
                    <a:pt x="78" y="830"/>
                  </a:lnTo>
                  <a:lnTo>
                    <a:pt x="62" y="822"/>
                  </a:lnTo>
                  <a:lnTo>
                    <a:pt x="45" y="811"/>
                  </a:lnTo>
                  <a:lnTo>
                    <a:pt x="33" y="803"/>
                  </a:lnTo>
                  <a:lnTo>
                    <a:pt x="24" y="796"/>
                  </a:lnTo>
                  <a:lnTo>
                    <a:pt x="16" y="789"/>
                  </a:lnTo>
                  <a:lnTo>
                    <a:pt x="10" y="782"/>
                  </a:lnTo>
                  <a:lnTo>
                    <a:pt x="5" y="775"/>
                  </a:lnTo>
                  <a:lnTo>
                    <a:pt x="2" y="768"/>
                  </a:lnTo>
                  <a:lnTo>
                    <a:pt x="0" y="762"/>
                  </a:lnTo>
                  <a:lnTo>
                    <a:pt x="0" y="756"/>
                  </a:lnTo>
                  <a:lnTo>
                    <a:pt x="0" y="752"/>
                  </a:lnTo>
                  <a:lnTo>
                    <a:pt x="2" y="748"/>
                  </a:lnTo>
                  <a:lnTo>
                    <a:pt x="5" y="744"/>
                  </a:lnTo>
                  <a:lnTo>
                    <a:pt x="8" y="740"/>
                  </a:lnTo>
                  <a:lnTo>
                    <a:pt x="13" y="736"/>
                  </a:lnTo>
                  <a:lnTo>
                    <a:pt x="18" y="733"/>
                  </a:lnTo>
                  <a:lnTo>
                    <a:pt x="24" y="729"/>
                  </a:lnTo>
                  <a:lnTo>
                    <a:pt x="31" y="726"/>
                  </a:lnTo>
                  <a:lnTo>
                    <a:pt x="62" y="713"/>
                  </a:lnTo>
                  <a:lnTo>
                    <a:pt x="94" y="701"/>
                  </a:lnTo>
                  <a:lnTo>
                    <a:pt x="129" y="691"/>
                  </a:lnTo>
                  <a:lnTo>
                    <a:pt x="167" y="681"/>
                  </a:lnTo>
                  <a:lnTo>
                    <a:pt x="208" y="672"/>
                  </a:lnTo>
                  <a:lnTo>
                    <a:pt x="251" y="663"/>
                  </a:lnTo>
                  <a:lnTo>
                    <a:pt x="295" y="656"/>
                  </a:lnTo>
                  <a:lnTo>
                    <a:pt x="343" y="649"/>
                  </a:lnTo>
                  <a:lnTo>
                    <a:pt x="347" y="649"/>
                  </a:lnTo>
                  <a:lnTo>
                    <a:pt x="348" y="645"/>
                  </a:lnTo>
                  <a:lnTo>
                    <a:pt x="364" y="577"/>
                  </a:lnTo>
                  <a:lnTo>
                    <a:pt x="383" y="503"/>
                  </a:lnTo>
                  <a:lnTo>
                    <a:pt x="393" y="465"/>
                  </a:lnTo>
                  <a:lnTo>
                    <a:pt x="406" y="428"/>
                  </a:lnTo>
                  <a:lnTo>
                    <a:pt x="418" y="389"/>
                  </a:lnTo>
                  <a:lnTo>
                    <a:pt x="431" y="350"/>
                  </a:lnTo>
                  <a:lnTo>
                    <a:pt x="445" y="311"/>
                  </a:lnTo>
                  <a:lnTo>
                    <a:pt x="462" y="272"/>
                  </a:lnTo>
                  <a:lnTo>
                    <a:pt x="478" y="235"/>
                  </a:lnTo>
                  <a:lnTo>
                    <a:pt x="495" y="198"/>
                  </a:lnTo>
                  <a:lnTo>
                    <a:pt x="514" y="162"/>
                  </a:lnTo>
                  <a:lnTo>
                    <a:pt x="533" y="126"/>
                  </a:lnTo>
                  <a:lnTo>
                    <a:pt x="555" y="93"/>
                  </a:lnTo>
                  <a:lnTo>
                    <a:pt x="576" y="61"/>
                  </a:lnTo>
                  <a:lnTo>
                    <a:pt x="588" y="47"/>
                  </a:lnTo>
                  <a:lnTo>
                    <a:pt x="599" y="34"/>
                  </a:lnTo>
                  <a:lnTo>
                    <a:pt x="613" y="23"/>
                  </a:lnTo>
                  <a:lnTo>
                    <a:pt x="626" y="15"/>
                  </a:lnTo>
                  <a:lnTo>
                    <a:pt x="639" y="8"/>
                  </a:lnTo>
                  <a:lnTo>
                    <a:pt x="653" y="3"/>
                  </a:lnTo>
                  <a:lnTo>
                    <a:pt x="669" y="1"/>
                  </a:lnTo>
                  <a:lnTo>
                    <a:pt x="684" y="0"/>
                  </a:lnTo>
                  <a:lnTo>
                    <a:pt x="695" y="0"/>
                  </a:lnTo>
                  <a:lnTo>
                    <a:pt x="708" y="2"/>
                  </a:lnTo>
                  <a:lnTo>
                    <a:pt x="719" y="4"/>
                  </a:lnTo>
                  <a:lnTo>
                    <a:pt x="732" y="7"/>
                  </a:lnTo>
                  <a:lnTo>
                    <a:pt x="744" y="11"/>
                  </a:lnTo>
                  <a:lnTo>
                    <a:pt x="757" y="16"/>
                  </a:lnTo>
                  <a:lnTo>
                    <a:pt x="771" y="22"/>
                  </a:lnTo>
                  <a:lnTo>
                    <a:pt x="785" y="29"/>
                  </a:lnTo>
                  <a:lnTo>
                    <a:pt x="799" y="37"/>
                  </a:lnTo>
                  <a:lnTo>
                    <a:pt x="813" y="47"/>
                  </a:lnTo>
                  <a:lnTo>
                    <a:pt x="825" y="58"/>
                  </a:lnTo>
                  <a:lnTo>
                    <a:pt x="835" y="70"/>
                  </a:lnTo>
                  <a:lnTo>
                    <a:pt x="844" y="83"/>
                  </a:lnTo>
                  <a:lnTo>
                    <a:pt x="852" y="97"/>
                  </a:lnTo>
                  <a:lnTo>
                    <a:pt x="858" y="111"/>
                  </a:lnTo>
                  <a:lnTo>
                    <a:pt x="863" y="126"/>
                  </a:lnTo>
                  <a:lnTo>
                    <a:pt x="865" y="138"/>
                  </a:lnTo>
                  <a:lnTo>
                    <a:pt x="866" y="149"/>
                  </a:lnTo>
                  <a:lnTo>
                    <a:pt x="866" y="159"/>
                  </a:lnTo>
                  <a:lnTo>
                    <a:pt x="865" y="169"/>
                  </a:lnTo>
                  <a:lnTo>
                    <a:pt x="864" y="180"/>
                  </a:lnTo>
                  <a:lnTo>
                    <a:pt x="861" y="188"/>
                  </a:lnTo>
                  <a:lnTo>
                    <a:pt x="856" y="196"/>
                  </a:lnTo>
                  <a:lnTo>
                    <a:pt x="852" y="204"/>
                  </a:lnTo>
                  <a:lnTo>
                    <a:pt x="844" y="213"/>
                  </a:lnTo>
                  <a:lnTo>
                    <a:pt x="836" y="219"/>
                  </a:lnTo>
                  <a:lnTo>
                    <a:pt x="832" y="222"/>
                  </a:lnTo>
                  <a:lnTo>
                    <a:pt x="828" y="223"/>
                  </a:lnTo>
                  <a:lnTo>
                    <a:pt x="824" y="224"/>
                  </a:lnTo>
                  <a:lnTo>
                    <a:pt x="820" y="226"/>
                  </a:lnTo>
                  <a:lnTo>
                    <a:pt x="817" y="224"/>
                  </a:lnTo>
                  <a:lnTo>
                    <a:pt x="813" y="223"/>
                  </a:lnTo>
                  <a:lnTo>
                    <a:pt x="810" y="222"/>
                  </a:lnTo>
                  <a:lnTo>
                    <a:pt x="807" y="220"/>
                  </a:lnTo>
                  <a:lnTo>
                    <a:pt x="802" y="215"/>
                  </a:lnTo>
                  <a:lnTo>
                    <a:pt x="799" y="209"/>
                  </a:lnTo>
                  <a:lnTo>
                    <a:pt x="792" y="195"/>
                  </a:lnTo>
                  <a:lnTo>
                    <a:pt x="785" y="184"/>
                  </a:lnTo>
                  <a:lnTo>
                    <a:pt x="778" y="172"/>
                  </a:lnTo>
                  <a:lnTo>
                    <a:pt x="770" y="164"/>
                  </a:lnTo>
                  <a:lnTo>
                    <a:pt x="761" y="158"/>
                  </a:lnTo>
                  <a:lnTo>
                    <a:pt x="751" y="153"/>
                  </a:lnTo>
                  <a:lnTo>
                    <a:pt x="741" y="150"/>
                  </a:lnTo>
                  <a:lnTo>
                    <a:pt x="731" y="149"/>
                  </a:lnTo>
                  <a:lnTo>
                    <a:pt x="728" y="149"/>
                  </a:lnTo>
                  <a:lnTo>
                    <a:pt x="725" y="150"/>
                  </a:lnTo>
                  <a:lnTo>
                    <a:pt x="715" y="152"/>
                  </a:lnTo>
                  <a:lnTo>
                    <a:pt x="705" y="155"/>
                  </a:lnTo>
                  <a:lnTo>
                    <a:pt x="697" y="160"/>
                  </a:lnTo>
                  <a:lnTo>
                    <a:pt x="689" y="166"/>
                  </a:lnTo>
                  <a:lnTo>
                    <a:pt x="682" y="174"/>
                  </a:lnTo>
                  <a:lnTo>
                    <a:pt x="675" y="185"/>
                  </a:lnTo>
                  <a:lnTo>
                    <a:pt x="668" y="196"/>
                  </a:lnTo>
                  <a:lnTo>
                    <a:pt x="660" y="210"/>
                  </a:lnTo>
                  <a:lnTo>
                    <a:pt x="650" y="229"/>
                  </a:lnTo>
                  <a:lnTo>
                    <a:pt x="640" y="249"/>
                  </a:lnTo>
                  <a:lnTo>
                    <a:pt x="630" y="270"/>
                  </a:lnTo>
                  <a:lnTo>
                    <a:pt x="621" y="292"/>
                  </a:lnTo>
                  <a:lnTo>
                    <a:pt x="601" y="339"/>
                  </a:lnTo>
                  <a:lnTo>
                    <a:pt x="583" y="390"/>
                  </a:lnTo>
                  <a:lnTo>
                    <a:pt x="565" y="444"/>
                  </a:lnTo>
                  <a:lnTo>
                    <a:pt x="547" y="502"/>
                  </a:lnTo>
                  <a:lnTo>
                    <a:pt x="530" y="562"/>
                  </a:lnTo>
                  <a:lnTo>
                    <a:pt x="514" y="627"/>
                  </a:lnTo>
                  <a:lnTo>
                    <a:pt x="512" y="634"/>
                  </a:lnTo>
                  <a:lnTo>
                    <a:pt x="520" y="634"/>
                  </a:lnTo>
                  <a:lnTo>
                    <a:pt x="551" y="632"/>
                  </a:lnTo>
                  <a:lnTo>
                    <a:pt x="584" y="630"/>
                  </a:lnTo>
                  <a:lnTo>
                    <a:pt x="618" y="629"/>
                  </a:lnTo>
                  <a:lnTo>
                    <a:pt x="652" y="628"/>
                  </a:lnTo>
                  <a:lnTo>
                    <a:pt x="688" y="627"/>
                  </a:lnTo>
                  <a:lnTo>
                    <a:pt x="724" y="627"/>
                  </a:lnTo>
                  <a:lnTo>
                    <a:pt x="761" y="626"/>
                  </a:lnTo>
                  <a:lnTo>
                    <a:pt x="798" y="626"/>
                  </a:lnTo>
                  <a:lnTo>
                    <a:pt x="821" y="626"/>
                  </a:lnTo>
                  <a:lnTo>
                    <a:pt x="843" y="626"/>
                  </a:lnTo>
                  <a:lnTo>
                    <a:pt x="867" y="627"/>
                  </a:lnTo>
                  <a:lnTo>
                    <a:pt x="889" y="627"/>
                  </a:lnTo>
                  <a:lnTo>
                    <a:pt x="892" y="627"/>
                  </a:lnTo>
                  <a:lnTo>
                    <a:pt x="893" y="625"/>
                  </a:lnTo>
                  <a:lnTo>
                    <a:pt x="909" y="610"/>
                  </a:lnTo>
                  <a:lnTo>
                    <a:pt x="926" y="598"/>
                  </a:lnTo>
                  <a:lnTo>
                    <a:pt x="943" y="587"/>
                  </a:lnTo>
                  <a:lnTo>
                    <a:pt x="961" y="578"/>
                  </a:lnTo>
                  <a:lnTo>
                    <a:pt x="980" y="570"/>
                  </a:lnTo>
                  <a:lnTo>
                    <a:pt x="998" y="565"/>
                  </a:lnTo>
                  <a:lnTo>
                    <a:pt x="1007" y="563"/>
                  </a:lnTo>
                  <a:lnTo>
                    <a:pt x="1018" y="562"/>
                  </a:lnTo>
                  <a:lnTo>
                    <a:pt x="1027" y="561"/>
                  </a:lnTo>
                  <a:lnTo>
                    <a:pt x="1036" y="561"/>
                  </a:lnTo>
                  <a:lnTo>
                    <a:pt x="1095" y="622"/>
                  </a:lnTo>
                  <a:lnTo>
                    <a:pt x="1056" y="6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6" name="Freeform 45"/>
            <p:cNvSpPr>
              <a:spLocks/>
            </p:cNvSpPr>
            <p:nvPr userDrawn="1"/>
          </p:nvSpPr>
          <p:spPr bwMode="auto">
            <a:xfrm>
              <a:off x="6462" y="602"/>
              <a:ext cx="36" cy="42"/>
            </a:xfrm>
            <a:custGeom>
              <a:avLst/>
              <a:gdLst>
                <a:gd name="T0" fmla="*/ 212 w 427"/>
                <a:gd name="T1" fmla="*/ 377 h 496"/>
                <a:gd name="T2" fmla="*/ 201 w 427"/>
                <a:gd name="T3" fmla="*/ 371 h 496"/>
                <a:gd name="T4" fmla="*/ 196 w 427"/>
                <a:gd name="T5" fmla="*/ 364 h 496"/>
                <a:gd name="T6" fmla="*/ 193 w 427"/>
                <a:gd name="T7" fmla="*/ 355 h 496"/>
                <a:gd name="T8" fmla="*/ 192 w 427"/>
                <a:gd name="T9" fmla="*/ 345 h 496"/>
                <a:gd name="T10" fmla="*/ 193 w 427"/>
                <a:gd name="T11" fmla="*/ 333 h 496"/>
                <a:gd name="T12" fmla="*/ 199 w 427"/>
                <a:gd name="T13" fmla="*/ 315 h 496"/>
                <a:gd name="T14" fmla="*/ 213 w 427"/>
                <a:gd name="T15" fmla="*/ 286 h 496"/>
                <a:gd name="T16" fmla="*/ 235 w 427"/>
                <a:gd name="T17" fmla="*/ 250 h 496"/>
                <a:gd name="T18" fmla="*/ 260 w 427"/>
                <a:gd name="T19" fmla="*/ 212 h 496"/>
                <a:gd name="T20" fmla="*/ 289 w 427"/>
                <a:gd name="T21" fmla="*/ 174 h 496"/>
                <a:gd name="T22" fmla="*/ 318 w 427"/>
                <a:gd name="T23" fmla="*/ 142 h 496"/>
                <a:gd name="T24" fmla="*/ 346 w 427"/>
                <a:gd name="T25" fmla="*/ 116 h 496"/>
                <a:gd name="T26" fmla="*/ 365 w 427"/>
                <a:gd name="T27" fmla="*/ 104 h 496"/>
                <a:gd name="T28" fmla="*/ 377 w 427"/>
                <a:gd name="T29" fmla="*/ 101 h 496"/>
                <a:gd name="T30" fmla="*/ 427 w 427"/>
                <a:gd name="T31" fmla="*/ 50 h 496"/>
                <a:gd name="T32" fmla="*/ 359 w 427"/>
                <a:gd name="T33" fmla="*/ 1 h 496"/>
                <a:gd name="T34" fmla="*/ 331 w 427"/>
                <a:gd name="T35" fmla="*/ 6 h 496"/>
                <a:gd name="T36" fmla="*/ 301 w 427"/>
                <a:gd name="T37" fmla="*/ 17 h 496"/>
                <a:gd name="T38" fmla="*/ 272 w 427"/>
                <a:gd name="T39" fmla="*/ 31 h 496"/>
                <a:gd name="T40" fmla="*/ 241 w 427"/>
                <a:gd name="T41" fmla="*/ 50 h 496"/>
                <a:gd name="T42" fmla="*/ 210 w 427"/>
                <a:gd name="T43" fmla="*/ 72 h 496"/>
                <a:gd name="T44" fmla="*/ 167 w 427"/>
                <a:gd name="T45" fmla="*/ 109 h 496"/>
                <a:gd name="T46" fmla="*/ 112 w 427"/>
                <a:gd name="T47" fmla="*/ 165 h 496"/>
                <a:gd name="T48" fmla="*/ 66 w 427"/>
                <a:gd name="T49" fmla="*/ 222 h 496"/>
                <a:gd name="T50" fmla="*/ 37 w 427"/>
                <a:gd name="T51" fmla="*/ 264 h 496"/>
                <a:gd name="T52" fmla="*/ 22 w 427"/>
                <a:gd name="T53" fmla="*/ 291 h 496"/>
                <a:gd name="T54" fmla="*/ 10 w 427"/>
                <a:gd name="T55" fmla="*/ 315 h 496"/>
                <a:gd name="T56" fmla="*/ 3 w 427"/>
                <a:gd name="T57" fmla="*/ 337 h 496"/>
                <a:gd name="T58" fmla="*/ 0 w 427"/>
                <a:gd name="T59" fmla="*/ 356 h 496"/>
                <a:gd name="T60" fmla="*/ 1 w 427"/>
                <a:gd name="T61" fmla="*/ 374 h 496"/>
                <a:gd name="T62" fmla="*/ 7 w 427"/>
                <a:gd name="T63" fmla="*/ 394 h 496"/>
                <a:gd name="T64" fmla="*/ 19 w 427"/>
                <a:gd name="T65" fmla="*/ 412 h 496"/>
                <a:gd name="T66" fmla="*/ 33 w 427"/>
                <a:gd name="T67" fmla="*/ 429 h 496"/>
                <a:gd name="T68" fmla="*/ 51 w 427"/>
                <a:gd name="T69" fmla="*/ 445 h 496"/>
                <a:gd name="T70" fmla="*/ 72 w 427"/>
                <a:gd name="T71" fmla="*/ 459 h 496"/>
                <a:gd name="T72" fmla="*/ 94 w 427"/>
                <a:gd name="T73" fmla="*/ 471 h 496"/>
                <a:gd name="T74" fmla="*/ 119 w 427"/>
                <a:gd name="T75" fmla="*/ 482 h 496"/>
                <a:gd name="T76" fmla="*/ 144 w 427"/>
                <a:gd name="T77" fmla="*/ 490 h 496"/>
                <a:gd name="T78" fmla="*/ 169 w 427"/>
                <a:gd name="T79" fmla="*/ 494 h 496"/>
                <a:gd name="T80" fmla="*/ 193 w 427"/>
                <a:gd name="T81" fmla="*/ 496 h 496"/>
                <a:gd name="T82" fmla="*/ 262 w 427"/>
                <a:gd name="T83" fmla="*/ 437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27" h="496">
                  <a:moveTo>
                    <a:pt x="222" y="377"/>
                  </a:moveTo>
                  <a:lnTo>
                    <a:pt x="212" y="377"/>
                  </a:lnTo>
                  <a:lnTo>
                    <a:pt x="206" y="374"/>
                  </a:lnTo>
                  <a:lnTo>
                    <a:pt x="201" y="371"/>
                  </a:lnTo>
                  <a:lnTo>
                    <a:pt x="198" y="367"/>
                  </a:lnTo>
                  <a:lnTo>
                    <a:pt x="196" y="364"/>
                  </a:lnTo>
                  <a:lnTo>
                    <a:pt x="194" y="359"/>
                  </a:lnTo>
                  <a:lnTo>
                    <a:pt x="193" y="355"/>
                  </a:lnTo>
                  <a:lnTo>
                    <a:pt x="192" y="350"/>
                  </a:lnTo>
                  <a:lnTo>
                    <a:pt x="192" y="345"/>
                  </a:lnTo>
                  <a:lnTo>
                    <a:pt x="192" y="339"/>
                  </a:lnTo>
                  <a:lnTo>
                    <a:pt x="193" y="333"/>
                  </a:lnTo>
                  <a:lnTo>
                    <a:pt x="195" y="326"/>
                  </a:lnTo>
                  <a:lnTo>
                    <a:pt x="199" y="315"/>
                  </a:lnTo>
                  <a:lnTo>
                    <a:pt x="205" y="302"/>
                  </a:lnTo>
                  <a:lnTo>
                    <a:pt x="213" y="286"/>
                  </a:lnTo>
                  <a:lnTo>
                    <a:pt x="224" y="268"/>
                  </a:lnTo>
                  <a:lnTo>
                    <a:pt x="235" y="250"/>
                  </a:lnTo>
                  <a:lnTo>
                    <a:pt x="247" y="231"/>
                  </a:lnTo>
                  <a:lnTo>
                    <a:pt x="260" y="212"/>
                  </a:lnTo>
                  <a:lnTo>
                    <a:pt x="275" y="193"/>
                  </a:lnTo>
                  <a:lnTo>
                    <a:pt x="289" y="174"/>
                  </a:lnTo>
                  <a:lnTo>
                    <a:pt x="303" y="157"/>
                  </a:lnTo>
                  <a:lnTo>
                    <a:pt x="318" y="142"/>
                  </a:lnTo>
                  <a:lnTo>
                    <a:pt x="333" y="127"/>
                  </a:lnTo>
                  <a:lnTo>
                    <a:pt x="346" y="116"/>
                  </a:lnTo>
                  <a:lnTo>
                    <a:pt x="359" y="107"/>
                  </a:lnTo>
                  <a:lnTo>
                    <a:pt x="365" y="104"/>
                  </a:lnTo>
                  <a:lnTo>
                    <a:pt x="372" y="102"/>
                  </a:lnTo>
                  <a:lnTo>
                    <a:pt x="377" y="101"/>
                  </a:lnTo>
                  <a:lnTo>
                    <a:pt x="383" y="100"/>
                  </a:lnTo>
                  <a:lnTo>
                    <a:pt x="427" y="50"/>
                  </a:lnTo>
                  <a:lnTo>
                    <a:pt x="373" y="0"/>
                  </a:lnTo>
                  <a:lnTo>
                    <a:pt x="359" y="1"/>
                  </a:lnTo>
                  <a:lnTo>
                    <a:pt x="345" y="3"/>
                  </a:lnTo>
                  <a:lnTo>
                    <a:pt x="331" y="6"/>
                  </a:lnTo>
                  <a:lnTo>
                    <a:pt x="316" y="11"/>
                  </a:lnTo>
                  <a:lnTo>
                    <a:pt x="301" y="17"/>
                  </a:lnTo>
                  <a:lnTo>
                    <a:pt x="286" y="23"/>
                  </a:lnTo>
                  <a:lnTo>
                    <a:pt x="272" y="31"/>
                  </a:lnTo>
                  <a:lnTo>
                    <a:pt x="256" y="41"/>
                  </a:lnTo>
                  <a:lnTo>
                    <a:pt x="241" y="50"/>
                  </a:lnTo>
                  <a:lnTo>
                    <a:pt x="226" y="61"/>
                  </a:lnTo>
                  <a:lnTo>
                    <a:pt x="210" y="72"/>
                  </a:lnTo>
                  <a:lnTo>
                    <a:pt x="196" y="83"/>
                  </a:lnTo>
                  <a:lnTo>
                    <a:pt x="167" y="109"/>
                  </a:lnTo>
                  <a:lnTo>
                    <a:pt x="139" y="137"/>
                  </a:lnTo>
                  <a:lnTo>
                    <a:pt x="112" y="165"/>
                  </a:lnTo>
                  <a:lnTo>
                    <a:pt x="88" y="194"/>
                  </a:lnTo>
                  <a:lnTo>
                    <a:pt x="66" y="222"/>
                  </a:lnTo>
                  <a:lnTo>
                    <a:pt x="45" y="251"/>
                  </a:lnTo>
                  <a:lnTo>
                    <a:pt x="37" y="264"/>
                  </a:lnTo>
                  <a:lnTo>
                    <a:pt x="29" y="278"/>
                  </a:lnTo>
                  <a:lnTo>
                    <a:pt x="22" y="291"/>
                  </a:lnTo>
                  <a:lnTo>
                    <a:pt x="16" y="303"/>
                  </a:lnTo>
                  <a:lnTo>
                    <a:pt x="10" y="315"/>
                  </a:lnTo>
                  <a:lnTo>
                    <a:pt x="6" y="326"/>
                  </a:lnTo>
                  <a:lnTo>
                    <a:pt x="3" y="337"/>
                  </a:lnTo>
                  <a:lnTo>
                    <a:pt x="1" y="346"/>
                  </a:lnTo>
                  <a:lnTo>
                    <a:pt x="0" y="356"/>
                  </a:lnTo>
                  <a:lnTo>
                    <a:pt x="0" y="365"/>
                  </a:lnTo>
                  <a:lnTo>
                    <a:pt x="1" y="374"/>
                  </a:lnTo>
                  <a:lnTo>
                    <a:pt x="4" y="385"/>
                  </a:lnTo>
                  <a:lnTo>
                    <a:pt x="7" y="394"/>
                  </a:lnTo>
                  <a:lnTo>
                    <a:pt x="13" y="403"/>
                  </a:lnTo>
                  <a:lnTo>
                    <a:pt x="19" y="412"/>
                  </a:lnTo>
                  <a:lnTo>
                    <a:pt x="26" y="420"/>
                  </a:lnTo>
                  <a:lnTo>
                    <a:pt x="33" y="429"/>
                  </a:lnTo>
                  <a:lnTo>
                    <a:pt x="42" y="437"/>
                  </a:lnTo>
                  <a:lnTo>
                    <a:pt x="51" y="445"/>
                  </a:lnTo>
                  <a:lnTo>
                    <a:pt x="61" y="452"/>
                  </a:lnTo>
                  <a:lnTo>
                    <a:pt x="72" y="459"/>
                  </a:lnTo>
                  <a:lnTo>
                    <a:pt x="83" y="465"/>
                  </a:lnTo>
                  <a:lnTo>
                    <a:pt x="94" y="471"/>
                  </a:lnTo>
                  <a:lnTo>
                    <a:pt x="106" y="476"/>
                  </a:lnTo>
                  <a:lnTo>
                    <a:pt x="119" y="482"/>
                  </a:lnTo>
                  <a:lnTo>
                    <a:pt x="131" y="486"/>
                  </a:lnTo>
                  <a:lnTo>
                    <a:pt x="144" y="490"/>
                  </a:lnTo>
                  <a:lnTo>
                    <a:pt x="156" y="492"/>
                  </a:lnTo>
                  <a:lnTo>
                    <a:pt x="169" y="494"/>
                  </a:lnTo>
                  <a:lnTo>
                    <a:pt x="181" y="496"/>
                  </a:lnTo>
                  <a:lnTo>
                    <a:pt x="193" y="496"/>
                  </a:lnTo>
                  <a:lnTo>
                    <a:pt x="204" y="496"/>
                  </a:lnTo>
                  <a:lnTo>
                    <a:pt x="262" y="437"/>
                  </a:lnTo>
                  <a:lnTo>
                    <a:pt x="222" y="37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7" name="Freeform 46"/>
            <p:cNvSpPr>
              <a:spLocks/>
            </p:cNvSpPr>
            <p:nvPr userDrawn="1"/>
          </p:nvSpPr>
          <p:spPr bwMode="auto">
            <a:xfrm>
              <a:off x="7208" y="606"/>
              <a:ext cx="34" cy="28"/>
            </a:xfrm>
            <a:custGeom>
              <a:avLst/>
              <a:gdLst>
                <a:gd name="T0" fmla="*/ 217 w 410"/>
                <a:gd name="T1" fmla="*/ 96 h 335"/>
                <a:gd name="T2" fmla="*/ 233 w 410"/>
                <a:gd name="T3" fmla="*/ 100 h 335"/>
                <a:gd name="T4" fmla="*/ 248 w 410"/>
                <a:gd name="T5" fmla="*/ 107 h 335"/>
                <a:gd name="T6" fmla="*/ 258 w 410"/>
                <a:gd name="T7" fmla="*/ 117 h 335"/>
                <a:gd name="T8" fmla="*/ 264 w 410"/>
                <a:gd name="T9" fmla="*/ 129 h 335"/>
                <a:gd name="T10" fmla="*/ 265 w 410"/>
                <a:gd name="T11" fmla="*/ 141 h 335"/>
                <a:gd name="T12" fmla="*/ 263 w 410"/>
                <a:gd name="T13" fmla="*/ 155 h 335"/>
                <a:gd name="T14" fmla="*/ 256 w 410"/>
                <a:gd name="T15" fmla="*/ 169 h 335"/>
                <a:gd name="T16" fmla="*/ 245 w 410"/>
                <a:gd name="T17" fmla="*/ 183 h 335"/>
                <a:gd name="T18" fmla="*/ 227 w 410"/>
                <a:gd name="T19" fmla="*/ 199 h 335"/>
                <a:gd name="T20" fmla="*/ 208 w 410"/>
                <a:gd name="T21" fmla="*/ 211 h 335"/>
                <a:gd name="T22" fmla="*/ 185 w 410"/>
                <a:gd name="T23" fmla="*/ 221 h 335"/>
                <a:gd name="T24" fmla="*/ 151 w 410"/>
                <a:gd name="T25" fmla="*/ 233 h 335"/>
                <a:gd name="T26" fmla="*/ 107 w 410"/>
                <a:gd name="T27" fmla="*/ 245 h 335"/>
                <a:gd name="T28" fmla="*/ 81 w 410"/>
                <a:gd name="T29" fmla="*/ 249 h 335"/>
                <a:gd name="T30" fmla="*/ 112 w 410"/>
                <a:gd name="T31" fmla="*/ 335 h 335"/>
                <a:gd name="T32" fmla="*/ 144 w 410"/>
                <a:gd name="T33" fmla="*/ 331 h 335"/>
                <a:gd name="T34" fmla="*/ 189 w 410"/>
                <a:gd name="T35" fmla="*/ 321 h 335"/>
                <a:gd name="T36" fmla="*/ 232 w 410"/>
                <a:gd name="T37" fmla="*/ 308 h 335"/>
                <a:gd name="T38" fmla="*/ 275 w 410"/>
                <a:gd name="T39" fmla="*/ 292 h 335"/>
                <a:gd name="T40" fmla="*/ 315 w 410"/>
                <a:gd name="T41" fmla="*/ 273 h 335"/>
                <a:gd name="T42" fmla="*/ 349 w 410"/>
                <a:gd name="T43" fmla="*/ 253 h 335"/>
                <a:gd name="T44" fmla="*/ 376 w 410"/>
                <a:gd name="T45" fmla="*/ 232 h 335"/>
                <a:gd name="T46" fmla="*/ 395 w 410"/>
                <a:gd name="T47" fmla="*/ 212 h 335"/>
                <a:gd name="T48" fmla="*/ 404 w 410"/>
                <a:gd name="T49" fmla="*/ 194 h 335"/>
                <a:gd name="T50" fmla="*/ 408 w 410"/>
                <a:gd name="T51" fmla="*/ 177 h 335"/>
                <a:gd name="T52" fmla="*/ 410 w 410"/>
                <a:gd name="T53" fmla="*/ 162 h 335"/>
                <a:gd name="T54" fmla="*/ 409 w 410"/>
                <a:gd name="T55" fmla="*/ 147 h 335"/>
                <a:gd name="T56" fmla="*/ 405 w 410"/>
                <a:gd name="T57" fmla="*/ 126 h 335"/>
                <a:gd name="T58" fmla="*/ 395 w 410"/>
                <a:gd name="T59" fmla="*/ 103 h 335"/>
                <a:gd name="T60" fmla="*/ 381 w 410"/>
                <a:gd name="T61" fmla="*/ 83 h 335"/>
                <a:gd name="T62" fmla="*/ 365 w 410"/>
                <a:gd name="T63" fmla="*/ 64 h 335"/>
                <a:gd name="T64" fmla="*/ 346 w 410"/>
                <a:gd name="T65" fmla="*/ 48 h 335"/>
                <a:gd name="T66" fmla="*/ 323 w 410"/>
                <a:gd name="T67" fmla="*/ 32 h 335"/>
                <a:gd name="T68" fmla="*/ 301 w 410"/>
                <a:gd name="T69" fmla="*/ 20 h 335"/>
                <a:gd name="T70" fmla="*/ 276 w 410"/>
                <a:gd name="T71" fmla="*/ 11 h 335"/>
                <a:gd name="T72" fmla="*/ 251 w 410"/>
                <a:gd name="T73" fmla="*/ 4 h 335"/>
                <a:gd name="T74" fmla="*/ 225 w 410"/>
                <a:gd name="T75" fmla="*/ 1 h 335"/>
                <a:gd name="T76" fmla="*/ 162 w 410"/>
                <a:gd name="T77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10" h="335">
                  <a:moveTo>
                    <a:pt x="209" y="96"/>
                  </a:moveTo>
                  <a:lnTo>
                    <a:pt x="217" y="96"/>
                  </a:lnTo>
                  <a:lnTo>
                    <a:pt x="226" y="98"/>
                  </a:lnTo>
                  <a:lnTo>
                    <a:pt x="233" y="100"/>
                  </a:lnTo>
                  <a:lnTo>
                    <a:pt x="241" y="103"/>
                  </a:lnTo>
                  <a:lnTo>
                    <a:pt x="248" y="107"/>
                  </a:lnTo>
                  <a:lnTo>
                    <a:pt x="253" y="111"/>
                  </a:lnTo>
                  <a:lnTo>
                    <a:pt x="258" y="117"/>
                  </a:lnTo>
                  <a:lnTo>
                    <a:pt x="261" y="123"/>
                  </a:lnTo>
                  <a:lnTo>
                    <a:pt x="264" y="129"/>
                  </a:lnTo>
                  <a:lnTo>
                    <a:pt x="265" y="135"/>
                  </a:lnTo>
                  <a:lnTo>
                    <a:pt x="265" y="141"/>
                  </a:lnTo>
                  <a:lnTo>
                    <a:pt x="264" y="148"/>
                  </a:lnTo>
                  <a:lnTo>
                    <a:pt x="263" y="155"/>
                  </a:lnTo>
                  <a:lnTo>
                    <a:pt x="260" y="162"/>
                  </a:lnTo>
                  <a:lnTo>
                    <a:pt x="256" y="169"/>
                  </a:lnTo>
                  <a:lnTo>
                    <a:pt x="252" y="175"/>
                  </a:lnTo>
                  <a:lnTo>
                    <a:pt x="245" y="183"/>
                  </a:lnTo>
                  <a:lnTo>
                    <a:pt x="236" y="192"/>
                  </a:lnTo>
                  <a:lnTo>
                    <a:pt x="227" y="199"/>
                  </a:lnTo>
                  <a:lnTo>
                    <a:pt x="218" y="205"/>
                  </a:lnTo>
                  <a:lnTo>
                    <a:pt x="208" y="211"/>
                  </a:lnTo>
                  <a:lnTo>
                    <a:pt x="197" y="216"/>
                  </a:lnTo>
                  <a:lnTo>
                    <a:pt x="185" y="221"/>
                  </a:lnTo>
                  <a:lnTo>
                    <a:pt x="174" y="226"/>
                  </a:lnTo>
                  <a:lnTo>
                    <a:pt x="151" y="233"/>
                  </a:lnTo>
                  <a:lnTo>
                    <a:pt x="128" y="239"/>
                  </a:lnTo>
                  <a:lnTo>
                    <a:pt x="107" y="245"/>
                  </a:lnTo>
                  <a:lnTo>
                    <a:pt x="88" y="248"/>
                  </a:lnTo>
                  <a:lnTo>
                    <a:pt x="81" y="249"/>
                  </a:lnTo>
                  <a:lnTo>
                    <a:pt x="0" y="328"/>
                  </a:lnTo>
                  <a:lnTo>
                    <a:pt x="112" y="335"/>
                  </a:lnTo>
                  <a:lnTo>
                    <a:pt x="121" y="334"/>
                  </a:lnTo>
                  <a:lnTo>
                    <a:pt x="144" y="331"/>
                  </a:lnTo>
                  <a:lnTo>
                    <a:pt x="165" y="326"/>
                  </a:lnTo>
                  <a:lnTo>
                    <a:pt x="189" y="321"/>
                  </a:lnTo>
                  <a:lnTo>
                    <a:pt x="211" y="315"/>
                  </a:lnTo>
                  <a:lnTo>
                    <a:pt x="232" y="308"/>
                  </a:lnTo>
                  <a:lnTo>
                    <a:pt x="255" y="300"/>
                  </a:lnTo>
                  <a:lnTo>
                    <a:pt x="275" y="292"/>
                  </a:lnTo>
                  <a:lnTo>
                    <a:pt x="296" y="282"/>
                  </a:lnTo>
                  <a:lnTo>
                    <a:pt x="315" y="273"/>
                  </a:lnTo>
                  <a:lnTo>
                    <a:pt x="332" y="263"/>
                  </a:lnTo>
                  <a:lnTo>
                    <a:pt x="349" y="253"/>
                  </a:lnTo>
                  <a:lnTo>
                    <a:pt x="363" y="243"/>
                  </a:lnTo>
                  <a:lnTo>
                    <a:pt x="376" y="232"/>
                  </a:lnTo>
                  <a:lnTo>
                    <a:pt x="386" y="222"/>
                  </a:lnTo>
                  <a:lnTo>
                    <a:pt x="395" y="212"/>
                  </a:lnTo>
                  <a:lnTo>
                    <a:pt x="400" y="203"/>
                  </a:lnTo>
                  <a:lnTo>
                    <a:pt x="404" y="194"/>
                  </a:lnTo>
                  <a:lnTo>
                    <a:pt x="406" y="185"/>
                  </a:lnTo>
                  <a:lnTo>
                    <a:pt x="408" y="177"/>
                  </a:lnTo>
                  <a:lnTo>
                    <a:pt x="409" y="169"/>
                  </a:lnTo>
                  <a:lnTo>
                    <a:pt x="410" y="162"/>
                  </a:lnTo>
                  <a:lnTo>
                    <a:pt x="409" y="154"/>
                  </a:lnTo>
                  <a:lnTo>
                    <a:pt x="409" y="147"/>
                  </a:lnTo>
                  <a:lnTo>
                    <a:pt x="408" y="139"/>
                  </a:lnTo>
                  <a:lnTo>
                    <a:pt x="405" y="126"/>
                  </a:lnTo>
                  <a:lnTo>
                    <a:pt x="400" y="114"/>
                  </a:lnTo>
                  <a:lnTo>
                    <a:pt x="395" y="103"/>
                  </a:lnTo>
                  <a:lnTo>
                    <a:pt x="388" y="93"/>
                  </a:lnTo>
                  <a:lnTo>
                    <a:pt x="381" y="83"/>
                  </a:lnTo>
                  <a:lnTo>
                    <a:pt x="373" y="73"/>
                  </a:lnTo>
                  <a:lnTo>
                    <a:pt x="365" y="64"/>
                  </a:lnTo>
                  <a:lnTo>
                    <a:pt x="355" y="56"/>
                  </a:lnTo>
                  <a:lnTo>
                    <a:pt x="346" y="48"/>
                  </a:lnTo>
                  <a:lnTo>
                    <a:pt x="334" y="39"/>
                  </a:lnTo>
                  <a:lnTo>
                    <a:pt x="323" y="32"/>
                  </a:lnTo>
                  <a:lnTo>
                    <a:pt x="312" y="26"/>
                  </a:lnTo>
                  <a:lnTo>
                    <a:pt x="301" y="20"/>
                  </a:lnTo>
                  <a:lnTo>
                    <a:pt x="288" y="15"/>
                  </a:lnTo>
                  <a:lnTo>
                    <a:pt x="276" y="11"/>
                  </a:lnTo>
                  <a:lnTo>
                    <a:pt x="263" y="7"/>
                  </a:lnTo>
                  <a:lnTo>
                    <a:pt x="251" y="4"/>
                  </a:lnTo>
                  <a:lnTo>
                    <a:pt x="239" y="2"/>
                  </a:lnTo>
                  <a:lnTo>
                    <a:pt x="225" y="1"/>
                  </a:lnTo>
                  <a:lnTo>
                    <a:pt x="213" y="0"/>
                  </a:lnTo>
                  <a:lnTo>
                    <a:pt x="162" y="56"/>
                  </a:lnTo>
                  <a:lnTo>
                    <a:pt x="209" y="9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8" name="Freeform 47"/>
            <p:cNvSpPr>
              <a:spLocks/>
            </p:cNvSpPr>
            <p:nvPr userDrawn="1"/>
          </p:nvSpPr>
          <p:spPr bwMode="auto">
            <a:xfrm>
              <a:off x="7156" y="565"/>
              <a:ext cx="109" cy="121"/>
            </a:xfrm>
            <a:custGeom>
              <a:avLst/>
              <a:gdLst>
                <a:gd name="T0" fmla="*/ 802 w 1307"/>
                <a:gd name="T1" fmla="*/ 593 h 1456"/>
                <a:gd name="T2" fmla="*/ 746 w 1307"/>
                <a:gd name="T3" fmla="*/ 629 h 1456"/>
                <a:gd name="T4" fmla="*/ 713 w 1307"/>
                <a:gd name="T5" fmla="*/ 692 h 1456"/>
                <a:gd name="T6" fmla="*/ 748 w 1307"/>
                <a:gd name="T7" fmla="*/ 832 h 1456"/>
                <a:gd name="T8" fmla="*/ 838 w 1307"/>
                <a:gd name="T9" fmla="*/ 916 h 1456"/>
                <a:gd name="T10" fmla="*/ 970 w 1307"/>
                <a:gd name="T11" fmla="*/ 963 h 1456"/>
                <a:gd name="T12" fmla="*/ 1127 w 1307"/>
                <a:gd name="T13" fmla="*/ 971 h 1456"/>
                <a:gd name="T14" fmla="*/ 1282 w 1307"/>
                <a:gd name="T15" fmla="*/ 944 h 1456"/>
                <a:gd name="T16" fmla="*/ 1306 w 1307"/>
                <a:gd name="T17" fmla="*/ 948 h 1456"/>
                <a:gd name="T18" fmla="*/ 1299 w 1307"/>
                <a:gd name="T19" fmla="*/ 972 h 1456"/>
                <a:gd name="T20" fmla="*/ 1255 w 1307"/>
                <a:gd name="T21" fmla="*/ 1007 h 1456"/>
                <a:gd name="T22" fmla="*/ 1166 w 1307"/>
                <a:gd name="T23" fmla="*/ 1042 h 1456"/>
                <a:gd name="T24" fmla="*/ 1051 w 1307"/>
                <a:gd name="T25" fmla="*/ 1057 h 1456"/>
                <a:gd name="T26" fmla="*/ 851 w 1307"/>
                <a:gd name="T27" fmla="*/ 1032 h 1456"/>
                <a:gd name="T28" fmla="*/ 687 w 1307"/>
                <a:gd name="T29" fmla="*/ 959 h 1456"/>
                <a:gd name="T30" fmla="*/ 585 w 1307"/>
                <a:gd name="T31" fmla="*/ 864 h 1456"/>
                <a:gd name="T32" fmla="*/ 547 w 1307"/>
                <a:gd name="T33" fmla="*/ 796 h 1456"/>
                <a:gd name="T34" fmla="*/ 533 w 1307"/>
                <a:gd name="T35" fmla="*/ 728 h 1456"/>
                <a:gd name="T36" fmla="*/ 471 w 1307"/>
                <a:gd name="T37" fmla="*/ 717 h 1456"/>
                <a:gd name="T38" fmla="*/ 295 w 1307"/>
                <a:gd name="T39" fmla="*/ 760 h 1456"/>
                <a:gd name="T40" fmla="*/ 263 w 1307"/>
                <a:gd name="T41" fmla="*/ 950 h 1456"/>
                <a:gd name="T42" fmla="*/ 242 w 1307"/>
                <a:gd name="T43" fmla="*/ 1207 h 1456"/>
                <a:gd name="T44" fmla="*/ 249 w 1307"/>
                <a:gd name="T45" fmla="*/ 1425 h 1456"/>
                <a:gd name="T46" fmla="*/ 235 w 1307"/>
                <a:gd name="T47" fmla="*/ 1455 h 1456"/>
                <a:gd name="T48" fmla="*/ 183 w 1307"/>
                <a:gd name="T49" fmla="*/ 1441 h 1456"/>
                <a:gd name="T50" fmla="*/ 132 w 1307"/>
                <a:gd name="T51" fmla="*/ 1388 h 1456"/>
                <a:gd name="T52" fmla="*/ 101 w 1307"/>
                <a:gd name="T53" fmla="*/ 1291 h 1456"/>
                <a:gd name="T54" fmla="*/ 98 w 1307"/>
                <a:gd name="T55" fmla="*/ 1045 h 1456"/>
                <a:gd name="T56" fmla="*/ 123 w 1307"/>
                <a:gd name="T57" fmla="*/ 785 h 1456"/>
                <a:gd name="T58" fmla="*/ 59 w 1307"/>
                <a:gd name="T59" fmla="*/ 774 h 1456"/>
                <a:gd name="T60" fmla="*/ 29 w 1307"/>
                <a:gd name="T61" fmla="*/ 747 h 1456"/>
                <a:gd name="T62" fmla="*/ 0 w 1307"/>
                <a:gd name="T63" fmla="*/ 679 h 1456"/>
                <a:gd name="T64" fmla="*/ 21 w 1307"/>
                <a:gd name="T65" fmla="*/ 654 h 1456"/>
                <a:gd name="T66" fmla="*/ 95 w 1307"/>
                <a:gd name="T67" fmla="*/ 659 h 1456"/>
                <a:gd name="T68" fmla="*/ 174 w 1307"/>
                <a:gd name="T69" fmla="*/ 563 h 1456"/>
                <a:gd name="T70" fmla="*/ 246 w 1307"/>
                <a:gd name="T71" fmla="*/ 312 h 1456"/>
                <a:gd name="T72" fmla="*/ 332 w 1307"/>
                <a:gd name="T73" fmla="*/ 113 h 1456"/>
                <a:gd name="T74" fmla="*/ 407 w 1307"/>
                <a:gd name="T75" fmla="*/ 15 h 1456"/>
                <a:gd name="T76" fmla="*/ 488 w 1307"/>
                <a:gd name="T77" fmla="*/ 3 h 1456"/>
                <a:gd name="T78" fmla="*/ 569 w 1307"/>
                <a:gd name="T79" fmla="*/ 39 h 1456"/>
                <a:gd name="T80" fmla="*/ 619 w 1307"/>
                <a:gd name="T81" fmla="*/ 95 h 1456"/>
                <a:gd name="T82" fmla="*/ 634 w 1307"/>
                <a:gd name="T83" fmla="*/ 156 h 1456"/>
                <a:gd name="T84" fmla="*/ 621 w 1307"/>
                <a:gd name="T85" fmla="*/ 200 h 1456"/>
                <a:gd name="T86" fmla="*/ 598 w 1307"/>
                <a:gd name="T87" fmla="*/ 214 h 1456"/>
                <a:gd name="T88" fmla="*/ 578 w 1307"/>
                <a:gd name="T89" fmla="*/ 195 h 1456"/>
                <a:gd name="T90" fmla="*/ 535 w 1307"/>
                <a:gd name="T91" fmla="*/ 146 h 1456"/>
                <a:gd name="T92" fmla="*/ 494 w 1307"/>
                <a:gd name="T93" fmla="*/ 149 h 1456"/>
                <a:gd name="T94" fmla="*/ 451 w 1307"/>
                <a:gd name="T95" fmla="*/ 206 h 1456"/>
                <a:gd name="T96" fmla="*/ 345 w 1307"/>
                <a:gd name="T97" fmla="*/ 519 h 1456"/>
                <a:gd name="T98" fmla="*/ 388 w 1307"/>
                <a:gd name="T99" fmla="*/ 638 h 1456"/>
                <a:gd name="T100" fmla="*/ 594 w 1307"/>
                <a:gd name="T101" fmla="*/ 595 h 1456"/>
                <a:gd name="T102" fmla="*/ 650 w 1307"/>
                <a:gd name="T103" fmla="*/ 551 h 1456"/>
                <a:gd name="T104" fmla="*/ 746 w 1307"/>
                <a:gd name="T105" fmla="*/ 506 h 1456"/>
                <a:gd name="T106" fmla="*/ 844 w 1307"/>
                <a:gd name="T107" fmla="*/ 489 h 1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07" h="1456">
                  <a:moveTo>
                    <a:pt x="840" y="585"/>
                  </a:moveTo>
                  <a:lnTo>
                    <a:pt x="833" y="585"/>
                  </a:lnTo>
                  <a:lnTo>
                    <a:pt x="826" y="586"/>
                  </a:lnTo>
                  <a:lnTo>
                    <a:pt x="820" y="587"/>
                  </a:lnTo>
                  <a:lnTo>
                    <a:pt x="812" y="589"/>
                  </a:lnTo>
                  <a:lnTo>
                    <a:pt x="802" y="593"/>
                  </a:lnTo>
                  <a:lnTo>
                    <a:pt x="792" y="597"/>
                  </a:lnTo>
                  <a:lnTo>
                    <a:pt x="783" y="602"/>
                  </a:lnTo>
                  <a:lnTo>
                    <a:pt x="773" y="608"/>
                  </a:lnTo>
                  <a:lnTo>
                    <a:pt x="763" y="615"/>
                  </a:lnTo>
                  <a:lnTo>
                    <a:pt x="755" y="622"/>
                  </a:lnTo>
                  <a:lnTo>
                    <a:pt x="746" y="629"/>
                  </a:lnTo>
                  <a:lnTo>
                    <a:pt x="739" y="639"/>
                  </a:lnTo>
                  <a:lnTo>
                    <a:pt x="732" y="648"/>
                  </a:lnTo>
                  <a:lnTo>
                    <a:pt x="726" y="658"/>
                  </a:lnTo>
                  <a:lnTo>
                    <a:pt x="721" y="668"/>
                  </a:lnTo>
                  <a:lnTo>
                    <a:pt x="717" y="679"/>
                  </a:lnTo>
                  <a:lnTo>
                    <a:pt x="713" y="692"/>
                  </a:lnTo>
                  <a:lnTo>
                    <a:pt x="711" y="704"/>
                  </a:lnTo>
                  <a:lnTo>
                    <a:pt x="711" y="717"/>
                  </a:lnTo>
                  <a:lnTo>
                    <a:pt x="711" y="732"/>
                  </a:lnTo>
                  <a:lnTo>
                    <a:pt x="712" y="738"/>
                  </a:lnTo>
                  <a:lnTo>
                    <a:pt x="743" y="824"/>
                  </a:lnTo>
                  <a:lnTo>
                    <a:pt x="748" y="832"/>
                  </a:lnTo>
                  <a:lnTo>
                    <a:pt x="759" y="848"/>
                  </a:lnTo>
                  <a:lnTo>
                    <a:pt x="773" y="863"/>
                  </a:lnTo>
                  <a:lnTo>
                    <a:pt x="787" y="879"/>
                  </a:lnTo>
                  <a:lnTo>
                    <a:pt x="803" y="892"/>
                  </a:lnTo>
                  <a:lnTo>
                    <a:pt x="820" y="904"/>
                  </a:lnTo>
                  <a:lnTo>
                    <a:pt x="838" y="916"/>
                  </a:lnTo>
                  <a:lnTo>
                    <a:pt x="857" y="926"/>
                  </a:lnTo>
                  <a:lnTo>
                    <a:pt x="878" y="936"/>
                  </a:lnTo>
                  <a:lnTo>
                    <a:pt x="899" y="945"/>
                  </a:lnTo>
                  <a:lnTo>
                    <a:pt x="922" y="952"/>
                  </a:lnTo>
                  <a:lnTo>
                    <a:pt x="946" y="958"/>
                  </a:lnTo>
                  <a:lnTo>
                    <a:pt x="970" y="963"/>
                  </a:lnTo>
                  <a:lnTo>
                    <a:pt x="996" y="967"/>
                  </a:lnTo>
                  <a:lnTo>
                    <a:pt x="1021" y="970"/>
                  </a:lnTo>
                  <a:lnTo>
                    <a:pt x="1049" y="972"/>
                  </a:lnTo>
                  <a:lnTo>
                    <a:pt x="1077" y="973"/>
                  </a:lnTo>
                  <a:lnTo>
                    <a:pt x="1102" y="972"/>
                  </a:lnTo>
                  <a:lnTo>
                    <a:pt x="1127" y="971"/>
                  </a:lnTo>
                  <a:lnTo>
                    <a:pt x="1152" y="968"/>
                  </a:lnTo>
                  <a:lnTo>
                    <a:pt x="1178" y="965"/>
                  </a:lnTo>
                  <a:lnTo>
                    <a:pt x="1204" y="961"/>
                  </a:lnTo>
                  <a:lnTo>
                    <a:pt x="1230" y="956"/>
                  </a:lnTo>
                  <a:lnTo>
                    <a:pt x="1255" y="950"/>
                  </a:lnTo>
                  <a:lnTo>
                    <a:pt x="1282" y="944"/>
                  </a:lnTo>
                  <a:lnTo>
                    <a:pt x="1291" y="942"/>
                  </a:lnTo>
                  <a:lnTo>
                    <a:pt x="1298" y="942"/>
                  </a:lnTo>
                  <a:lnTo>
                    <a:pt x="1301" y="943"/>
                  </a:lnTo>
                  <a:lnTo>
                    <a:pt x="1303" y="944"/>
                  </a:lnTo>
                  <a:lnTo>
                    <a:pt x="1305" y="945"/>
                  </a:lnTo>
                  <a:lnTo>
                    <a:pt x="1306" y="948"/>
                  </a:lnTo>
                  <a:lnTo>
                    <a:pt x="1307" y="951"/>
                  </a:lnTo>
                  <a:lnTo>
                    <a:pt x="1307" y="954"/>
                  </a:lnTo>
                  <a:lnTo>
                    <a:pt x="1306" y="958"/>
                  </a:lnTo>
                  <a:lnTo>
                    <a:pt x="1305" y="963"/>
                  </a:lnTo>
                  <a:lnTo>
                    <a:pt x="1302" y="967"/>
                  </a:lnTo>
                  <a:lnTo>
                    <a:pt x="1299" y="972"/>
                  </a:lnTo>
                  <a:lnTo>
                    <a:pt x="1295" y="978"/>
                  </a:lnTo>
                  <a:lnTo>
                    <a:pt x="1291" y="983"/>
                  </a:lnTo>
                  <a:lnTo>
                    <a:pt x="1284" y="989"/>
                  </a:lnTo>
                  <a:lnTo>
                    <a:pt x="1275" y="995"/>
                  </a:lnTo>
                  <a:lnTo>
                    <a:pt x="1265" y="1001"/>
                  </a:lnTo>
                  <a:lnTo>
                    <a:pt x="1255" y="1007"/>
                  </a:lnTo>
                  <a:lnTo>
                    <a:pt x="1243" y="1013"/>
                  </a:lnTo>
                  <a:lnTo>
                    <a:pt x="1230" y="1019"/>
                  </a:lnTo>
                  <a:lnTo>
                    <a:pt x="1215" y="1025"/>
                  </a:lnTo>
                  <a:lnTo>
                    <a:pt x="1200" y="1032"/>
                  </a:lnTo>
                  <a:lnTo>
                    <a:pt x="1184" y="1037"/>
                  </a:lnTo>
                  <a:lnTo>
                    <a:pt x="1166" y="1042"/>
                  </a:lnTo>
                  <a:lnTo>
                    <a:pt x="1149" y="1046"/>
                  </a:lnTo>
                  <a:lnTo>
                    <a:pt x="1131" y="1050"/>
                  </a:lnTo>
                  <a:lnTo>
                    <a:pt x="1111" y="1053"/>
                  </a:lnTo>
                  <a:lnTo>
                    <a:pt x="1092" y="1055"/>
                  </a:lnTo>
                  <a:lnTo>
                    <a:pt x="1071" y="1056"/>
                  </a:lnTo>
                  <a:lnTo>
                    <a:pt x="1051" y="1057"/>
                  </a:lnTo>
                  <a:lnTo>
                    <a:pt x="1015" y="1056"/>
                  </a:lnTo>
                  <a:lnTo>
                    <a:pt x="981" y="1054"/>
                  </a:lnTo>
                  <a:lnTo>
                    <a:pt x="947" y="1050"/>
                  </a:lnTo>
                  <a:lnTo>
                    <a:pt x="914" y="1046"/>
                  </a:lnTo>
                  <a:lnTo>
                    <a:pt x="882" y="1039"/>
                  </a:lnTo>
                  <a:lnTo>
                    <a:pt x="851" y="1032"/>
                  </a:lnTo>
                  <a:lnTo>
                    <a:pt x="821" y="1022"/>
                  </a:lnTo>
                  <a:lnTo>
                    <a:pt x="792" y="1012"/>
                  </a:lnTo>
                  <a:lnTo>
                    <a:pt x="763" y="1001"/>
                  </a:lnTo>
                  <a:lnTo>
                    <a:pt x="737" y="988"/>
                  </a:lnTo>
                  <a:lnTo>
                    <a:pt x="710" y="974"/>
                  </a:lnTo>
                  <a:lnTo>
                    <a:pt x="687" y="959"/>
                  </a:lnTo>
                  <a:lnTo>
                    <a:pt x="663" y="943"/>
                  </a:lnTo>
                  <a:lnTo>
                    <a:pt x="642" y="925"/>
                  </a:lnTo>
                  <a:lnTo>
                    <a:pt x="622" y="906"/>
                  </a:lnTo>
                  <a:lnTo>
                    <a:pt x="603" y="887"/>
                  </a:lnTo>
                  <a:lnTo>
                    <a:pt x="594" y="875"/>
                  </a:lnTo>
                  <a:lnTo>
                    <a:pt x="585" y="864"/>
                  </a:lnTo>
                  <a:lnTo>
                    <a:pt x="577" y="853"/>
                  </a:lnTo>
                  <a:lnTo>
                    <a:pt x="570" y="842"/>
                  </a:lnTo>
                  <a:lnTo>
                    <a:pt x="562" y="831"/>
                  </a:lnTo>
                  <a:lnTo>
                    <a:pt x="557" y="819"/>
                  </a:lnTo>
                  <a:lnTo>
                    <a:pt x="551" y="808"/>
                  </a:lnTo>
                  <a:lnTo>
                    <a:pt x="547" y="796"/>
                  </a:lnTo>
                  <a:lnTo>
                    <a:pt x="543" y="785"/>
                  </a:lnTo>
                  <a:lnTo>
                    <a:pt x="539" y="773"/>
                  </a:lnTo>
                  <a:lnTo>
                    <a:pt x="537" y="762"/>
                  </a:lnTo>
                  <a:lnTo>
                    <a:pt x="535" y="751"/>
                  </a:lnTo>
                  <a:lnTo>
                    <a:pt x="534" y="740"/>
                  </a:lnTo>
                  <a:lnTo>
                    <a:pt x="533" y="728"/>
                  </a:lnTo>
                  <a:lnTo>
                    <a:pt x="533" y="718"/>
                  </a:lnTo>
                  <a:lnTo>
                    <a:pt x="534" y="707"/>
                  </a:lnTo>
                  <a:lnTo>
                    <a:pt x="535" y="699"/>
                  </a:lnTo>
                  <a:lnTo>
                    <a:pt x="527" y="701"/>
                  </a:lnTo>
                  <a:lnTo>
                    <a:pt x="499" y="709"/>
                  </a:lnTo>
                  <a:lnTo>
                    <a:pt x="471" y="717"/>
                  </a:lnTo>
                  <a:lnTo>
                    <a:pt x="442" y="725"/>
                  </a:lnTo>
                  <a:lnTo>
                    <a:pt x="413" y="733"/>
                  </a:lnTo>
                  <a:lnTo>
                    <a:pt x="383" y="740"/>
                  </a:lnTo>
                  <a:lnTo>
                    <a:pt x="353" y="747"/>
                  </a:lnTo>
                  <a:lnTo>
                    <a:pt x="325" y="754"/>
                  </a:lnTo>
                  <a:lnTo>
                    <a:pt x="295" y="760"/>
                  </a:lnTo>
                  <a:lnTo>
                    <a:pt x="292" y="761"/>
                  </a:lnTo>
                  <a:lnTo>
                    <a:pt x="291" y="764"/>
                  </a:lnTo>
                  <a:lnTo>
                    <a:pt x="283" y="811"/>
                  </a:lnTo>
                  <a:lnTo>
                    <a:pt x="275" y="858"/>
                  </a:lnTo>
                  <a:lnTo>
                    <a:pt x="269" y="904"/>
                  </a:lnTo>
                  <a:lnTo>
                    <a:pt x="263" y="950"/>
                  </a:lnTo>
                  <a:lnTo>
                    <a:pt x="258" y="995"/>
                  </a:lnTo>
                  <a:lnTo>
                    <a:pt x="252" y="1039"/>
                  </a:lnTo>
                  <a:lnTo>
                    <a:pt x="248" y="1083"/>
                  </a:lnTo>
                  <a:lnTo>
                    <a:pt x="245" y="1126"/>
                  </a:lnTo>
                  <a:lnTo>
                    <a:pt x="243" y="1167"/>
                  </a:lnTo>
                  <a:lnTo>
                    <a:pt x="242" y="1207"/>
                  </a:lnTo>
                  <a:lnTo>
                    <a:pt x="241" y="1247"/>
                  </a:lnTo>
                  <a:lnTo>
                    <a:pt x="241" y="1286"/>
                  </a:lnTo>
                  <a:lnTo>
                    <a:pt x="242" y="1323"/>
                  </a:lnTo>
                  <a:lnTo>
                    <a:pt x="243" y="1358"/>
                  </a:lnTo>
                  <a:lnTo>
                    <a:pt x="246" y="1392"/>
                  </a:lnTo>
                  <a:lnTo>
                    <a:pt x="249" y="1425"/>
                  </a:lnTo>
                  <a:lnTo>
                    <a:pt x="250" y="1433"/>
                  </a:lnTo>
                  <a:lnTo>
                    <a:pt x="249" y="1440"/>
                  </a:lnTo>
                  <a:lnTo>
                    <a:pt x="247" y="1446"/>
                  </a:lnTo>
                  <a:lnTo>
                    <a:pt x="245" y="1450"/>
                  </a:lnTo>
                  <a:lnTo>
                    <a:pt x="240" y="1454"/>
                  </a:lnTo>
                  <a:lnTo>
                    <a:pt x="235" y="1455"/>
                  </a:lnTo>
                  <a:lnTo>
                    <a:pt x="228" y="1456"/>
                  </a:lnTo>
                  <a:lnTo>
                    <a:pt x="221" y="1455"/>
                  </a:lnTo>
                  <a:lnTo>
                    <a:pt x="212" y="1453"/>
                  </a:lnTo>
                  <a:lnTo>
                    <a:pt x="202" y="1450"/>
                  </a:lnTo>
                  <a:lnTo>
                    <a:pt x="193" y="1446"/>
                  </a:lnTo>
                  <a:lnTo>
                    <a:pt x="183" y="1441"/>
                  </a:lnTo>
                  <a:lnTo>
                    <a:pt x="171" y="1434"/>
                  </a:lnTo>
                  <a:lnTo>
                    <a:pt x="158" y="1423"/>
                  </a:lnTo>
                  <a:lnTo>
                    <a:pt x="150" y="1415"/>
                  </a:lnTo>
                  <a:lnTo>
                    <a:pt x="144" y="1407"/>
                  </a:lnTo>
                  <a:lnTo>
                    <a:pt x="138" y="1398"/>
                  </a:lnTo>
                  <a:lnTo>
                    <a:pt x="132" y="1388"/>
                  </a:lnTo>
                  <a:lnTo>
                    <a:pt x="126" y="1376"/>
                  </a:lnTo>
                  <a:lnTo>
                    <a:pt x="120" y="1362"/>
                  </a:lnTo>
                  <a:lnTo>
                    <a:pt x="115" y="1347"/>
                  </a:lnTo>
                  <a:lnTo>
                    <a:pt x="110" y="1331"/>
                  </a:lnTo>
                  <a:lnTo>
                    <a:pt x="106" y="1311"/>
                  </a:lnTo>
                  <a:lnTo>
                    <a:pt x="101" y="1291"/>
                  </a:lnTo>
                  <a:lnTo>
                    <a:pt x="98" y="1268"/>
                  </a:lnTo>
                  <a:lnTo>
                    <a:pt x="96" y="1243"/>
                  </a:lnTo>
                  <a:lnTo>
                    <a:pt x="94" y="1201"/>
                  </a:lnTo>
                  <a:lnTo>
                    <a:pt x="94" y="1154"/>
                  </a:lnTo>
                  <a:lnTo>
                    <a:pt x="95" y="1101"/>
                  </a:lnTo>
                  <a:lnTo>
                    <a:pt x="98" y="1045"/>
                  </a:lnTo>
                  <a:lnTo>
                    <a:pt x="103" y="985"/>
                  </a:lnTo>
                  <a:lnTo>
                    <a:pt x="111" y="922"/>
                  </a:lnTo>
                  <a:lnTo>
                    <a:pt x="119" y="858"/>
                  </a:lnTo>
                  <a:lnTo>
                    <a:pt x="129" y="791"/>
                  </a:lnTo>
                  <a:lnTo>
                    <a:pt x="130" y="785"/>
                  </a:lnTo>
                  <a:lnTo>
                    <a:pt x="123" y="785"/>
                  </a:lnTo>
                  <a:lnTo>
                    <a:pt x="109" y="785"/>
                  </a:lnTo>
                  <a:lnTo>
                    <a:pt x="95" y="784"/>
                  </a:lnTo>
                  <a:lnTo>
                    <a:pt x="82" y="782"/>
                  </a:lnTo>
                  <a:lnTo>
                    <a:pt x="70" y="778"/>
                  </a:lnTo>
                  <a:lnTo>
                    <a:pt x="64" y="776"/>
                  </a:lnTo>
                  <a:lnTo>
                    <a:pt x="59" y="774"/>
                  </a:lnTo>
                  <a:lnTo>
                    <a:pt x="52" y="771"/>
                  </a:lnTo>
                  <a:lnTo>
                    <a:pt x="47" y="767"/>
                  </a:lnTo>
                  <a:lnTo>
                    <a:pt x="42" y="763"/>
                  </a:lnTo>
                  <a:lnTo>
                    <a:pt x="38" y="758"/>
                  </a:lnTo>
                  <a:lnTo>
                    <a:pt x="33" y="753"/>
                  </a:lnTo>
                  <a:lnTo>
                    <a:pt x="29" y="747"/>
                  </a:lnTo>
                  <a:lnTo>
                    <a:pt x="21" y="734"/>
                  </a:lnTo>
                  <a:lnTo>
                    <a:pt x="14" y="721"/>
                  </a:lnTo>
                  <a:lnTo>
                    <a:pt x="8" y="709"/>
                  </a:lnTo>
                  <a:lnTo>
                    <a:pt x="4" y="698"/>
                  </a:lnTo>
                  <a:lnTo>
                    <a:pt x="1" y="689"/>
                  </a:lnTo>
                  <a:lnTo>
                    <a:pt x="0" y="679"/>
                  </a:lnTo>
                  <a:lnTo>
                    <a:pt x="1" y="672"/>
                  </a:lnTo>
                  <a:lnTo>
                    <a:pt x="4" y="665"/>
                  </a:lnTo>
                  <a:lnTo>
                    <a:pt x="7" y="662"/>
                  </a:lnTo>
                  <a:lnTo>
                    <a:pt x="10" y="658"/>
                  </a:lnTo>
                  <a:lnTo>
                    <a:pt x="15" y="656"/>
                  </a:lnTo>
                  <a:lnTo>
                    <a:pt x="21" y="654"/>
                  </a:lnTo>
                  <a:lnTo>
                    <a:pt x="27" y="653"/>
                  </a:lnTo>
                  <a:lnTo>
                    <a:pt x="35" y="653"/>
                  </a:lnTo>
                  <a:lnTo>
                    <a:pt x="43" y="653"/>
                  </a:lnTo>
                  <a:lnTo>
                    <a:pt x="52" y="655"/>
                  </a:lnTo>
                  <a:lnTo>
                    <a:pt x="73" y="657"/>
                  </a:lnTo>
                  <a:lnTo>
                    <a:pt x="95" y="659"/>
                  </a:lnTo>
                  <a:lnTo>
                    <a:pt x="119" y="661"/>
                  </a:lnTo>
                  <a:lnTo>
                    <a:pt x="145" y="661"/>
                  </a:lnTo>
                  <a:lnTo>
                    <a:pt x="152" y="661"/>
                  </a:lnTo>
                  <a:lnTo>
                    <a:pt x="153" y="656"/>
                  </a:lnTo>
                  <a:lnTo>
                    <a:pt x="164" y="609"/>
                  </a:lnTo>
                  <a:lnTo>
                    <a:pt x="174" y="563"/>
                  </a:lnTo>
                  <a:lnTo>
                    <a:pt x="184" y="518"/>
                  </a:lnTo>
                  <a:lnTo>
                    <a:pt x="196" y="474"/>
                  </a:lnTo>
                  <a:lnTo>
                    <a:pt x="208" y="431"/>
                  </a:lnTo>
                  <a:lnTo>
                    <a:pt x="220" y="391"/>
                  </a:lnTo>
                  <a:lnTo>
                    <a:pt x="233" y="351"/>
                  </a:lnTo>
                  <a:lnTo>
                    <a:pt x="246" y="312"/>
                  </a:lnTo>
                  <a:lnTo>
                    <a:pt x="260" y="275"/>
                  </a:lnTo>
                  <a:lnTo>
                    <a:pt x="273" y="240"/>
                  </a:lnTo>
                  <a:lnTo>
                    <a:pt x="287" y="205"/>
                  </a:lnTo>
                  <a:lnTo>
                    <a:pt x="301" y="172"/>
                  </a:lnTo>
                  <a:lnTo>
                    <a:pt x="317" y="142"/>
                  </a:lnTo>
                  <a:lnTo>
                    <a:pt x="332" y="113"/>
                  </a:lnTo>
                  <a:lnTo>
                    <a:pt x="347" y="85"/>
                  </a:lnTo>
                  <a:lnTo>
                    <a:pt x="363" y="60"/>
                  </a:lnTo>
                  <a:lnTo>
                    <a:pt x="373" y="46"/>
                  </a:lnTo>
                  <a:lnTo>
                    <a:pt x="383" y="34"/>
                  </a:lnTo>
                  <a:lnTo>
                    <a:pt x="395" y="23"/>
                  </a:lnTo>
                  <a:lnTo>
                    <a:pt x="407" y="15"/>
                  </a:lnTo>
                  <a:lnTo>
                    <a:pt x="420" y="9"/>
                  </a:lnTo>
                  <a:lnTo>
                    <a:pt x="434" y="4"/>
                  </a:lnTo>
                  <a:lnTo>
                    <a:pt x="448" y="1"/>
                  </a:lnTo>
                  <a:lnTo>
                    <a:pt x="463" y="0"/>
                  </a:lnTo>
                  <a:lnTo>
                    <a:pt x="475" y="1"/>
                  </a:lnTo>
                  <a:lnTo>
                    <a:pt x="488" y="3"/>
                  </a:lnTo>
                  <a:lnTo>
                    <a:pt x="500" y="5"/>
                  </a:lnTo>
                  <a:lnTo>
                    <a:pt x="514" y="10"/>
                  </a:lnTo>
                  <a:lnTo>
                    <a:pt x="527" y="15"/>
                  </a:lnTo>
                  <a:lnTo>
                    <a:pt x="541" y="21"/>
                  </a:lnTo>
                  <a:lnTo>
                    <a:pt x="554" y="29"/>
                  </a:lnTo>
                  <a:lnTo>
                    <a:pt x="569" y="39"/>
                  </a:lnTo>
                  <a:lnTo>
                    <a:pt x="580" y="47"/>
                  </a:lnTo>
                  <a:lnTo>
                    <a:pt x="589" y="55"/>
                  </a:lnTo>
                  <a:lnTo>
                    <a:pt x="598" y="64"/>
                  </a:lnTo>
                  <a:lnTo>
                    <a:pt x="606" y="74"/>
                  </a:lnTo>
                  <a:lnTo>
                    <a:pt x="612" y="84"/>
                  </a:lnTo>
                  <a:lnTo>
                    <a:pt x="619" y="95"/>
                  </a:lnTo>
                  <a:lnTo>
                    <a:pt x="624" y="105"/>
                  </a:lnTo>
                  <a:lnTo>
                    <a:pt x="627" y="115"/>
                  </a:lnTo>
                  <a:lnTo>
                    <a:pt x="630" y="126"/>
                  </a:lnTo>
                  <a:lnTo>
                    <a:pt x="632" y="136"/>
                  </a:lnTo>
                  <a:lnTo>
                    <a:pt x="633" y="146"/>
                  </a:lnTo>
                  <a:lnTo>
                    <a:pt x="634" y="156"/>
                  </a:lnTo>
                  <a:lnTo>
                    <a:pt x="633" y="165"/>
                  </a:lnTo>
                  <a:lnTo>
                    <a:pt x="632" y="173"/>
                  </a:lnTo>
                  <a:lnTo>
                    <a:pt x="630" y="181"/>
                  </a:lnTo>
                  <a:lnTo>
                    <a:pt x="627" y="188"/>
                  </a:lnTo>
                  <a:lnTo>
                    <a:pt x="624" y="194"/>
                  </a:lnTo>
                  <a:lnTo>
                    <a:pt x="621" y="200"/>
                  </a:lnTo>
                  <a:lnTo>
                    <a:pt x="617" y="204"/>
                  </a:lnTo>
                  <a:lnTo>
                    <a:pt x="613" y="208"/>
                  </a:lnTo>
                  <a:lnTo>
                    <a:pt x="609" y="210"/>
                  </a:lnTo>
                  <a:lnTo>
                    <a:pt x="606" y="213"/>
                  </a:lnTo>
                  <a:lnTo>
                    <a:pt x="602" y="214"/>
                  </a:lnTo>
                  <a:lnTo>
                    <a:pt x="598" y="214"/>
                  </a:lnTo>
                  <a:lnTo>
                    <a:pt x="595" y="214"/>
                  </a:lnTo>
                  <a:lnTo>
                    <a:pt x="592" y="213"/>
                  </a:lnTo>
                  <a:lnTo>
                    <a:pt x="589" y="211"/>
                  </a:lnTo>
                  <a:lnTo>
                    <a:pt x="587" y="209"/>
                  </a:lnTo>
                  <a:lnTo>
                    <a:pt x="582" y="203"/>
                  </a:lnTo>
                  <a:lnTo>
                    <a:pt x="578" y="195"/>
                  </a:lnTo>
                  <a:lnTo>
                    <a:pt x="573" y="182"/>
                  </a:lnTo>
                  <a:lnTo>
                    <a:pt x="567" y="172"/>
                  </a:lnTo>
                  <a:lnTo>
                    <a:pt x="559" y="163"/>
                  </a:lnTo>
                  <a:lnTo>
                    <a:pt x="552" y="155"/>
                  </a:lnTo>
                  <a:lnTo>
                    <a:pt x="544" y="150"/>
                  </a:lnTo>
                  <a:lnTo>
                    <a:pt x="535" y="146"/>
                  </a:lnTo>
                  <a:lnTo>
                    <a:pt x="525" y="144"/>
                  </a:lnTo>
                  <a:lnTo>
                    <a:pt x="515" y="144"/>
                  </a:lnTo>
                  <a:lnTo>
                    <a:pt x="509" y="144"/>
                  </a:lnTo>
                  <a:lnTo>
                    <a:pt x="503" y="145"/>
                  </a:lnTo>
                  <a:lnTo>
                    <a:pt x="499" y="147"/>
                  </a:lnTo>
                  <a:lnTo>
                    <a:pt x="494" y="149"/>
                  </a:lnTo>
                  <a:lnTo>
                    <a:pt x="486" y="154"/>
                  </a:lnTo>
                  <a:lnTo>
                    <a:pt x="478" y="161"/>
                  </a:lnTo>
                  <a:lnTo>
                    <a:pt x="471" y="170"/>
                  </a:lnTo>
                  <a:lnTo>
                    <a:pt x="464" y="180"/>
                  </a:lnTo>
                  <a:lnTo>
                    <a:pt x="457" y="193"/>
                  </a:lnTo>
                  <a:lnTo>
                    <a:pt x="451" y="206"/>
                  </a:lnTo>
                  <a:lnTo>
                    <a:pt x="432" y="252"/>
                  </a:lnTo>
                  <a:lnTo>
                    <a:pt x="414" y="300"/>
                  </a:lnTo>
                  <a:lnTo>
                    <a:pt x="396" y="351"/>
                  </a:lnTo>
                  <a:lnTo>
                    <a:pt x="378" y="405"/>
                  </a:lnTo>
                  <a:lnTo>
                    <a:pt x="362" y="461"/>
                  </a:lnTo>
                  <a:lnTo>
                    <a:pt x="345" y="519"/>
                  </a:lnTo>
                  <a:lnTo>
                    <a:pt x="331" y="579"/>
                  </a:lnTo>
                  <a:lnTo>
                    <a:pt x="316" y="641"/>
                  </a:lnTo>
                  <a:lnTo>
                    <a:pt x="315" y="649"/>
                  </a:lnTo>
                  <a:lnTo>
                    <a:pt x="323" y="648"/>
                  </a:lnTo>
                  <a:lnTo>
                    <a:pt x="354" y="643"/>
                  </a:lnTo>
                  <a:lnTo>
                    <a:pt x="388" y="638"/>
                  </a:lnTo>
                  <a:lnTo>
                    <a:pt x="422" y="633"/>
                  </a:lnTo>
                  <a:lnTo>
                    <a:pt x="455" y="625"/>
                  </a:lnTo>
                  <a:lnTo>
                    <a:pt x="490" y="619"/>
                  </a:lnTo>
                  <a:lnTo>
                    <a:pt x="525" y="611"/>
                  </a:lnTo>
                  <a:lnTo>
                    <a:pt x="559" y="604"/>
                  </a:lnTo>
                  <a:lnTo>
                    <a:pt x="594" y="595"/>
                  </a:lnTo>
                  <a:lnTo>
                    <a:pt x="595" y="595"/>
                  </a:lnTo>
                  <a:lnTo>
                    <a:pt x="596" y="594"/>
                  </a:lnTo>
                  <a:lnTo>
                    <a:pt x="608" y="583"/>
                  </a:lnTo>
                  <a:lnTo>
                    <a:pt x="622" y="571"/>
                  </a:lnTo>
                  <a:lnTo>
                    <a:pt x="636" y="561"/>
                  </a:lnTo>
                  <a:lnTo>
                    <a:pt x="650" y="551"/>
                  </a:lnTo>
                  <a:lnTo>
                    <a:pt x="666" y="542"/>
                  </a:lnTo>
                  <a:lnTo>
                    <a:pt x="681" y="534"/>
                  </a:lnTo>
                  <a:lnTo>
                    <a:pt x="696" y="525"/>
                  </a:lnTo>
                  <a:lnTo>
                    <a:pt x="712" y="518"/>
                  </a:lnTo>
                  <a:lnTo>
                    <a:pt x="730" y="511"/>
                  </a:lnTo>
                  <a:lnTo>
                    <a:pt x="746" y="506"/>
                  </a:lnTo>
                  <a:lnTo>
                    <a:pt x="762" y="501"/>
                  </a:lnTo>
                  <a:lnTo>
                    <a:pt x="780" y="497"/>
                  </a:lnTo>
                  <a:lnTo>
                    <a:pt x="796" y="493"/>
                  </a:lnTo>
                  <a:lnTo>
                    <a:pt x="812" y="491"/>
                  </a:lnTo>
                  <a:lnTo>
                    <a:pt x="829" y="490"/>
                  </a:lnTo>
                  <a:lnTo>
                    <a:pt x="844" y="489"/>
                  </a:lnTo>
                  <a:lnTo>
                    <a:pt x="891" y="544"/>
                  </a:lnTo>
                  <a:lnTo>
                    <a:pt x="840" y="5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9" name="Freeform 48"/>
            <p:cNvSpPr>
              <a:spLocks/>
            </p:cNvSpPr>
            <p:nvPr userDrawn="1"/>
          </p:nvSpPr>
          <p:spPr bwMode="auto">
            <a:xfrm>
              <a:off x="6540" y="596"/>
              <a:ext cx="34" cy="32"/>
            </a:xfrm>
            <a:custGeom>
              <a:avLst/>
              <a:gdLst>
                <a:gd name="T0" fmla="*/ 255 w 405"/>
                <a:gd name="T1" fmla="*/ 101 h 383"/>
                <a:gd name="T2" fmla="*/ 269 w 405"/>
                <a:gd name="T3" fmla="*/ 105 h 383"/>
                <a:gd name="T4" fmla="*/ 281 w 405"/>
                <a:gd name="T5" fmla="*/ 113 h 383"/>
                <a:gd name="T6" fmla="*/ 289 w 405"/>
                <a:gd name="T7" fmla="*/ 122 h 383"/>
                <a:gd name="T8" fmla="*/ 293 w 405"/>
                <a:gd name="T9" fmla="*/ 132 h 383"/>
                <a:gd name="T10" fmla="*/ 294 w 405"/>
                <a:gd name="T11" fmla="*/ 143 h 383"/>
                <a:gd name="T12" fmla="*/ 290 w 405"/>
                <a:gd name="T13" fmla="*/ 159 h 383"/>
                <a:gd name="T14" fmla="*/ 277 w 405"/>
                <a:gd name="T15" fmla="*/ 177 h 383"/>
                <a:gd name="T16" fmla="*/ 254 w 405"/>
                <a:gd name="T17" fmla="*/ 199 h 383"/>
                <a:gd name="T18" fmla="*/ 221 w 405"/>
                <a:gd name="T19" fmla="*/ 224 h 383"/>
                <a:gd name="T20" fmla="*/ 182 w 405"/>
                <a:gd name="T21" fmla="*/ 249 h 383"/>
                <a:gd name="T22" fmla="*/ 136 w 405"/>
                <a:gd name="T23" fmla="*/ 275 h 383"/>
                <a:gd name="T24" fmla="*/ 99 w 405"/>
                <a:gd name="T25" fmla="*/ 294 h 383"/>
                <a:gd name="T26" fmla="*/ 95 w 405"/>
                <a:gd name="T27" fmla="*/ 383 h 383"/>
                <a:gd name="T28" fmla="*/ 141 w 405"/>
                <a:gd name="T29" fmla="*/ 362 h 383"/>
                <a:gd name="T30" fmla="*/ 223 w 405"/>
                <a:gd name="T31" fmla="*/ 322 h 383"/>
                <a:gd name="T32" fmla="*/ 279 w 405"/>
                <a:gd name="T33" fmla="*/ 289 h 383"/>
                <a:gd name="T34" fmla="*/ 312 w 405"/>
                <a:gd name="T35" fmla="*/ 268 h 383"/>
                <a:gd name="T36" fmla="*/ 341 w 405"/>
                <a:gd name="T37" fmla="*/ 244 h 383"/>
                <a:gd name="T38" fmla="*/ 367 w 405"/>
                <a:gd name="T39" fmla="*/ 221 h 383"/>
                <a:gd name="T40" fmla="*/ 384 w 405"/>
                <a:gd name="T41" fmla="*/ 200 h 383"/>
                <a:gd name="T42" fmla="*/ 394 w 405"/>
                <a:gd name="T43" fmla="*/ 183 h 383"/>
                <a:gd name="T44" fmla="*/ 401 w 405"/>
                <a:gd name="T45" fmla="*/ 167 h 383"/>
                <a:gd name="T46" fmla="*/ 404 w 405"/>
                <a:gd name="T47" fmla="*/ 150 h 383"/>
                <a:gd name="T48" fmla="*/ 405 w 405"/>
                <a:gd name="T49" fmla="*/ 129 h 383"/>
                <a:gd name="T50" fmla="*/ 400 w 405"/>
                <a:gd name="T51" fmla="*/ 103 h 383"/>
                <a:gd name="T52" fmla="*/ 390 w 405"/>
                <a:gd name="T53" fmla="*/ 83 h 383"/>
                <a:gd name="T54" fmla="*/ 378 w 405"/>
                <a:gd name="T55" fmla="*/ 65 h 383"/>
                <a:gd name="T56" fmla="*/ 363 w 405"/>
                <a:gd name="T57" fmla="*/ 48 h 383"/>
                <a:gd name="T58" fmla="*/ 344 w 405"/>
                <a:gd name="T59" fmla="*/ 34 h 383"/>
                <a:gd name="T60" fmla="*/ 324 w 405"/>
                <a:gd name="T61" fmla="*/ 22 h 383"/>
                <a:gd name="T62" fmla="*/ 302 w 405"/>
                <a:gd name="T63" fmla="*/ 12 h 383"/>
                <a:gd name="T64" fmla="*/ 281 w 405"/>
                <a:gd name="T65" fmla="*/ 4 h 383"/>
                <a:gd name="T66" fmla="*/ 259 w 405"/>
                <a:gd name="T67" fmla="*/ 1 h 383"/>
                <a:gd name="T68" fmla="*/ 198 w 405"/>
                <a:gd name="T69" fmla="*/ 59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05" h="383">
                  <a:moveTo>
                    <a:pt x="247" y="101"/>
                  </a:moveTo>
                  <a:lnTo>
                    <a:pt x="255" y="101"/>
                  </a:lnTo>
                  <a:lnTo>
                    <a:pt x="262" y="103"/>
                  </a:lnTo>
                  <a:lnTo>
                    <a:pt x="269" y="105"/>
                  </a:lnTo>
                  <a:lnTo>
                    <a:pt x="275" y="109"/>
                  </a:lnTo>
                  <a:lnTo>
                    <a:pt x="281" y="113"/>
                  </a:lnTo>
                  <a:lnTo>
                    <a:pt x="285" y="117"/>
                  </a:lnTo>
                  <a:lnTo>
                    <a:pt x="289" y="122"/>
                  </a:lnTo>
                  <a:lnTo>
                    <a:pt x="292" y="127"/>
                  </a:lnTo>
                  <a:lnTo>
                    <a:pt x="293" y="132"/>
                  </a:lnTo>
                  <a:lnTo>
                    <a:pt x="294" y="137"/>
                  </a:lnTo>
                  <a:lnTo>
                    <a:pt x="294" y="143"/>
                  </a:lnTo>
                  <a:lnTo>
                    <a:pt x="292" y="150"/>
                  </a:lnTo>
                  <a:lnTo>
                    <a:pt x="290" y="159"/>
                  </a:lnTo>
                  <a:lnTo>
                    <a:pt x="285" y="168"/>
                  </a:lnTo>
                  <a:lnTo>
                    <a:pt x="277" y="177"/>
                  </a:lnTo>
                  <a:lnTo>
                    <a:pt x="268" y="187"/>
                  </a:lnTo>
                  <a:lnTo>
                    <a:pt x="254" y="199"/>
                  </a:lnTo>
                  <a:lnTo>
                    <a:pt x="238" y="212"/>
                  </a:lnTo>
                  <a:lnTo>
                    <a:pt x="221" y="224"/>
                  </a:lnTo>
                  <a:lnTo>
                    <a:pt x="203" y="237"/>
                  </a:lnTo>
                  <a:lnTo>
                    <a:pt x="182" y="249"/>
                  </a:lnTo>
                  <a:lnTo>
                    <a:pt x="160" y="263"/>
                  </a:lnTo>
                  <a:lnTo>
                    <a:pt x="136" y="275"/>
                  </a:lnTo>
                  <a:lnTo>
                    <a:pt x="111" y="288"/>
                  </a:lnTo>
                  <a:lnTo>
                    <a:pt x="99" y="294"/>
                  </a:lnTo>
                  <a:lnTo>
                    <a:pt x="0" y="370"/>
                  </a:lnTo>
                  <a:lnTo>
                    <a:pt x="95" y="383"/>
                  </a:lnTo>
                  <a:lnTo>
                    <a:pt x="99" y="381"/>
                  </a:lnTo>
                  <a:lnTo>
                    <a:pt x="141" y="362"/>
                  </a:lnTo>
                  <a:lnTo>
                    <a:pt x="183" y="342"/>
                  </a:lnTo>
                  <a:lnTo>
                    <a:pt x="223" y="322"/>
                  </a:lnTo>
                  <a:lnTo>
                    <a:pt x="261" y="300"/>
                  </a:lnTo>
                  <a:lnTo>
                    <a:pt x="279" y="289"/>
                  </a:lnTo>
                  <a:lnTo>
                    <a:pt x="295" y="279"/>
                  </a:lnTo>
                  <a:lnTo>
                    <a:pt x="312" y="268"/>
                  </a:lnTo>
                  <a:lnTo>
                    <a:pt x="327" y="257"/>
                  </a:lnTo>
                  <a:lnTo>
                    <a:pt x="341" y="244"/>
                  </a:lnTo>
                  <a:lnTo>
                    <a:pt x="354" y="233"/>
                  </a:lnTo>
                  <a:lnTo>
                    <a:pt x="367" y="221"/>
                  </a:lnTo>
                  <a:lnTo>
                    <a:pt x="377" y="210"/>
                  </a:lnTo>
                  <a:lnTo>
                    <a:pt x="384" y="200"/>
                  </a:lnTo>
                  <a:lnTo>
                    <a:pt x="389" y="192"/>
                  </a:lnTo>
                  <a:lnTo>
                    <a:pt x="394" y="183"/>
                  </a:lnTo>
                  <a:lnTo>
                    <a:pt x="398" y="175"/>
                  </a:lnTo>
                  <a:lnTo>
                    <a:pt x="401" y="167"/>
                  </a:lnTo>
                  <a:lnTo>
                    <a:pt x="403" y="159"/>
                  </a:lnTo>
                  <a:lnTo>
                    <a:pt x="404" y="150"/>
                  </a:lnTo>
                  <a:lnTo>
                    <a:pt x="405" y="143"/>
                  </a:lnTo>
                  <a:lnTo>
                    <a:pt x="405" y="129"/>
                  </a:lnTo>
                  <a:lnTo>
                    <a:pt x="403" y="116"/>
                  </a:lnTo>
                  <a:lnTo>
                    <a:pt x="400" y="103"/>
                  </a:lnTo>
                  <a:lnTo>
                    <a:pt x="395" y="92"/>
                  </a:lnTo>
                  <a:lnTo>
                    <a:pt x="390" y="83"/>
                  </a:lnTo>
                  <a:lnTo>
                    <a:pt x="385" y="74"/>
                  </a:lnTo>
                  <a:lnTo>
                    <a:pt x="378" y="65"/>
                  </a:lnTo>
                  <a:lnTo>
                    <a:pt x="371" y="56"/>
                  </a:lnTo>
                  <a:lnTo>
                    <a:pt x="363" y="48"/>
                  </a:lnTo>
                  <a:lnTo>
                    <a:pt x="353" y="40"/>
                  </a:lnTo>
                  <a:lnTo>
                    <a:pt x="344" y="34"/>
                  </a:lnTo>
                  <a:lnTo>
                    <a:pt x="334" y="27"/>
                  </a:lnTo>
                  <a:lnTo>
                    <a:pt x="324" y="22"/>
                  </a:lnTo>
                  <a:lnTo>
                    <a:pt x="314" y="16"/>
                  </a:lnTo>
                  <a:lnTo>
                    <a:pt x="302" y="12"/>
                  </a:lnTo>
                  <a:lnTo>
                    <a:pt x="292" y="7"/>
                  </a:lnTo>
                  <a:lnTo>
                    <a:pt x="281" y="4"/>
                  </a:lnTo>
                  <a:lnTo>
                    <a:pt x="270" y="2"/>
                  </a:lnTo>
                  <a:lnTo>
                    <a:pt x="259" y="1"/>
                  </a:lnTo>
                  <a:lnTo>
                    <a:pt x="247" y="0"/>
                  </a:lnTo>
                  <a:lnTo>
                    <a:pt x="198" y="59"/>
                  </a:lnTo>
                  <a:lnTo>
                    <a:pt x="247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0" name="Freeform 49"/>
            <p:cNvSpPr>
              <a:spLocks/>
            </p:cNvSpPr>
            <p:nvPr userDrawn="1"/>
          </p:nvSpPr>
          <p:spPr bwMode="auto">
            <a:xfrm>
              <a:off x="6473" y="596"/>
              <a:ext cx="191" cy="122"/>
            </a:xfrm>
            <a:custGeom>
              <a:avLst/>
              <a:gdLst>
                <a:gd name="T0" fmla="*/ 982 w 2289"/>
                <a:gd name="T1" fmla="*/ 130 h 1460"/>
                <a:gd name="T2" fmla="*/ 920 w 2289"/>
                <a:gd name="T3" fmla="*/ 214 h 1460"/>
                <a:gd name="T4" fmla="*/ 891 w 2289"/>
                <a:gd name="T5" fmla="*/ 387 h 1460"/>
                <a:gd name="T6" fmla="*/ 936 w 2289"/>
                <a:gd name="T7" fmla="*/ 481 h 1460"/>
                <a:gd name="T8" fmla="*/ 1034 w 2289"/>
                <a:gd name="T9" fmla="*/ 514 h 1460"/>
                <a:gd name="T10" fmla="*/ 1200 w 2289"/>
                <a:gd name="T11" fmla="*/ 464 h 1460"/>
                <a:gd name="T12" fmla="*/ 1394 w 2289"/>
                <a:gd name="T13" fmla="*/ 312 h 1460"/>
                <a:gd name="T14" fmla="*/ 1433 w 2289"/>
                <a:gd name="T15" fmla="*/ 157 h 1460"/>
                <a:gd name="T16" fmla="*/ 1486 w 2289"/>
                <a:gd name="T17" fmla="*/ 59 h 1460"/>
                <a:gd name="T18" fmla="*/ 1544 w 2289"/>
                <a:gd name="T19" fmla="*/ 51 h 1460"/>
                <a:gd name="T20" fmla="*/ 1625 w 2289"/>
                <a:gd name="T21" fmla="*/ 91 h 1460"/>
                <a:gd name="T22" fmla="*/ 1634 w 2289"/>
                <a:gd name="T23" fmla="*/ 139 h 1460"/>
                <a:gd name="T24" fmla="*/ 1565 w 2289"/>
                <a:gd name="T25" fmla="*/ 346 h 1460"/>
                <a:gd name="T26" fmla="*/ 1568 w 2289"/>
                <a:gd name="T27" fmla="*/ 436 h 1460"/>
                <a:gd name="T28" fmla="*/ 1616 w 2289"/>
                <a:gd name="T29" fmla="*/ 424 h 1460"/>
                <a:gd name="T30" fmla="*/ 1755 w 2289"/>
                <a:gd name="T31" fmla="*/ 283 h 1460"/>
                <a:gd name="T32" fmla="*/ 1888 w 2289"/>
                <a:gd name="T33" fmla="*/ 183 h 1460"/>
                <a:gd name="T34" fmla="*/ 1988 w 2289"/>
                <a:gd name="T35" fmla="*/ 199 h 1460"/>
                <a:gd name="T36" fmla="*/ 2063 w 2289"/>
                <a:gd name="T37" fmla="*/ 256 h 1460"/>
                <a:gd name="T38" fmla="*/ 2136 w 2289"/>
                <a:gd name="T39" fmla="*/ 408 h 1460"/>
                <a:gd name="T40" fmla="*/ 2229 w 2289"/>
                <a:gd name="T41" fmla="*/ 531 h 1460"/>
                <a:gd name="T42" fmla="*/ 2287 w 2289"/>
                <a:gd name="T43" fmla="*/ 580 h 1460"/>
                <a:gd name="T44" fmla="*/ 2259 w 2289"/>
                <a:gd name="T45" fmla="*/ 612 h 1460"/>
                <a:gd name="T46" fmla="*/ 2126 w 2289"/>
                <a:gd name="T47" fmla="*/ 583 h 1460"/>
                <a:gd name="T48" fmla="*/ 1973 w 2289"/>
                <a:gd name="T49" fmla="*/ 441 h 1460"/>
                <a:gd name="T50" fmla="*/ 1884 w 2289"/>
                <a:gd name="T51" fmla="*/ 335 h 1460"/>
                <a:gd name="T52" fmla="*/ 1759 w 2289"/>
                <a:gd name="T53" fmla="*/ 434 h 1460"/>
                <a:gd name="T54" fmla="*/ 1620 w 2289"/>
                <a:gd name="T55" fmla="*/ 580 h 1460"/>
                <a:gd name="T56" fmla="*/ 1534 w 2289"/>
                <a:gd name="T57" fmla="*/ 588 h 1460"/>
                <a:gd name="T58" fmla="*/ 1425 w 2289"/>
                <a:gd name="T59" fmla="*/ 523 h 1460"/>
                <a:gd name="T60" fmla="*/ 1351 w 2289"/>
                <a:gd name="T61" fmla="*/ 466 h 1460"/>
                <a:gd name="T62" fmla="*/ 1157 w 2289"/>
                <a:gd name="T63" fmla="*/ 584 h 1460"/>
                <a:gd name="T64" fmla="*/ 993 w 2289"/>
                <a:gd name="T65" fmla="*/ 613 h 1460"/>
                <a:gd name="T66" fmla="*/ 823 w 2289"/>
                <a:gd name="T67" fmla="*/ 555 h 1460"/>
                <a:gd name="T68" fmla="*/ 720 w 2289"/>
                <a:gd name="T69" fmla="*/ 457 h 1460"/>
                <a:gd name="T70" fmla="*/ 448 w 2289"/>
                <a:gd name="T71" fmla="*/ 594 h 1460"/>
                <a:gd name="T72" fmla="*/ 392 w 2289"/>
                <a:gd name="T73" fmla="*/ 862 h 1460"/>
                <a:gd name="T74" fmla="*/ 328 w 2289"/>
                <a:gd name="T75" fmla="*/ 1161 h 1460"/>
                <a:gd name="T76" fmla="*/ 215 w 2289"/>
                <a:gd name="T77" fmla="*/ 1376 h 1460"/>
                <a:gd name="T78" fmla="*/ 114 w 2289"/>
                <a:gd name="T79" fmla="*/ 1448 h 1460"/>
                <a:gd name="T80" fmla="*/ 0 w 2289"/>
                <a:gd name="T81" fmla="*/ 1423 h 1460"/>
                <a:gd name="T82" fmla="*/ 95 w 2289"/>
                <a:gd name="T83" fmla="*/ 1349 h 1460"/>
                <a:gd name="T84" fmla="*/ 163 w 2289"/>
                <a:gd name="T85" fmla="*/ 1228 h 1460"/>
                <a:gd name="T86" fmla="*/ 213 w 2289"/>
                <a:gd name="T87" fmla="*/ 1035 h 1460"/>
                <a:gd name="T88" fmla="*/ 240 w 2289"/>
                <a:gd name="T89" fmla="*/ 617 h 1460"/>
                <a:gd name="T90" fmla="*/ 195 w 2289"/>
                <a:gd name="T91" fmla="*/ 511 h 1460"/>
                <a:gd name="T92" fmla="*/ 92 w 2289"/>
                <a:gd name="T93" fmla="*/ 565 h 1460"/>
                <a:gd name="T94" fmla="*/ 143 w 2289"/>
                <a:gd name="T95" fmla="*/ 433 h 1460"/>
                <a:gd name="T96" fmla="*/ 254 w 2289"/>
                <a:gd name="T97" fmla="*/ 332 h 1460"/>
                <a:gd name="T98" fmla="*/ 297 w 2289"/>
                <a:gd name="T99" fmla="*/ 230 h 1460"/>
                <a:gd name="T100" fmla="*/ 267 w 2289"/>
                <a:gd name="T101" fmla="*/ 178 h 1460"/>
                <a:gd name="T102" fmla="*/ 261 w 2289"/>
                <a:gd name="T103" fmla="*/ 74 h 1460"/>
                <a:gd name="T104" fmla="*/ 335 w 2289"/>
                <a:gd name="T105" fmla="*/ 118 h 1460"/>
                <a:gd name="T106" fmla="*/ 398 w 2289"/>
                <a:gd name="T107" fmla="*/ 108 h 1460"/>
                <a:gd name="T108" fmla="*/ 489 w 2289"/>
                <a:gd name="T109" fmla="*/ 137 h 1460"/>
                <a:gd name="T110" fmla="*/ 505 w 2289"/>
                <a:gd name="T111" fmla="*/ 181 h 1460"/>
                <a:gd name="T112" fmla="*/ 456 w 2289"/>
                <a:gd name="T113" fmla="*/ 322 h 1460"/>
                <a:gd name="T114" fmla="*/ 427 w 2289"/>
                <a:gd name="T115" fmla="*/ 510 h 1460"/>
                <a:gd name="T116" fmla="*/ 690 w 2289"/>
                <a:gd name="T117" fmla="*/ 385 h 1460"/>
                <a:gd name="T118" fmla="*/ 720 w 2289"/>
                <a:gd name="T119" fmla="*/ 256 h 1460"/>
                <a:gd name="T120" fmla="*/ 812 w 2289"/>
                <a:gd name="T121" fmla="*/ 126 h 1460"/>
                <a:gd name="T122" fmla="*/ 957 w 2289"/>
                <a:gd name="T123" fmla="*/ 26 h 1460"/>
                <a:gd name="T124" fmla="*/ 1042 w 2289"/>
                <a:gd name="T125" fmla="*/ 101 h 1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289" h="1460">
                  <a:moveTo>
                    <a:pt x="1042" y="101"/>
                  </a:moveTo>
                  <a:lnTo>
                    <a:pt x="1034" y="101"/>
                  </a:lnTo>
                  <a:lnTo>
                    <a:pt x="1027" y="103"/>
                  </a:lnTo>
                  <a:lnTo>
                    <a:pt x="1020" y="105"/>
                  </a:lnTo>
                  <a:lnTo>
                    <a:pt x="1013" y="109"/>
                  </a:lnTo>
                  <a:lnTo>
                    <a:pt x="1003" y="116"/>
                  </a:lnTo>
                  <a:lnTo>
                    <a:pt x="992" y="122"/>
                  </a:lnTo>
                  <a:lnTo>
                    <a:pt x="982" y="130"/>
                  </a:lnTo>
                  <a:lnTo>
                    <a:pt x="973" y="138"/>
                  </a:lnTo>
                  <a:lnTo>
                    <a:pt x="964" y="147"/>
                  </a:lnTo>
                  <a:lnTo>
                    <a:pt x="956" y="158"/>
                  </a:lnTo>
                  <a:lnTo>
                    <a:pt x="948" y="168"/>
                  </a:lnTo>
                  <a:lnTo>
                    <a:pt x="939" y="178"/>
                  </a:lnTo>
                  <a:lnTo>
                    <a:pt x="932" y="189"/>
                  </a:lnTo>
                  <a:lnTo>
                    <a:pt x="926" y="201"/>
                  </a:lnTo>
                  <a:lnTo>
                    <a:pt x="920" y="214"/>
                  </a:lnTo>
                  <a:lnTo>
                    <a:pt x="914" y="226"/>
                  </a:lnTo>
                  <a:lnTo>
                    <a:pt x="909" y="239"/>
                  </a:lnTo>
                  <a:lnTo>
                    <a:pt x="905" y="253"/>
                  </a:lnTo>
                  <a:lnTo>
                    <a:pt x="901" y="268"/>
                  </a:lnTo>
                  <a:lnTo>
                    <a:pt x="898" y="282"/>
                  </a:lnTo>
                  <a:lnTo>
                    <a:pt x="894" y="294"/>
                  </a:lnTo>
                  <a:lnTo>
                    <a:pt x="890" y="383"/>
                  </a:lnTo>
                  <a:lnTo>
                    <a:pt x="891" y="387"/>
                  </a:lnTo>
                  <a:lnTo>
                    <a:pt x="893" y="401"/>
                  </a:lnTo>
                  <a:lnTo>
                    <a:pt x="898" y="416"/>
                  </a:lnTo>
                  <a:lnTo>
                    <a:pt x="902" y="429"/>
                  </a:lnTo>
                  <a:lnTo>
                    <a:pt x="907" y="441"/>
                  </a:lnTo>
                  <a:lnTo>
                    <a:pt x="913" y="453"/>
                  </a:lnTo>
                  <a:lnTo>
                    <a:pt x="920" y="463"/>
                  </a:lnTo>
                  <a:lnTo>
                    <a:pt x="928" y="472"/>
                  </a:lnTo>
                  <a:lnTo>
                    <a:pt x="936" y="481"/>
                  </a:lnTo>
                  <a:lnTo>
                    <a:pt x="947" y="488"/>
                  </a:lnTo>
                  <a:lnTo>
                    <a:pt x="957" y="495"/>
                  </a:lnTo>
                  <a:lnTo>
                    <a:pt x="968" y="500"/>
                  </a:lnTo>
                  <a:lnTo>
                    <a:pt x="979" y="506"/>
                  </a:lnTo>
                  <a:lnTo>
                    <a:pt x="992" y="510"/>
                  </a:lnTo>
                  <a:lnTo>
                    <a:pt x="1006" y="512"/>
                  </a:lnTo>
                  <a:lnTo>
                    <a:pt x="1019" y="514"/>
                  </a:lnTo>
                  <a:lnTo>
                    <a:pt x="1034" y="514"/>
                  </a:lnTo>
                  <a:lnTo>
                    <a:pt x="1054" y="513"/>
                  </a:lnTo>
                  <a:lnTo>
                    <a:pt x="1073" y="511"/>
                  </a:lnTo>
                  <a:lnTo>
                    <a:pt x="1093" y="507"/>
                  </a:lnTo>
                  <a:lnTo>
                    <a:pt x="1114" y="501"/>
                  </a:lnTo>
                  <a:lnTo>
                    <a:pt x="1135" y="494"/>
                  </a:lnTo>
                  <a:lnTo>
                    <a:pt x="1157" y="485"/>
                  </a:lnTo>
                  <a:lnTo>
                    <a:pt x="1178" y="475"/>
                  </a:lnTo>
                  <a:lnTo>
                    <a:pt x="1200" y="464"/>
                  </a:lnTo>
                  <a:lnTo>
                    <a:pt x="1224" y="449"/>
                  </a:lnTo>
                  <a:lnTo>
                    <a:pt x="1246" y="435"/>
                  </a:lnTo>
                  <a:lnTo>
                    <a:pt x="1271" y="418"/>
                  </a:lnTo>
                  <a:lnTo>
                    <a:pt x="1294" y="400"/>
                  </a:lnTo>
                  <a:lnTo>
                    <a:pt x="1319" y="380"/>
                  </a:lnTo>
                  <a:lnTo>
                    <a:pt x="1343" y="359"/>
                  </a:lnTo>
                  <a:lnTo>
                    <a:pt x="1369" y="336"/>
                  </a:lnTo>
                  <a:lnTo>
                    <a:pt x="1394" y="312"/>
                  </a:lnTo>
                  <a:lnTo>
                    <a:pt x="1395" y="311"/>
                  </a:lnTo>
                  <a:lnTo>
                    <a:pt x="1396" y="309"/>
                  </a:lnTo>
                  <a:lnTo>
                    <a:pt x="1401" y="279"/>
                  </a:lnTo>
                  <a:lnTo>
                    <a:pt x="1407" y="252"/>
                  </a:lnTo>
                  <a:lnTo>
                    <a:pt x="1413" y="227"/>
                  </a:lnTo>
                  <a:lnTo>
                    <a:pt x="1419" y="203"/>
                  </a:lnTo>
                  <a:lnTo>
                    <a:pt x="1425" y="180"/>
                  </a:lnTo>
                  <a:lnTo>
                    <a:pt x="1433" y="157"/>
                  </a:lnTo>
                  <a:lnTo>
                    <a:pt x="1441" y="133"/>
                  </a:lnTo>
                  <a:lnTo>
                    <a:pt x="1450" y="110"/>
                  </a:lnTo>
                  <a:lnTo>
                    <a:pt x="1457" y="96"/>
                  </a:lnTo>
                  <a:lnTo>
                    <a:pt x="1463" y="84"/>
                  </a:lnTo>
                  <a:lnTo>
                    <a:pt x="1470" y="74"/>
                  </a:lnTo>
                  <a:lnTo>
                    <a:pt x="1477" y="65"/>
                  </a:lnTo>
                  <a:lnTo>
                    <a:pt x="1482" y="62"/>
                  </a:lnTo>
                  <a:lnTo>
                    <a:pt x="1486" y="59"/>
                  </a:lnTo>
                  <a:lnTo>
                    <a:pt x="1491" y="55"/>
                  </a:lnTo>
                  <a:lnTo>
                    <a:pt x="1496" y="52"/>
                  </a:lnTo>
                  <a:lnTo>
                    <a:pt x="1501" y="51"/>
                  </a:lnTo>
                  <a:lnTo>
                    <a:pt x="1508" y="49"/>
                  </a:lnTo>
                  <a:lnTo>
                    <a:pt x="1515" y="48"/>
                  </a:lnTo>
                  <a:lnTo>
                    <a:pt x="1521" y="48"/>
                  </a:lnTo>
                  <a:lnTo>
                    <a:pt x="1532" y="49"/>
                  </a:lnTo>
                  <a:lnTo>
                    <a:pt x="1544" y="51"/>
                  </a:lnTo>
                  <a:lnTo>
                    <a:pt x="1557" y="54"/>
                  </a:lnTo>
                  <a:lnTo>
                    <a:pt x="1573" y="59"/>
                  </a:lnTo>
                  <a:lnTo>
                    <a:pt x="1584" y="64"/>
                  </a:lnTo>
                  <a:lnTo>
                    <a:pt x="1594" y="68"/>
                  </a:lnTo>
                  <a:lnTo>
                    <a:pt x="1603" y="73"/>
                  </a:lnTo>
                  <a:lnTo>
                    <a:pt x="1612" y="79"/>
                  </a:lnTo>
                  <a:lnTo>
                    <a:pt x="1619" y="85"/>
                  </a:lnTo>
                  <a:lnTo>
                    <a:pt x="1625" y="91"/>
                  </a:lnTo>
                  <a:lnTo>
                    <a:pt x="1629" y="97"/>
                  </a:lnTo>
                  <a:lnTo>
                    <a:pt x="1633" y="104"/>
                  </a:lnTo>
                  <a:lnTo>
                    <a:pt x="1635" y="110"/>
                  </a:lnTo>
                  <a:lnTo>
                    <a:pt x="1636" y="116"/>
                  </a:lnTo>
                  <a:lnTo>
                    <a:pt x="1636" y="121"/>
                  </a:lnTo>
                  <a:lnTo>
                    <a:pt x="1636" y="127"/>
                  </a:lnTo>
                  <a:lnTo>
                    <a:pt x="1636" y="133"/>
                  </a:lnTo>
                  <a:lnTo>
                    <a:pt x="1634" y="139"/>
                  </a:lnTo>
                  <a:lnTo>
                    <a:pt x="1632" y="145"/>
                  </a:lnTo>
                  <a:lnTo>
                    <a:pt x="1630" y="151"/>
                  </a:lnTo>
                  <a:lnTo>
                    <a:pt x="1614" y="187"/>
                  </a:lnTo>
                  <a:lnTo>
                    <a:pt x="1599" y="222"/>
                  </a:lnTo>
                  <a:lnTo>
                    <a:pt x="1588" y="254"/>
                  </a:lnTo>
                  <a:lnTo>
                    <a:pt x="1579" y="286"/>
                  </a:lnTo>
                  <a:lnTo>
                    <a:pt x="1571" y="317"/>
                  </a:lnTo>
                  <a:lnTo>
                    <a:pt x="1565" y="346"/>
                  </a:lnTo>
                  <a:lnTo>
                    <a:pt x="1562" y="376"/>
                  </a:lnTo>
                  <a:lnTo>
                    <a:pt x="1560" y="406"/>
                  </a:lnTo>
                  <a:lnTo>
                    <a:pt x="1560" y="414"/>
                  </a:lnTo>
                  <a:lnTo>
                    <a:pt x="1561" y="422"/>
                  </a:lnTo>
                  <a:lnTo>
                    <a:pt x="1562" y="426"/>
                  </a:lnTo>
                  <a:lnTo>
                    <a:pt x="1563" y="430"/>
                  </a:lnTo>
                  <a:lnTo>
                    <a:pt x="1565" y="433"/>
                  </a:lnTo>
                  <a:lnTo>
                    <a:pt x="1568" y="436"/>
                  </a:lnTo>
                  <a:lnTo>
                    <a:pt x="1572" y="439"/>
                  </a:lnTo>
                  <a:lnTo>
                    <a:pt x="1576" y="441"/>
                  </a:lnTo>
                  <a:lnTo>
                    <a:pt x="1581" y="442"/>
                  </a:lnTo>
                  <a:lnTo>
                    <a:pt x="1587" y="441"/>
                  </a:lnTo>
                  <a:lnTo>
                    <a:pt x="1593" y="439"/>
                  </a:lnTo>
                  <a:lnTo>
                    <a:pt x="1600" y="435"/>
                  </a:lnTo>
                  <a:lnTo>
                    <a:pt x="1607" y="430"/>
                  </a:lnTo>
                  <a:lnTo>
                    <a:pt x="1616" y="424"/>
                  </a:lnTo>
                  <a:lnTo>
                    <a:pt x="1626" y="414"/>
                  </a:lnTo>
                  <a:lnTo>
                    <a:pt x="1639" y="401"/>
                  </a:lnTo>
                  <a:lnTo>
                    <a:pt x="1653" y="386"/>
                  </a:lnTo>
                  <a:lnTo>
                    <a:pt x="1670" y="369"/>
                  </a:lnTo>
                  <a:lnTo>
                    <a:pt x="1690" y="348"/>
                  </a:lnTo>
                  <a:lnTo>
                    <a:pt x="1710" y="327"/>
                  </a:lnTo>
                  <a:lnTo>
                    <a:pt x="1733" y="306"/>
                  </a:lnTo>
                  <a:lnTo>
                    <a:pt x="1755" y="283"/>
                  </a:lnTo>
                  <a:lnTo>
                    <a:pt x="1778" y="262"/>
                  </a:lnTo>
                  <a:lnTo>
                    <a:pt x="1801" y="242"/>
                  </a:lnTo>
                  <a:lnTo>
                    <a:pt x="1824" y="224"/>
                  </a:lnTo>
                  <a:lnTo>
                    <a:pt x="1845" y="208"/>
                  </a:lnTo>
                  <a:lnTo>
                    <a:pt x="1850" y="204"/>
                  </a:lnTo>
                  <a:lnTo>
                    <a:pt x="1865" y="195"/>
                  </a:lnTo>
                  <a:lnTo>
                    <a:pt x="1880" y="187"/>
                  </a:lnTo>
                  <a:lnTo>
                    <a:pt x="1888" y="183"/>
                  </a:lnTo>
                  <a:lnTo>
                    <a:pt x="1897" y="181"/>
                  </a:lnTo>
                  <a:lnTo>
                    <a:pt x="1906" y="179"/>
                  </a:lnTo>
                  <a:lnTo>
                    <a:pt x="1917" y="178"/>
                  </a:lnTo>
                  <a:lnTo>
                    <a:pt x="1927" y="179"/>
                  </a:lnTo>
                  <a:lnTo>
                    <a:pt x="1937" y="181"/>
                  </a:lnTo>
                  <a:lnTo>
                    <a:pt x="1948" y="183"/>
                  </a:lnTo>
                  <a:lnTo>
                    <a:pt x="1959" y="187"/>
                  </a:lnTo>
                  <a:lnTo>
                    <a:pt x="1988" y="199"/>
                  </a:lnTo>
                  <a:lnTo>
                    <a:pt x="2011" y="212"/>
                  </a:lnTo>
                  <a:lnTo>
                    <a:pt x="2022" y="218"/>
                  </a:lnTo>
                  <a:lnTo>
                    <a:pt x="2030" y="224"/>
                  </a:lnTo>
                  <a:lnTo>
                    <a:pt x="2039" y="230"/>
                  </a:lnTo>
                  <a:lnTo>
                    <a:pt x="2046" y="236"/>
                  </a:lnTo>
                  <a:lnTo>
                    <a:pt x="2052" y="242"/>
                  </a:lnTo>
                  <a:lnTo>
                    <a:pt x="2058" y="249"/>
                  </a:lnTo>
                  <a:lnTo>
                    <a:pt x="2063" y="256"/>
                  </a:lnTo>
                  <a:lnTo>
                    <a:pt x="2069" y="263"/>
                  </a:lnTo>
                  <a:lnTo>
                    <a:pt x="2077" y="278"/>
                  </a:lnTo>
                  <a:lnTo>
                    <a:pt x="2084" y="294"/>
                  </a:lnTo>
                  <a:lnTo>
                    <a:pt x="2094" y="320"/>
                  </a:lnTo>
                  <a:lnTo>
                    <a:pt x="2104" y="343"/>
                  </a:lnTo>
                  <a:lnTo>
                    <a:pt x="2115" y="366"/>
                  </a:lnTo>
                  <a:lnTo>
                    <a:pt x="2126" y="387"/>
                  </a:lnTo>
                  <a:lnTo>
                    <a:pt x="2136" y="408"/>
                  </a:lnTo>
                  <a:lnTo>
                    <a:pt x="2147" y="427"/>
                  </a:lnTo>
                  <a:lnTo>
                    <a:pt x="2158" y="444"/>
                  </a:lnTo>
                  <a:lnTo>
                    <a:pt x="2169" y="462"/>
                  </a:lnTo>
                  <a:lnTo>
                    <a:pt x="2181" y="478"/>
                  </a:lnTo>
                  <a:lnTo>
                    <a:pt x="2192" y="492"/>
                  </a:lnTo>
                  <a:lnTo>
                    <a:pt x="2204" y="507"/>
                  </a:lnTo>
                  <a:lnTo>
                    <a:pt x="2216" y="519"/>
                  </a:lnTo>
                  <a:lnTo>
                    <a:pt x="2229" y="531"/>
                  </a:lnTo>
                  <a:lnTo>
                    <a:pt x="2241" y="541"/>
                  </a:lnTo>
                  <a:lnTo>
                    <a:pt x="2253" y="552"/>
                  </a:lnTo>
                  <a:lnTo>
                    <a:pt x="2266" y="560"/>
                  </a:lnTo>
                  <a:lnTo>
                    <a:pt x="2273" y="564"/>
                  </a:lnTo>
                  <a:lnTo>
                    <a:pt x="2278" y="568"/>
                  </a:lnTo>
                  <a:lnTo>
                    <a:pt x="2282" y="572"/>
                  </a:lnTo>
                  <a:lnTo>
                    <a:pt x="2285" y="576"/>
                  </a:lnTo>
                  <a:lnTo>
                    <a:pt x="2287" y="580"/>
                  </a:lnTo>
                  <a:lnTo>
                    <a:pt x="2289" y="584"/>
                  </a:lnTo>
                  <a:lnTo>
                    <a:pt x="2289" y="588"/>
                  </a:lnTo>
                  <a:lnTo>
                    <a:pt x="2289" y="592"/>
                  </a:lnTo>
                  <a:lnTo>
                    <a:pt x="2286" y="597"/>
                  </a:lnTo>
                  <a:lnTo>
                    <a:pt x="2282" y="602"/>
                  </a:lnTo>
                  <a:lnTo>
                    <a:pt x="2276" y="606"/>
                  </a:lnTo>
                  <a:lnTo>
                    <a:pt x="2267" y="609"/>
                  </a:lnTo>
                  <a:lnTo>
                    <a:pt x="2259" y="612"/>
                  </a:lnTo>
                  <a:lnTo>
                    <a:pt x="2249" y="613"/>
                  </a:lnTo>
                  <a:lnTo>
                    <a:pt x="2238" y="614"/>
                  </a:lnTo>
                  <a:lnTo>
                    <a:pt x="2226" y="614"/>
                  </a:lnTo>
                  <a:lnTo>
                    <a:pt x="2205" y="611"/>
                  </a:lnTo>
                  <a:lnTo>
                    <a:pt x="2186" y="607"/>
                  </a:lnTo>
                  <a:lnTo>
                    <a:pt x="2165" y="601"/>
                  </a:lnTo>
                  <a:lnTo>
                    <a:pt x="2145" y="592"/>
                  </a:lnTo>
                  <a:lnTo>
                    <a:pt x="2126" y="583"/>
                  </a:lnTo>
                  <a:lnTo>
                    <a:pt x="2106" y="571"/>
                  </a:lnTo>
                  <a:lnTo>
                    <a:pt x="2086" y="558"/>
                  </a:lnTo>
                  <a:lnTo>
                    <a:pt x="2066" y="543"/>
                  </a:lnTo>
                  <a:lnTo>
                    <a:pt x="2047" y="526"/>
                  </a:lnTo>
                  <a:lnTo>
                    <a:pt x="2029" y="508"/>
                  </a:lnTo>
                  <a:lnTo>
                    <a:pt x="2009" y="487"/>
                  </a:lnTo>
                  <a:lnTo>
                    <a:pt x="1991" y="465"/>
                  </a:lnTo>
                  <a:lnTo>
                    <a:pt x="1973" y="441"/>
                  </a:lnTo>
                  <a:lnTo>
                    <a:pt x="1954" y="416"/>
                  </a:lnTo>
                  <a:lnTo>
                    <a:pt x="1937" y="388"/>
                  </a:lnTo>
                  <a:lnTo>
                    <a:pt x="1920" y="360"/>
                  </a:lnTo>
                  <a:lnTo>
                    <a:pt x="1913" y="351"/>
                  </a:lnTo>
                  <a:lnTo>
                    <a:pt x="1906" y="344"/>
                  </a:lnTo>
                  <a:lnTo>
                    <a:pt x="1899" y="339"/>
                  </a:lnTo>
                  <a:lnTo>
                    <a:pt x="1892" y="336"/>
                  </a:lnTo>
                  <a:lnTo>
                    <a:pt x="1884" y="335"/>
                  </a:lnTo>
                  <a:lnTo>
                    <a:pt x="1875" y="335"/>
                  </a:lnTo>
                  <a:lnTo>
                    <a:pt x="1867" y="338"/>
                  </a:lnTo>
                  <a:lnTo>
                    <a:pt x="1857" y="343"/>
                  </a:lnTo>
                  <a:lnTo>
                    <a:pt x="1838" y="358"/>
                  </a:lnTo>
                  <a:lnTo>
                    <a:pt x="1821" y="372"/>
                  </a:lnTo>
                  <a:lnTo>
                    <a:pt x="1804" y="387"/>
                  </a:lnTo>
                  <a:lnTo>
                    <a:pt x="1789" y="402"/>
                  </a:lnTo>
                  <a:lnTo>
                    <a:pt x="1759" y="434"/>
                  </a:lnTo>
                  <a:lnTo>
                    <a:pt x="1730" y="468"/>
                  </a:lnTo>
                  <a:lnTo>
                    <a:pt x="1712" y="488"/>
                  </a:lnTo>
                  <a:lnTo>
                    <a:pt x="1692" y="511"/>
                  </a:lnTo>
                  <a:lnTo>
                    <a:pt x="1671" y="535"/>
                  </a:lnTo>
                  <a:lnTo>
                    <a:pt x="1647" y="560"/>
                  </a:lnTo>
                  <a:lnTo>
                    <a:pt x="1638" y="568"/>
                  </a:lnTo>
                  <a:lnTo>
                    <a:pt x="1629" y="574"/>
                  </a:lnTo>
                  <a:lnTo>
                    <a:pt x="1620" y="580"/>
                  </a:lnTo>
                  <a:lnTo>
                    <a:pt x="1611" y="585"/>
                  </a:lnTo>
                  <a:lnTo>
                    <a:pt x="1600" y="588"/>
                  </a:lnTo>
                  <a:lnTo>
                    <a:pt x="1590" y="591"/>
                  </a:lnTo>
                  <a:lnTo>
                    <a:pt x="1580" y="592"/>
                  </a:lnTo>
                  <a:lnTo>
                    <a:pt x="1569" y="593"/>
                  </a:lnTo>
                  <a:lnTo>
                    <a:pt x="1557" y="592"/>
                  </a:lnTo>
                  <a:lnTo>
                    <a:pt x="1545" y="590"/>
                  </a:lnTo>
                  <a:lnTo>
                    <a:pt x="1534" y="588"/>
                  </a:lnTo>
                  <a:lnTo>
                    <a:pt x="1522" y="584"/>
                  </a:lnTo>
                  <a:lnTo>
                    <a:pt x="1509" y="579"/>
                  </a:lnTo>
                  <a:lnTo>
                    <a:pt x="1495" y="573"/>
                  </a:lnTo>
                  <a:lnTo>
                    <a:pt x="1482" y="566"/>
                  </a:lnTo>
                  <a:lnTo>
                    <a:pt x="1469" y="558"/>
                  </a:lnTo>
                  <a:lnTo>
                    <a:pt x="1452" y="546"/>
                  </a:lnTo>
                  <a:lnTo>
                    <a:pt x="1438" y="535"/>
                  </a:lnTo>
                  <a:lnTo>
                    <a:pt x="1425" y="523"/>
                  </a:lnTo>
                  <a:lnTo>
                    <a:pt x="1414" y="510"/>
                  </a:lnTo>
                  <a:lnTo>
                    <a:pt x="1404" y="495"/>
                  </a:lnTo>
                  <a:lnTo>
                    <a:pt x="1397" y="480"/>
                  </a:lnTo>
                  <a:lnTo>
                    <a:pt x="1391" y="464"/>
                  </a:lnTo>
                  <a:lnTo>
                    <a:pt x="1387" y="446"/>
                  </a:lnTo>
                  <a:lnTo>
                    <a:pt x="1385" y="437"/>
                  </a:lnTo>
                  <a:lnTo>
                    <a:pt x="1378" y="443"/>
                  </a:lnTo>
                  <a:lnTo>
                    <a:pt x="1351" y="466"/>
                  </a:lnTo>
                  <a:lnTo>
                    <a:pt x="1319" y="491"/>
                  </a:lnTo>
                  <a:lnTo>
                    <a:pt x="1299" y="506"/>
                  </a:lnTo>
                  <a:lnTo>
                    <a:pt x="1279" y="520"/>
                  </a:lnTo>
                  <a:lnTo>
                    <a:pt x="1257" y="534"/>
                  </a:lnTo>
                  <a:lnTo>
                    <a:pt x="1233" y="547"/>
                  </a:lnTo>
                  <a:lnTo>
                    <a:pt x="1209" y="561"/>
                  </a:lnTo>
                  <a:lnTo>
                    <a:pt x="1183" y="573"/>
                  </a:lnTo>
                  <a:lnTo>
                    <a:pt x="1157" y="584"/>
                  </a:lnTo>
                  <a:lnTo>
                    <a:pt x="1130" y="594"/>
                  </a:lnTo>
                  <a:lnTo>
                    <a:pt x="1103" y="603"/>
                  </a:lnTo>
                  <a:lnTo>
                    <a:pt x="1074" y="609"/>
                  </a:lnTo>
                  <a:lnTo>
                    <a:pt x="1060" y="611"/>
                  </a:lnTo>
                  <a:lnTo>
                    <a:pt x="1045" y="613"/>
                  </a:lnTo>
                  <a:lnTo>
                    <a:pt x="1031" y="613"/>
                  </a:lnTo>
                  <a:lnTo>
                    <a:pt x="1017" y="614"/>
                  </a:lnTo>
                  <a:lnTo>
                    <a:pt x="993" y="613"/>
                  </a:lnTo>
                  <a:lnTo>
                    <a:pt x="970" y="610"/>
                  </a:lnTo>
                  <a:lnTo>
                    <a:pt x="948" y="606"/>
                  </a:lnTo>
                  <a:lnTo>
                    <a:pt x="925" y="601"/>
                  </a:lnTo>
                  <a:lnTo>
                    <a:pt x="904" y="593"/>
                  </a:lnTo>
                  <a:lnTo>
                    <a:pt x="882" y="585"/>
                  </a:lnTo>
                  <a:lnTo>
                    <a:pt x="862" y="576"/>
                  </a:lnTo>
                  <a:lnTo>
                    <a:pt x="842" y="566"/>
                  </a:lnTo>
                  <a:lnTo>
                    <a:pt x="823" y="555"/>
                  </a:lnTo>
                  <a:lnTo>
                    <a:pt x="806" y="542"/>
                  </a:lnTo>
                  <a:lnTo>
                    <a:pt x="788" y="530"/>
                  </a:lnTo>
                  <a:lnTo>
                    <a:pt x="773" y="517"/>
                  </a:lnTo>
                  <a:lnTo>
                    <a:pt x="759" y="503"/>
                  </a:lnTo>
                  <a:lnTo>
                    <a:pt x="746" y="489"/>
                  </a:lnTo>
                  <a:lnTo>
                    <a:pt x="733" y="475"/>
                  </a:lnTo>
                  <a:lnTo>
                    <a:pt x="723" y="461"/>
                  </a:lnTo>
                  <a:lnTo>
                    <a:pt x="720" y="457"/>
                  </a:lnTo>
                  <a:lnTo>
                    <a:pt x="716" y="459"/>
                  </a:lnTo>
                  <a:lnTo>
                    <a:pt x="673" y="477"/>
                  </a:lnTo>
                  <a:lnTo>
                    <a:pt x="632" y="496"/>
                  </a:lnTo>
                  <a:lnTo>
                    <a:pt x="593" y="516"/>
                  </a:lnTo>
                  <a:lnTo>
                    <a:pt x="555" y="535"/>
                  </a:lnTo>
                  <a:lnTo>
                    <a:pt x="517" y="556"/>
                  </a:lnTo>
                  <a:lnTo>
                    <a:pt x="481" y="575"/>
                  </a:lnTo>
                  <a:lnTo>
                    <a:pt x="448" y="594"/>
                  </a:lnTo>
                  <a:lnTo>
                    <a:pt x="414" y="615"/>
                  </a:lnTo>
                  <a:lnTo>
                    <a:pt x="412" y="616"/>
                  </a:lnTo>
                  <a:lnTo>
                    <a:pt x="412" y="619"/>
                  </a:lnTo>
                  <a:lnTo>
                    <a:pt x="408" y="683"/>
                  </a:lnTo>
                  <a:lnTo>
                    <a:pt x="404" y="752"/>
                  </a:lnTo>
                  <a:lnTo>
                    <a:pt x="401" y="787"/>
                  </a:lnTo>
                  <a:lnTo>
                    <a:pt x="397" y="824"/>
                  </a:lnTo>
                  <a:lnTo>
                    <a:pt x="392" y="862"/>
                  </a:lnTo>
                  <a:lnTo>
                    <a:pt x="387" y="900"/>
                  </a:lnTo>
                  <a:lnTo>
                    <a:pt x="381" y="937"/>
                  </a:lnTo>
                  <a:lnTo>
                    <a:pt x="374" y="975"/>
                  </a:lnTo>
                  <a:lnTo>
                    <a:pt x="367" y="1013"/>
                  </a:lnTo>
                  <a:lnTo>
                    <a:pt x="359" y="1051"/>
                  </a:lnTo>
                  <a:lnTo>
                    <a:pt x="350" y="1088"/>
                  </a:lnTo>
                  <a:lnTo>
                    <a:pt x="340" y="1125"/>
                  </a:lnTo>
                  <a:lnTo>
                    <a:pt x="328" y="1161"/>
                  </a:lnTo>
                  <a:lnTo>
                    <a:pt x="316" y="1196"/>
                  </a:lnTo>
                  <a:lnTo>
                    <a:pt x="304" y="1227"/>
                  </a:lnTo>
                  <a:lnTo>
                    <a:pt x="291" y="1257"/>
                  </a:lnTo>
                  <a:lnTo>
                    <a:pt x="276" y="1285"/>
                  </a:lnTo>
                  <a:lnTo>
                    <a:pt x="262" y="1311"/>
                  </a:lnTo>
                  <a:lnTo>
                    <a:pt x="247" y="1334"/>
                  </a:lnTo>
                  <a:lnTo>
                    <a:pt x="231" y="1357"/>
                  </a:lnTo>
                  <a:lnTo>
                    <a:pt x="215" y="1376"/>
                  </a:lnTo>
                  <a:lnTo>
                    <a:pt x="199" y="1394"/>
                  </a:lnTo>
                  <a:lnTo>
                    <a:pt x="180" y="1409"/>
                  </a:lnTo>
                  <a:lnTo>
                    <a:pt x="163" y="1423"/>
                  </a:lnTo>
                  <a:lnTo>
                    <a:pt x="153" y="1429"/>
                  </a:lnTo>
                  <a:lnTo>
                    <a:pt x="144" y="1434"/>
                  </a:lnTo>
                  <a:lnTo>
                    <a:pt x="135" y="1439"/>
                  </a:lnTo>
                  <a:lnTo>
                    <a:pt x="124" y="1444"/>
                  </a:lnTo>
                  <a:lnTo>
                    <a:pt x="114" y="1448"/>
                  </a:lnTo>
                  <a:lnTo>
                    <a:pt x="105" y="1451"/>
                  </a:lnTo>
                  <a:lnTo>
                    <a:pt x="95" y="1454"/>
                  </a:lnTo>
                  <a:lnTo>
                    <a:pt x="85" y="1456"/>
                  </a:lnTo>
                  <a:lnTo>
                    <a:pt x="73" y="1458"/>
                  </a:lnTo>
                  <a:lnTo>
                    <a:pt x="63" y="1459"/>
                  </a:lnTo>
                  <a:lnTo>
                    <a:pt x="52" y="1460"/>
                  </a:lnTo>
                  <a:lnTo>
                    <a:pt x="42" y="1460"/>
                  </a:lnTo>
                  <a:lnTo>
                    <a:pt x="0" y="1423"/>
                  </a:lnTo>
                  <a:lnTo>
                    <a:pt x="22" y="1384"/>
                  </a:lnTo>
                  <a:lnTo>
                    <a:pt x="34" y="1383"/>
                  </a:lnTo>
                  <a:lnTo>
                    <a:pt x="44" y="1381"/>
                  </a:lnTo>
                  <a:lnTo>
                    <a:pt x="55" y="1377"/>
                  </a:lnTo>
                  <a:lnTo>
                    <a:pt x="65" y="1372"/>
                  </a:lnTo>
                  <a:lnTo>
                    <a:pt x="75" y="1366"/>
                  </a:lnTo>
                  <a:lnTo>
                    <a:pt x="86" y="1358"/>
                  </a:lnTo>
                  <a:lnTo>
                    <a:pt x="95" y="1349"/>
                  </a:lnTo>
                  <a:lnTo>
                    <a:pt x="104" y="1337"/>
                  </a:lnTo>
                  <a:lnTo>
                    <a:pt x="113" y="1326"/>
                  </a:lnTo>
                  <a:lnTo>
                    <a:pt x="122" y="1313"/>
                  </a:lnTo>
                  <a:lnTo>
                    <a:pt x="132" y="1298"/>
                  </a:lnTo>
                  <a:lnTo>
                    <a:pt x="140" y="1282"/>
                  </a:lnTo>
                  <a:lnTo>
                    <a:pt x="148" y="1265"/>
                  </a:lnTo>
                  <a:lnTo>
                    <a:pt x="156" y="1248"/>
                  </a:lnTo>
                  <a:lnTo>
                    <a:pt x="163" y="1228"/>
                  </a:lnTo>
                  <a:lnTo>
                    <a:pt x="171" y="1208"/>
                  </a:lnTo>
                  <a:lnTo>
                    <a:pt x="177" y="1186"/>
                  </a:lnTo>
                  <a:lnTo>
                    <a:pt x="185" y="1164"/>
                  </a:lnTo>
                  <a:lnTo>
                    <a:pt x="191" y="1140"/>
                  </a:lnTo>
                  <a:lnTo>
                    <a:pt x="197" y="1115"/>
                  </a:lnTo>
                  <a:lnTo>
                    <a:pt x="203" y="1089"/>
                  </a:lnTo>
                  <a:lnTo>
                    <a:pt x="208" y="1063"/>
                  </a:lnTo>
                  <a:lnTo>
                    <a:pt x="213" y="1035"/>
                  </a:lnTo>
                  <a:lnTo>
                    <a:pt x="217" y="1008"/>
                  </a:lnTo>
                  <a:lnTo>
                    <a:pt x="225" y="949"/>
                  </a:lnTo>
                  <a:lnTo>
                    <a:pt x="231" y="885"/>
                  </a:lnTo>
                  <a:lnTo>
                    <a:pt x="237" y="820"/>
                  </a:lnTo>
                  <a:lnTo>
                    <a:pt x="239" y="752"/>
                  </a:lnTo>
                  <a:lnTo>
                    <a:pt x="240" y="738"/>
                  </a:lnTo>
                  <a:lnTo>
                    <a:pt x="240" y="620"/>
                  </a:lnTo>
                  <a:lnTo>
                    <a:pt x="240" y="617"/>
                  </a:lnTo>
                  <a:lnTo>
                    <a:pt x="239" y="585"/>
                  </a:lnTo>
                  <a:lnTo>
                    <a:pt x="238" y="553"/>
                  </a:lnTo>
                  <a:lnTo>
                    <a:pt x="236" y="519"/>
                  </a:lnTo>
                  <a:lnTo>
                    <a:pt x="235" y="485"/>
                  </a:lnTo>
                  <a:lnTo>
                    <a:pt x="234" y="470"/>
                  </a:lnTo>
                  <a:lnTo>
                    <a:pt x="224" y="481"/>
                  </a:lnTo>
                  <a:lnTo>
                    <a:pt x="210" y="496"/>
                  </a:lnTo>
                  <a:lnTo>
                    <a:pt x="195" y="511"/>
                  </a:lnTo>
                  <a:lnTo>
                    <a:pt x="176" y="525"/>
                  </a:lnTo>
                  <a:lnTo>
                    <a:pt x="157" y="538"/>
                  </a:lnTo>
                  <a:lnTo>
                    <a:pt x="147" y="544"/>
                  </a:lnTo>
                  <a:lnTo>
                    <a:pt x="136" y="549"/>
                  </a:lnTo>
                  <a:lnTo>
                    <a:pt x="125" y="555"/>
                  </a:lnTo>
                  <a:lnTo>
                    <a:pt x="114" y="559"/>
                  </a:lnTo>
                  <a:lnTo>
                    <a:pt x="103" y="562"/>
                  </a:lnTo>
                  <a:lnTo>
                    <a:pt x="92" y="565"/>
                  </a:lnTo>
                  <a:lnTo>
                    <a:pt x="80" y="567"/>
                  </a:lnTo>
                  <a:lnTo>
                    <a:pt x="68" y="568"/>
                  </a:lnTo>
                  <a:lnTo>
                    <a:pt x="27" y="514"/>
                  </a:lnTo>
                  <a:lnTo>
                    <a:pt x="86" y="449"/>
                  </a:lnTo>
                  <a:lnTo>
                    <a:pt x="99" y="448"/>
                  </a:lnTo>
                  <a:lnTo>
                    <a:pt x="113" y="445"/>
                  </a:lnTo>
                  <a:lnTo>
                    <a:pt x="128" y="440"/>
                  </a:lnTo>
                  <a:lnTo>
                    <a:pt x="143" y="433"/>
                  </a:lnTo>
                  <a:lnTo>
                    <a:pt x="158" y="425"/>
                  </a:lnTo>
                  <a:lnTo>
                    <a:pt x="172" y="415"/>
                  </a:lnTo>
                  <a:lnTo>
                    <a:pt x="188" y="402"/>
                  </a:lnTo>
                  <a:lnTo>
                    <a:pt x="202" y="390"/>
                  </a:lnTo>
                  <a:lnTo>
                    <a:pt x="216" y="377"/>
                  </a:lnTo>
                  <a:lnTo>
                    <a:pt x="229" y="363"/>
                  </a:lnTo>
                  <a:lnTo>
                    <a:pt x="242" y="347"/>
                  </a:lnTo>
                  <a:lnTo>
                    <a:pt x="254" y="332"/>
                  </a:lnTo>
                  <a:lnTo>
                    <a:pt x="265" y="316"/>
                  </a:lnTo>
                  <a:lnTo>
                    <a:pt x="274" y="300"/>
                  </a:lnTo>
                  <a:lnTo>
                    <a:pt x="284" y="285"/>
                  </a:lnTo>
                  <a:lnTo>
                    <a:pt x="291" y="269"/>
                  </a:lnTo>
                  <a:lnTo>
                    <a:pt x="294" y="260"/>
                  </a:lnTo>
                  <a:lnTo>
                    <a:pt x="296" y="249"/>
                  </a:lnTo>
                  <a:lnTo>
                    <a:pt x="297" y="240"/>
                  </a:lnTo>
                  <a:lnTo>
                    <a:pt x="297" y="230"/>
                  </a:lnTo>
                  <a:lnTo>
                    <a:pt x="296" y="221"/>
                  </a:lnTo>
                  <a:lnTo>
                    <a:pt x="293" y="212"/>
                  </a:lnTo>
                  <a:lnTo>
                    <a:pt x="290" y="202"/>
                  </a:lnTo>
                  <a:lnTo>
                    <a:pt x="285" y="194"/>
                  </a:lnTo>
                  <a:lnTo>
                    <a:pt x="281" y="189"/>
                  </a:lnTo>
                  <a:lnTo>
                    <a:pt x="277" y="185"/>
                  </a:lnTo>
                  <a:lnTo>
                    <a:pt x="272" y="181"/>
                  </a:lnTo>
                  <a:lnTo>
                    <a:pt x="267" y="178"/>
                  </a:lnTo>
                  <a:lnTo>
                    <a:pt x="263" y="175"/>
                  </a:lnTo>
                  <a:lnTo>
                    <a:pt x="257" y="174"/>
                  </a:lnTo>
                  <a:lnTo>
                    <a:pt x="252" y="172"/>
                  </a:lnTo>
                  <a:lnTo>
                    <a:pt x="247" y="172"/>
                  </a:lnTo>
                  <a:lnTo>
                    <a:pt x="193" y="124"/>
                  </a:lnTo>
                  <a:lnTo>
                    <a:pt x="237" y="72"/>
                  </a:lnTo>
                  <a:lnTo>
                    <a:pt x="250" y="73"/>
                  </a:lnTo>
                  <a:lnTo>
                    <a:pt x="261" y="74"/>
                  </a:lnTo>
                  <a:lnTo>
                    <a:pt x="272" y="77"/>
                  </a:lnTo>
                  <a:lnTo>
                    <a:pt x="282" y="80"/>
                  </a:lnTo>
                  <a:lnTo>
                    <a:pt x="292" y="84"/>
                  </a:lnTo>
                  <a:lnTo>
                    <a:pt x="301" y="89"/>
                  </a:lnTo>
                  <a:lnTo>
                    <a:pt x="308" y="94"/>
                  </a:lnTo>
                  <a:lnTo>
                    <a:pt x="315" y="99"/>
                  </a:lnTo>
                  <a:lnTo>
                    <a:pt x="326" y="109"/>
                  </a:lnTo>
                  <a:lnTo>
                    <a:pt x="335" y="118"/>
                  </a:lnTo>
                  <a:lnTo>
                    <a:pt x="340" y="124"/>
                  </a:lnTo>
                  <a:lnTo>
                    <a:pt x="342" y="127"/>
                  </a:lnTo>
                  <a:lnTo>
                    <a:pt x="345" y="132"/>
                  </a:lnTo>
                  <a:lnTo>
                    <a:pt x="350" y="128"/>
                  </a:lnTo>
                  <a:lnTo>
                    <a:pt x="361" y="120"/>
                  </a:lnTo>
                  <a:lnTo>
                    <a:pt x="372" y="114"/>
                  </a:lnTo>
                  <a:lnTo>
                    <a:pt x="386" y="110"/>
                  </a:lnTo>
                  <a:lnTo>
                    <a:pt x="398" y="108"/>
                  </a:lnTo>
                  <a:lnTo>
                    <a:pt x="412" y="106"/>
                  </a:lnTo>
                  <a:lnTo>
                    <a:pt x="425" y="109"/>
                  </a:lnTo>
                  <a:lnTo>
                    <a:pt x="440" y="112"/>
                  </a:lnTo>
                  <a:lnTo>
                    <a:pt x="454" y="118"/>
                  </a:lnTo>
                  <a:lnTo>
                    <a:pt x="464" y="123"/>
                  </a:lnTo>
                  <a:lnTo>
                    <a:pt x="473" y="127"/>
                  </a:lnTo>
                  <a:lnTo>
                    <a:pt x="481" y="132"/>
                  </a:lnTo>
                  <a:lnTo>
                    <a:pt x="489" y="137"/>
                  </a:lnTo>
                  <a:lnTo>
                    <a:pt x="494" y="141"/>
                  </a:lnTo>
                  <a:lnTo>
                    <a:pt x="498" y="146"/>
                  </a:lnTo>
                  <a:lnTo>
                    <a:pt x="502" y="151"/>
                  </a:lnTo>
                  <a:lnTo>
                    <a:pt x="504" y="157"/>
                  </a:lnTo>
                  <a:lnTo>
                    <a:pt x="505" y="162"/>
                  </a:lnTo>
                  <a:lnTo>
                    <a:pt x="506" y="168"/>
                  </a:lnTo>
                  <a:lnTo>
                    <a:pt x="506" y="174"/>
                  </a:lnTo>
                  <a:lnTo>
                    <a:pt x="505" y="181"/>
                  </a:lnTo>
                  <a:lnTo>
                    <a:pt x="504" y="188"/>
                  </a:lnTo>
                  <a:lnTo>
                    <a:pt x="501" y="196"/>
                  </a:lnTo>
                  <a:lnTo>
                    <a:pt x="498" y="206"/>
                  </a:lnTo>
                  <a:lnTo>
                    <a:pt x="494" y="215"/>
                  </a:lnTo>
                  <a:lnTo>
                    <a:pt x="485" y="233"/>
                  </a:lnTo>
                  <a:lnTo>
                    <a:pt x="476" y="258"/>
                  </a:lnTo>
                  <a:lnTo>
                    <a:pt x="466" y="287"/>
                  </a:lnTo>
                  <a:lnTo>
                    <a:pt x="456" y="322"/>
                  </a:lnTo>
                  <a:lnTo>
                    <a:pt x="445" y="362"/>
                  </a:lnTo>
                  <a:lnTo>
                    <a:pt x="435" y="406"/>
                  </a:lnTo>
                  <a:lnTo>
                    <a:pt x="430" y="429"/>
                  </a:lnTo>
                  <a:lnTo>
                    <a:pt x="426" y="454"/>
                  </a:lnTo>
                  <a:lnTo>
                    <a:pt x="422" y="478"/>
                  </a:lnTo>
                  <a:lnTo>
                    <a:pt x="419" y="504"/>
                  </a:lnTo>
                  <a:lnTo>
                    <a:pt x="418" y="515"/>
                  </a:lnTo>
                  <a:lnTo>
                    <a:pt x="427" y="510"/>
                  </a:lnTo>
                  <a:lnTo>
                    <a:pt x="464" y="490"/>
                  </a:lnTo>
                  <a:lnTo>
                    <a:pt x="501" y="472"/>
                  </a:lnTo>
                  <a:lnTo>
                    <a:pt x="536" y="455"/>
                  </a:lnTo>
                  <a:lnTo>
                    <a:pt x="571" y="438"/>
                  </a:lnTo>
                  <a:lnTo>
                    <a:pt x="604" y="423"/>
                  </a:lnTo>
                  <a:lnTo>
                    <a:pt x="635" y="410"/>
                  </a:lnTo>
                  <a:lnTo>
                    <a:pt x="664" y="396"/>
                  </a:lnTo>
                  <a:lnTo>
                    <a:pt x="690" y="385"/>
                  </a:lnTo>
                  <a:lnTo>
                    <a:pt x="694" y="383"/>
                  </a:lnTo>
                  <a:lnTo>
                    <a:pt x="694" y="380"/>
                  </a:lnTo>
                  <a:lnTo>
                    <a:pt x="695" y="358"/>
                  </a:lnTo>
                  <a:lnTo>
                    <a:pt x="697" y="335"/>
                  </a:lnTo>
                  <a:lnTo>
                    <a:pt x="701" y="315"/>
                  </a:lnTo>
                  <a:lnTo>
                    <a:pt x="706" y="294"/>
                  </a:lnTo>
                  <a:lnTo>
                    <a:pt x="712" y="274"/>
                  </a:lnTo>
                  <a:lnTo>
                    <a:pt x="720" y="256"/>
                  </a:lnTo>
                  <a:lnTo>
                    <a:pt x="728" y="236"/>
                  </a:lnTo>
                  <a:lnTo>
                    <a:pt x="737" y="219"/>
                  </a:lnTo>
                  <a:lnTo>
                    <a:pt x="749" y="201"/>
                  </a:lnTo>
                  <a:lnTo>
                    <a:pt x="760" y="185"/>
                  </a:lnTo>
                  <a:lnTo>
                    <a:pt x="772" y="169"/>
                  </a:lnTo>
                  <a:lnTo>
                    <a:pt x="784" y="153"/>
                  </a:lnTo>
                  <a:lnTo>
                    <a:pt x="798" y="139"/>
                  </a:lnTo>
                  <a:lnTo>
                    <a:pt x="812" y="126"/>
                  </a:lnTo>
                  <a:lnTo>
                    <a:pt x="826" y="113"/>
                  </a:lnTo>
                  <a:lnTo>
                    <a:pt x="840" y="99"/>
                  </a:lnTo>
                  <a:lnTo>
                    <a:pt x="855" y="88"/>
                  </a:lnTo>
                  <a:lnTo>
                    <a:pt x="870" y="77"/>
                  </a:lnTo>
                  <a:lnTo>
                    <a:pt x="884" y="67"/>
                  </a:lnTo>
                  <a:lnTo>
                    <a:pt x="900" y="58"/>
                  </a:lnTo>
                  <a:lnTo>
                    <a:pt x="928" y="40"/>
                  </a:lnTo>
                  <a:lnTo>
                    <a:pt x="957" y="26"/>
                  </a:lnTo>
                  <a:lnTo>
                    <a:pt x="982" y="15"/>
                  </a:lnTo>
                  <a:lnTo>
                    <a:pt x="1006" y="7"/>
                  </a:lnTo>
                  <a:lnTo>
                    <a:pt x="1017" y="4"/>
                  </a:lnTo>
                  <a:lnTo>
                    <a:pt x="1026" y="2"/>
                  </a:lnTo>
                  <a:lnTo>
                    <a:pt x="1035" y="1"/>
                  </a:lnTo>
                  <a:lnTo>
                    <a:pt x="1042" y="0"/>
                  </a:lnTo>
                  <a:lnTo>
                    <a:pt x="1091" y="53"/>
                  </a:lnTo>
                  <a:lnTo>
                    <a:pt x="1042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1" name="Freeform 50"/>
            <p:cNvSpPr>
              <a:spLocks/>
            </p:cNvSpPr>
            <p:nvPr userDrawn="1"/>
          </p:nvSpPr>
          <p:spPr bwMode="auto">
            <a:xfrm>
              <a:off x="7147" y="571"/>
              <a:ext cx="17" cy="15"/>
            </a:xfrm>
            <a:custGeom>
              <a:avLst/>
              <a:gdLst>
                <a:gd name="T0" fmla="*/ 44 w 202"/>
                <a:gd name="T1" fmla="*/ 0 h 178"/>
                <a:gd name="T2" fmla="*/ 32 w 202"/>
                <a:gd name="T3" fmla="*/ 1 h 178"/>
                <a:gd name="T4" fmla="*/ 21 w 202"/>
                <a:gd name="T5" fmla="*/ 3 h 178"/>
                <a:gd name="T6" fmla="*/ 17 w 202"/>
                <a:gd name="T7" fmla="*/ 5 h 178"/>
                <a:gd name="T8" fmla="*/ 13 w 202"/>
                <a:gd name="T9" fmla="*/ 7 h 178"/>
                <a:gd name="T10" fmla="*/ 10 w 202"/>
                <a:gd name="T11" fmla="*/ 9 h 178"/>
                <a:gd name="T12" fmla="*/ 8 w 202"/>
                <a:gd name="T13" fmla="*/ 12 h 178"/>
                <a:gd name="T14" fmla="*/ 4 w 202"/>
                <a:gd name="T15" fmla="*/ 19 h 178"/>
                <a:gd name="T16" fmla="*/ 1 w 202"/>
                <a:gd name="T17" fmla="*/ 25 h 178"/>
                <a:gd name="T18" fmla="*/ 0 w 202"/>
                <a:gd name="T19" fmla="*/ 32 h 178"/>
                <a:gd name="T20" fmla="*/ 1 w 202"/>
                <a:gd name="T21" fmla="*/ 38 h 178"/>
                <a:gd name="T22" fmla="*/ 2 w 202"/>
                <a:gd name="T23" fmla="*/ 45 h 178"/>
                <a:gd name="T24" fmla="*/ 5 w 202"/>
                <a:gd name="T25" fmla="*/ 51 h 178"/>
                <a:gd name="T26" fmla="*/ 7 w 202"/>
                <a:gd name="T27" fmla="*/ 57 h 178"/>
                <a:gd name="T28" fmla="*/ 10 w 202"/>
                <a:gd name="T29" fmla="*/ 63 h 178"/>
                <a:gd name="T30" fmla="*/ 15 w 202"/>
                <a:gd name="T31" fmla="*/ 74 h 178"/>
                <a:gd name="T32" fmla="*/ 22 w 202"/>
                <a:gd name="T33" fmla="*/ 84 h 178"/>
                <a:gd name="T34" fmla="*/ 30 w 202"/>
                <a:gd name="T35" fmla="*/ 95 h 178"/>
                <a:gd name="T36" fmla="*/ 38 w 202"/>
                <a:gd name="T37" fmla="*/ 104 h 178"/>
                <a:gd name="T38" fmla="*/ 48 w 202"/>
                <a:gd name="T39" fmla="*/ 114 h 178"/>
                <a:gd name="T40" fmla="*/ 59 w 202"/>
                <a:gd name="T41" fmla="*/ 124 h 178"/>
                <a:gd name="T42" fmla="*/ 69 w 202"/>
                <a:gd name="T43" fmla="*/ 133 h 178"/>
                <a:gd name="T44" fmla="*/ 80 w 202"/>
                <a:gd name="T45" fmla="*/ 141 h 178"/>
                <a:gd name="T46" fmla="*/ 91 w 202"/>
                <a:gd name="T47" fmla="*/ 149 h 178"/>
                <a:gd name="T48" fmla="*/ 102 w 202"/>
                <a:gd name="T49" fmla="*/ 156 h 178"/>
                <a:gd name="T50" fmla="*/ 114 w 202"/>
                <a:gd name="T51" fmla="*/ 162 h 178"/>
                <a:gd name="T52" fmla="*/ 125 w 202"/>
                <a:gd name="T53" fmla="*/ 168 h 178"/>
                <a:gd name="T54" fmla="*/ 136 w 202"/>
                <a:gd name="T55" fmla="*/ 172 h 178"/>
                <a:gd name="T56" fmla="*/ 146 w 202"/>
                <a:gd name="T57" fmla="*/ 175 h 178"/>
                <a:gd name="T58" fmla="*/ 157 w 202"/>
                <a:gd name="T59" fmla="*/ 177 h 178"/>
                <a:gd name="T60" fmla="*/ 166 w 202"/>
                <a:gd name="T61" fmla="*/ 178 h 178"/>
                <a:gd name="T62" fmla="*/ 171 w 202"/>
                <a:gd name="T63" fmla="*/ 178 h 178"/>
                <a:gd name="T64" fmla="*/ 176 w 202"/>
                <a:gd name="T65" fmla="*/ 177 h 178"/>
                <a:gd name="T66" fmla="*/ 181 w 202"/>
                <a:gd name="T67" fmla="*/ 176 h 178"/>
                <a:gd name="T68" fmla="*/ 185 w 202"/>
                <a:gd name="T69" fmla="*/ 174 h 178"/>
                <a:gd name="T70" fmla="*/ 188 w 202"/>
                <a:gd name="T71" fmla="*/ 172 h 178"/>
                <a:gd name="T72" fmla="*/ 192 w 202"/>
                <a:gd name="T73" fmla="*/ 170 h 178"/>
                <a:gd name="T74" fmla="*/ 195 w 202"/>
                <a:gd name="T75" fmla="*/ 167 h 178"/>
                <a:gd name="T76" fmla="*/ 197 w 202"/>
                <a:gd name="T77" fmla="*/ 163 h 178"/>
                <a:gd name="T78" fmla="*/ 200 w 202"/>
                <a:gd name="T79" fmla="*/ 158 h 178"/>
                <a:gd name="T80" fmla="*/ 201 w 202"/>
                <a:gd name="T81" fmla="*/ 153 h 178"/>
                <a:gd name="T82" fmla="*/ 202 w 202"/>
                <a:gd name="T83" fmla="*/ 147 h 178"/>
                <a:gd name="T84" fmla="*/ 202 w 202"/>
                <a:gd name="T85" fmla="*/ 141 h 178"/>
                <a:gd name="T86" fmla="*/ 202 w 202"/>
                <a:gd name="T87" fmla="*/ 134 h 178"/>
                <a:gd name="T88" fmla="*/ 201 w 202"/>
                <a:gd name="T89" fmla="*/ 126 h 178"/>
                <a:gd name="T90" fmla="*/ 199 w 202"/>
                <a:gd name="T91" fmla="*/ 118 h 178"/>
                <a:gd name="T92" fmla="*/ 196 w 202"/>
                <a:gd name="T93" fmla="*/ 109 h 178"/>
                <a:gd name="T94" fmla="*/ 193 w 202"/>
                <a:gd name="T95" fmla="*/ 100 h 178"/>
                <a:gd name="T96" fmla="*/ 189 w 202"/>
                <a:gd name="T97" fmla="*/ 91 h 178"/>
                <a:gd name="T98" fmla="*/ 185 w 202"/>
                <a:gd name="T99" fmla="*/ 83 h 178"/>
                <a:gd name="T100" fmla="*/ 179 w 202"/>
                <a:gd name="T101" fmla="*/ 75 h 178"/>
                <a:gd name="T102" fmla="*/ 173 w 202"/>
                <a:gd name="T103" fmla="*/ 65 h 178"/>
                <a:gd name="T104" fmla="*/ 167 w 202"/>
                <a:gd name="T105" fmla="*/ 57 h 178"/>
                <a:gd name="T106" fmla="*/ 160 w 202"/>
                <a:gd name="T107" fmla="*/ 50 h 178"/>
                <a:gd name="T108" fmla="*/ 151 w 202"/>
                <a:gd name="T109" fmla="*/ 43 h 178"/>
                <a:gd name="T110" fmla="*/ 138 w 202"/>
                <a:gd name="T111" fmla="*/ 34 h 178"/>
                <a:gd name="T112" fmla="*/ 125 w 202"/>
                <a:gd name="T113" fmla="*/ 25 h 178"/>
                <a:gd name="T114" fmla="*/ 111 w 202"/>
                <a:gd name="T115" fmla="*/ 18 h 178"/>
                <a:gd name="T116" fmla="*/ 97 w 202"/>
                <a:gd name="T117" fmla="*/ 11 h 178"/>
                <a:gd name="T118" fmla="*/ 83 w 202"/>
                <a:gd name="T119" fmla="*/ 6 h 178"/>
                <a:gd name="T120" fmla="*/ 70 w 202"/>
                <a:gd name="T121" fmla="*/ 3 h 178"/>
                <a:gd name="T122" fmla="*/ 57 w 202"/>
                <a:gd name="T123" fmla="*/ 1 h 178"/>
                <a:gd name="T124" fmla="*/ 44 w 202"/>
                <a:gd name="T125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02" h="178">
                  <a:moveTo>
                    <a:pt x="44" y="0"/>
                  </a:moveTo>
                  <a:lnTo>
                    <a:pt x="32" y="1"/>
                  </a:lnTo>
                  <a:lnTo>
                    <a:pt x="21" y="3"/>
                  </a:lnTo>
                  <a:lnTo>
                    <a:pt x="17" y="5"/>
                  </a:lnTo>
                  <a:lnTo>
                    <a:pt x="13" y="7"/>
                  </a:lnTo>
                  <a:lnTo>
                    <a:pt x="10" y="9"/>
                  </a:lnTo>
                  <a:lnTo>
                    <a:pt x="8" y="12"/>
                  </a:lnTo>
                  <a:lnTo>
                    <a:pt x="4" y="19"/>
                  </a:lnTo>
                  <a:lnTo>
                    <a:pt x="1" y="25"/>
                  </a:lnTo>
                  <a:lnTo>
                    <a:pt x="0" y="32"/>
                  </a:lnTo>
                  <a:lnTo>
                    <a:pt x="1" y="38"/>
                  </a:lnTo>
                  <a:lnTo>
                    <a:pt x="2" y="45"/>
                  </a:lnTo>
                  <a:lnTo>
                    <a:pt x="5" y="51"/>
                  </a:lnTo>
                  <a:lnTo>
                    <a:pt x="7" y="57"/>
                  </a:lnTo>
                  <a:lnTo>
                    <a:pt x="10" y="63"/>
                  </a:lnTo>
                  <a:lnTo>
                    <a:pt x="15" y="74"/>
                  </a:lnTo>
                  <a:lnTo>
                    <a:pt x="22" y="84"/>
                  </a:lnTo>
                  <a:lnTo>
                    <a:pt x="30" y="95"/>
                  </a:lnTo>
                  <a:lnTo>
                    <a:pt x="38" y="104"/>
                  </a:lnTo>
                  <a:lnTo>
                    <a:pt x="48" y="114"/>
                  </a:lnTo>
                  <a:lnTo>
                    <a:pt x="59" y="124"/>
                  </a:lnTo>
                  <a:lnTo>
                    <a:pt x="69" y="133"/>
                  </a:lnTo>
                  <a:lnTo>
                    <a:pt x="80" y="141"/>
                  </a:lnTo>
                  <a:lnTo>
                    <a:pt x="91" y="149"/>
                  </a:lnTo>
                  <a:lnTo>
                    <a:pt x="102" y="156"/>
                  </a:lnTo>
                  <a:lnTo>
                    <a:pt x="114" y="162"/>
                  </a:lnTo>
                  <a:lnTo>
                    <a:pt x="125" y="168"/>
                  </a:lnTo>
                  <a:lnTo>
                    <a:pt x="136" y="172"/>
                  </a:lnTo>
                  <a:lnTo>
                    <a:pt x="146" y="175"/>
                  </a:lnTo>
                  <a:lnTo>
                    <a:pt x="157" y="177"/>
                  </a:lnTo>
                  <a:lnTo>
                    <a:pt x="166" y="178"/>
                  </a:lnTo>
                  <a:lnTo>
                    <a:pt x="171" y="178"/>
                  </a:lnTo>
                  <a:lnTo>
                    <a:pt x="176" y="177"/>
                  </a:lnTo>
                  <a:lnTo>
                    <a:pt x="181" y="176"/>
                  </a:lnTo>
                  <a:lnTo>
                    <a:pt x="185" y="174"/>
                  </a:lnTo>
                  <a:lnTo>
                    <a:pt x="188" y="172"/>
                  </a:lnTo>
                  <a:lnTo>
                    <a:pt x="192" y="170"/>
                  </a:lnTo>
                  <a:lnTo>
                    <a:pt x="195" y="167"/>
                  </a:lnTo>
                  <a:lnTo>
                    <a:pt x="197" y="163"/>
                  </a:lnTo>
                  <a:lnTo>
                    <a:pt x="200" y="158"/>
                  </a:lnTo>
                  <a:lnTo>
                    <a:pt x="201" y="153"/>
                  </a:lnTo>
                  <a:lnTo>
                    <a:pt x="202" y="147"/>
                  </a:lnTo>
                  <a:lnTo>
                    <a:pt x="202" y="141"/>
                  </a:lnTo>
                  <a:lnTo>
                    <a:pt x="202" y="134"/>
                  </a:lnTo>
                  <a:lnTo>
                    <a:pt x="201" y="126"/>
                  </a:lnTo>
                  <a:lnTo>
                    <a:pt x="199" y="118"/>
                  </a:lnTo>
                  <a:lnTo>
                    <a:pt x="196" y="109"/>
                  </a:lnTo>
                  <a:lnTo>
                    <a:pt x="193" y="100"/>
                  </a:lnTo>
                  <a:lnTo>
                    <a:pt x="189" y="91"/>
                  </a:lnTo>
                  <a:lnTo>
                    <a:pt x="185" y="83"/>
                  </a:lnTo>
                  <a:lnTo>
                    <a:pt x="179" y="75"/>
                  </a:lnTo>
                  <a:lnTo>
                    <a:pt x="173" y="65"/>
                  </a:lnTo>
                  <a:lnTo>
                    <a:pt x="167" y="57"/>
                  </a:lnTo>
                  <a:lnTo>
                    <a:pt x="160" y="50"/>
                  </a:lnTo>
                  <a:lnTo>
                    <a:pt x="151" y="43"/>
                  </a:lnTo>
                  <a:lnTo>
                    <a:pt x="138" y="34"/>
                  </a:lnTo>
                  <a:lnTo>
                    <a:pt x="125" y="25"/>
                  </a:lnTo>
                  <a:lnTo>
                    <a:pt x="111" y="18"/>
                  </a:lnTo>
                  <a:lnTo>
                    <a:pt x="97" y="11"/>
                  </a:lnTo>
                  <a:lnTo>
                    <a:pt x="83" y="6"/>
                  </a:lnTo>
                  <a:lnTo>
                    <a:pt x="70" y="3"/>
                  </a:lnTo>
                  <a:lnTo>
                    <a:pt x="57" y="1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2" name="Freeform 51"/>
            <p:cNvSpPr>
              <a:spLocks/>
            </p:cNvSpPr>
            <p:nvPr userDrawn="1"/>
          </p:nvSpPr>
          <p:spPr bwMode="auto">
            <a:xfrm>
              <a:off x="6747" y="571"/>
              <a:ext cx="17" cy="13"/>
            </a:xfrm>
            <a:custGeom>
              <a:avLst/>
              <a:gdLst>
                <a:gd name="T0" fmla="*/ 39 w 203"/>
                <a:gd name="T1" fmla="*/ 0 h 161"/>
                <a:gd name="T2" fmla="*/ 31 w 203"/>
                <a:gd name="T3" fmla="*/ 1 h 161"/>
                <a:gd name="T4" fmla="*/ 23 w 203"/>
                <a:gd name="T5" fmla="*/ 3 h 161"/>
                <a:gd name="T6" fmla="*/ 17 w 203"/>
                <a:gd name="T7" fmla="*/ 7 h 161"/>
                <a:gd name="T8" fmla="*/ 11 w 203"/>
                <a:gd name="T9" fmla="*/ 12 h 161"/>
                <a:gd name="T10" fmla="*/ 6 w 203"/>
                <a:gd name="T11" fmla="*/ 18 h 161"/>
                <a:gd name="T12" fmla="*/ 3 w 203"/>
                <a:gd name="T13" fmla="*/ 26 h 161"/>
                <a:gd name="T14" fmla="*/ 1 w 203"/>
                <a:gd name="T15" fmla="*/ 32 h 161"/>
                <a:gd name="T16" fmla="*/ 0 w 203"/>
                <a:gd name="T17" fmla="*/ 39 h 161"/>
                <a:gd name="T18" fmla="*/ 1 w 203"/>
                <a:gd name="T19" fmla="*/ 46 h 161"/>
                <a:gd name="T20" fmla="*/ 2 w 203"/>
                <a:gd name="T21" fmla="*/ 53 h 161"/>
                <a:gd name="T22" fmla="*/ 4 w 203"/>
                <a:gd name="T23" fmla="*/ 60 h 161"/>
                <a:gd name="T24" fmla="*/ 8 w 203"/>
                <a:gd name="T25" fmla="*/ 68 h 161"/>
                <a:gd name="T26" fmla="*/ 13 w 203"/>
                <a:gd name="T27" fmla="*/ 78 h 161"/>
                <a:gd name="T28" fmla="*/ 19 w 203"/>
                <a:gd name="T29" fmla="*/ 86 h 161"/>
                <a:gd name="T30" fmla="*/ 26 w 203"/>
                <a:gd name="T31" fmla="*/ 94 h 161"/>
                <a:gd name="T32" fmla="*/ 34 w 203"/>
                <a:gd name="T33" fmla="*/ 103 h 161"/>
                <a:gd name="T34" fmla="*/ 42 w 203"/>
                <a:gd name="T35" fmla="*/ 111 h 161"/>
                <a:gd name="T36" fmla="*/ 52 w 203"/>
                <a:gd name="T37" fmla="*/ 118 h 161"/>
                <a:gd name="T38" fmla="*/ 62 w 203"/>
                <a:gd name="T39" fmla="*/ 126 h 161"/>
                <a:gd name="T40" fmla="*/ 73 w 203"/>
                <a:gd name="T41" fmla="*/ 133 h 161"/>
                <a:gd name="T42" fmla="*/ 83 w 203"/>
                <a:gd name="T43" fmla="*/ 139 h 161"/>
                <a:gd name="T44" fmla="*/ 94 w 203"/>
                <a:gd name="T45" fmla="*/ 144 h 161"/>
                <a:gd name="T46" fmla="*/ 105 w 203"/>
                <a:gd name="T47" fmla="*/ 149 h 161"/>
                <a:gd name="T48" fmla="*/ 117 w 203"/>
                <a:gd name="T49" fmla="*/ 153 h 161"/>
                <a:gd name="T50" fmla="*/ 128 w 203"/>
                <a:gd name="T51" fmla="*/ 157 h 161"/>
                <a:gd name="T52" fmla="*/ 139 w 203"/>
                <a:gd name="T53" fmla="*/ 159 h 161"/>
                <a:gd name="T54" fmla="*/ 149 w 203"/>
                <a:gd name="T55" fmla="*/ 161 h 161"/>
                <a:gd name="T56" fmla="*/ 159 w 203"/>
                <a:gd name="T57" fmla="*/ 161 h 161"/>
                <a:gd name="T58" fmla="*/ 167 w 203"/>
                <a:gd name="T59" fmla="*/ 161 h 161"/>
                <a:gd name="T60" fmla="*/ 173 w 203"/>
                <a:gd name="T61" fmla="*/ 160 h 161"/>
                <a:gd name="T62" fmla="*/ 179 w 203"/>
                <a:gd name="T63" fmla="*/ 159 h 161"/>
                <a:gd name="T64" fmla="*/ 184 w 203"/>
                <a:gd name="T65" fmla="*/ 157 h 161"/>
                <a:gd name="T66" fmla="*/ 189 w 203"/>
                <a:gd name="T67" fmla="*/ 155 h 161"/>
                <a:gd name="T68" fmla="*/ 193 w 203"/>
                <a:gd name="T69" fmla="*/ 152 h 161"/>
                <a:gd name="T70" fmla="*/ 197 w 203"/>
                <a:gd name="T71" fmla="*/ 149 h 161"/>
                <a:gd name="T72" fmla="*/ 201 w 203"/>
                <a:gd name="T73" fmla="*/ 145 h 161"/>
                <a:gd name="T74" fmla="*/ 202 w 203"/>
                <a:gd name="T75" fmla="*/ 142 h 161"/>
                <a:gd name="T76" fmla="*/ 203 w 203"/>
                <a:gd name="T77" fmla="*/ 139 h 161"/>
                <a:gd name="T78" fmla="*/ 203 w 203"/>
                <a:gd name="T79" fmla="*/ 135 h 161"/>
                <a:gd name="T80" fmla="*/ 203 w 203"/>
                <a:gd name="T81" fmla="*/ 131 h 161"/>
                <a:gd name="T82" fmla="*/ 201 w 203"/>
                <a:gd name="T83" fmla="*/ 124 h 161"/>
                <a:gd name="T84" fmla="*/ 198 w 203"/>
                <a:gd name="T85" fmla="*/ 117 h 161"/>
                <a:gd name="T86" fmla="*/ 193 w 203"/>
                <a:gd name="T87" fmla="*/ 107 h 161"/>
                <a:gd name="T88" fmla="*/ 187 w 203"/>
                <a:gd name="T89" fmla="*/ 98 h 161"/>
                <a:gd name="T90" fmla="*/ 179 w 203"/>
                <a:gd name="T91" fmla="*/ 88 h 161"/>
                <a:gd name="T92" fmla="*/ 171 w 203"/>
                <a:gd name="T93" fmla="*/ 78 h 161"/>
                <a:gd name="T94" fmla="*/ 162 w 203"/>
                <a:gd name="T95" fmla="*/ 68 h 161"/>
                <a:gd name="T96" fmla="*/ 151 w 203"/>
                <a:gd name="T97" fmla="*/ 58 h 161"/>
                <a:gd name="T98" fmla="*/ 140 w 203"/>
                <a:gd name="T99" fmla="*/ 49 h 161"/>
                <a:gd name="T100" fmla="*/ 129 w 203"/>
                <a:gd name="T101" fmla="*/ 40 h 161"/>
                <a:gd name="T102" fmla="*/ 118 w 203"/>
                <a:gd name="T103" fmla="*/ 32 h 161"/>
                <a:gd name="T104" fmla="*/ 105 w 203"/>
                <a:gd name="T105" fmla="*/ 24 h 161"/>
                <a:gd name="T106" fmla="*/ 94 w 203"/>
                <a:gd name="T107" fmla="*/ 17 h 161"/>
                <a:gd name="T108" fmla="*/ 82 w 203"/>
                <a:gd name="T109" fmla="*/ 11 h 161"/>
                <a:gd name="T110" fmla="*/ 71 w 203"/>
                <a:gd name="T111" fmla="*/ 6 h 161"/>
                <a:gd name="T112" fmla="*/ 60 w 203"/>
                <a:gd name="T113" fmla="*/ 3 h 161"/>
                <a:gd name="T114" fmla="*/ 49 w 203"/>
                <a:gd name="T115" fmla="*/ 1 h 161"/>
                <a:gd name="T116" fmla="*/ 39 w 203"/>
                <a:gd name="T117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03" h="161">
                  <a:moveTo>
                    <a:pt x="39" y="0"/>
                  </a:moveTo>
                  <a:lnTo>
                    <a:pt x="31" y="1"/>
                  </a:lnTo>
                  <a:lnTo>
                    <a:pt x="23" y="3"/>
                  </a:lnTo>
                  <a:lnTo>
                    <a:pt x="17" y="7"/>
                  </a:lnTo>
                  <a:lnTo>
                    <a:pt x="11" y="12"/>
                  </a:lnTo>
                  <a:lnTo>
                    <a:pt x="6" y="18"/>
                  </a:lnTo>
                  <a:lnTo>
                    <a:pt x="3" y="26"/>
                  </a:lnTo>
                  <a:lnTo>
                    <a:pt x="1" y="32"/>
                  </a:lnTo>
                  <a:lnTo>
                    <a:pt x="0" y="39"/>
                  </a:lnTo>
                  <a:lnTo>
                    <a:pt x="1" y="46"/>
                  </a:lnTo>
                  <a:lnTo>
                    <a:pt x="2" y="53"/>
                  </a:lnTo>
                  <a:lnTo>
                    <a:pt x="4" y="60"/>
                  </a:lnTo>
                  <a:lnTo>
                    <a:pt x="8" y="68"/>
                  </a:lnTo>
                  <a:lnTo>
                    <a:pt x="13" y="78"/>
                  </a:lnTo>
                  <a:lnTo>
                    <a:pt x="19" y="86"/>
                  </a:lnTo>
                  <a:lnTo>
                    <a:pt x="26" y="94"/>
                  </a:lnTo>
                  <a:lnTo>
                    <a:pt x="34" y="103"/>
                  </a:lnTo>
                  <a:lnTo>
                    <a:pt x="42" y="111"/>
                  </a:lnTo>
                  <a:lnTo>
                    <a:pt x="52" y="118"/>
                  </a:lnTo>
                  <a:lnTo>
                    <a:pt x="62" y="126"/>
                  </a:lnTo>
                  <a:lnTo>
                    <a:pt x="73" y="133"/>
                  </a:lnTo>
                  <a:lnTo>
                    <a:pt x="83" y="139"/>
                  </a:lnTo>
                  <a:lnTo>
                    <a:pt x="94" y="144"/>
                  </a:lnTo>
                  <a:lnTo>
                    <a:pt x="105" y="149"/>
                  </a:lnTo>
                  <a:lnTo>
                    <a:pt x="117" y="153"/>
                  </a:lnTo>
                  <a:lnTo>
                    <a:pt x="128" y="157"/>
                  </a:lnTo>
                  <a:lnTo>
                    <a:pt x="139" y="159"/>
                  </a:lnTo>
                  <a:lnTo>
                    <a:pt x="149" y="161"/>
                  </a:lnTo>
                  <a:lnTo>
                    <a:pt x="159" y="161"/>
                  </a:lnTo>
                  <a:lnTo>
                    <a:pt x="167" y="161"/>
                  </a:lnTo>
                  <a:lnTo>
                    <a:pt x="173" y="160"/>
                  </a:lnTo>
                  <a:lnTo>
                    <a:pt x="179" y="159"/>
                  </a:lnTo>
                  <a:lnTo>
                    <a:pt x="184" y="157"/>
                  </a:lnTo>
                  <a:lnTo>
                    <a:pt x="189" y="155"/>
                  </a:lnTo>
                  <a:lnTo>
                    <a:pt x="193" y="152"/>
                  </a:lnTo>
                  <a:lnTo>
                    <a:pt x="197" y="149"/>
                  </a:lnTo>
                  <a:lnTo>
                    <a:pt x="201" y="145"/>
                  </a:lnTo>
                  <a:lnTo>
                    <a:pt x="202" y="142"/>
                  </a:lnTo>
                  <a:lnTo>
                    <a:pt x="203" y="139"/>
                  </a:lnTo>
                  <a:lnTo>
                    <a:pt x="203" y="135"/>
                  </a:lnTo>
                  <a:lnTo>
                    <a:pt x="203" y="131"/>
                  </a:lnTo>
                  <a:lnTo>
                    <a:pt x="201" y="124"/>
                  </a:lnTo>
                  <a:lnTo>
                    <a:pt x="198" y="117"/>
                  </a:lnTo>
                  <a:lnTo>
                    <a:pt x="193" y="107"/>
                  </a:lnTo>
                  <a:lnTo>
                    <a:pt x="187" y="98"/>
                  </a:lnTo>
                  <a:lnTo>
                    <a:pt x="179" y="88"/>
                  </a:lnTo>
                  <a:lnTo>
                    <a:pt x="171" y="78"/>
                  </a:lnTo>
                  <a:lnTo>
                    <a:pt x="162" y="68"/>
                  </a:lnTo>
                  <a:lnTo>
                    <a:pt x="151" y="58"/>
                  </a:lnTo>
                  <a:lnTo>
                    <a:pt x="140" y="49"/>
                  </a:lnTo>
                  <a:lnTo>
                    <a:pt x="129" y="40"/>
                  </a:lnTo>
                  <a:lnTo>
                    <a:pt x="118" y="32"/>
                  </a:lnTo>
                  <a:lnTo>
                    <a:pt x="105" y="24"/>
                  </a:lnTo>
                  <a:lnTo>
                    <a:pt x="94" y="17"/>
                  </a:lnTo>
                  <a:lnTo>
                    <a:pt x="82" y="11"/>
                  </a:lnTo>
                  <a:lnTo>
                    <a:pt x="71" y="6"/>
                  </a:lnTo>
                  <a:lnTo>
                    <a:pt x="60" y="3"/>
                  </a:lnTo>
                  <a:lnTo>
                    <a:pt x="49" y="1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3" name="Freeform 52"/>
            <p:cNvSpPr>
              <a:spLocks/>
            </p:cNvSpPr>
            <p:nvPr userDrawn="1"/>
          </p:nvSpPr>
          <p:spPr bwMode="auto">
            <a:xfrm>
              <a:off x="6162" y="347"/>
              <a:ext cx="109" cy="148"/>
            </a:xfrm>
            <a:custGeom>
              <a:avLst/>
              <a:gdLst>
                <a:gd name="T0" fmla="*/ 139 w 1310"/>
                <a:gd name="T1" fmla="*/ 1401 h 1770"/>
                <a:gd name="T2" fmla="*/ 306 w 1310"/>
                <a:gd name="T3" fmla="*/ 1438 h 1770"/>
                <a:gd name="T4" fmla="*/ 458 w 1310"/>
                <a:gd name="T5" fmla="*/ 1457 h 1770"/>
                <a:gd name="T6" fmla="*/ 615 w 1310"/>
                <a:gd name="T7" fmla="*/ 1458 h 1770"/>
                <a:gd name="T8" fmla="*/ 741 w 1310"/>
                <a:gd name="T9" fmla="*/ 1434 h 1770"/>
                <a:gd name="T10" fmla="*/ 790 w 1310"/>
                <a:gd name="T11" fmla="*/ 1409 h 1770"/>
                <a:gd name="T12" fmla="*/ 825 w 1310"/>
                <a:gd name="T13" fmla="*/ 1378 h 1770"/>
                <a:gd name="T14" fmla="*/ 844 w 1310"/>
                <a:gd name="T15" fmla="*/ 1337 h 1770"/>
                <a:gd name="T16" fmla="*/ 848 w 1310"/>
                <a:gd name="T17" fmla="*/ 1285 h 1770"/>
                <a:gd name="T18" fmla="*/ 824 w 1310"/>
                <a:gd name="T19" fmla="*/ 1220 h 1770"/>
                <a:gd name="T20" fmla="*/ 749 w 1310"/>
                <a:gd name="T21" fmla="*/ 1161 h 1770"/>
                <a:gd name="T22" fmla="*/ 571 w 1310"/>
                <a:gd name="T23" fmla="*/ 1078 h 1770"/>
                <a:gd name="T24" fmla="*/ 321 w 1310"/>
                <a:gd name="T25" fmla="*/ 964 h 1770"/>
                <a:gd name="T26" fmla="*/ 198 w 1310"/>
                <a:gd name="T27" fmla="*/ 893 h 1770"/>
                <a:gd name="T28" fmla="*/ 116 w 1310"/>
                <a:gd name="T29" fmla="*/ 826 h 1770"/>
                <a:gd name="T30" fmla="*/ 52 w 1310"/>
                <a:gd name="T31" fmla="*/ 736 h 1770"/>
                <a:gd name="T32" fmla="*/ 13 w 1310"/>
                <a:gd name="T33" fmla="*/ 633 h 1770"/>
                <a:gd name="T34" fmla="*/ 0 w 1310"/>
                <a:gd name="T35" fmla="*/ 516 h 1770"/>
                <a:gd name="T36" fmla="*/ 19 w 1310"/>
                <a:gd name="T37" fmla="*/ 370 h 1770"/>
                <a:gd name="T38" fmla="*/ 75 w 1310"/>
                <a:gd name="T39" fmla="*/ 247 h 1770"/>
                <a:gd name="T40" fmla="*/ 169 w 1310"/>
                <a:gd name="T41" fmla="*/ 148 h 1770"/>
                <a:gd name="T42" fmla="*/ 294 w 1310"/>
                <a:gd name="T43" fmla="*/ 73 h 1770"/>
                <a:gd name="T44" fmla="*/ 443 w 1310"/>
                <a:gd name="T45" fmla="*/ 24 h 1770"/>
                <a:gd name="T46" fmla="*/ 614 w 1310"/>
                <a:gd name="T47" fmla="*/ 2 h 1770"/>
                <a:gd name="T48" fmla="*/ 836 w 1310"/>
                <a:gd name="T49" fmla="*/ 8 h 1770"/>
                <a:gd name="T50" fmla="*/ 1177 w 1310"/>
                <a:gd name="T51" fmla="*/ 61 h 1770"/>
                <a:gd name="T52" fmla="*/ 1060 w 1310"/>
                <a:gd name="T53" fmla="*/ 344 h 1770"/>
                <a:gd name="T54" fmla="*/ 921 w 1310"/>
                <a:gd name="T55" fmla="*/ 309 h 1770"/>
                <a:gd name="T56" fmla="*/ 787 w 1310"/>
                <a:gd name="T57" fmla="*/ 292 h 1770"/>
                <a:gd name="T58" fmla="*/ 638 w 1310"/>
                <a:gd name="T59" fmla="*/ 296 h 1770"/>
                <a:gd name="T60" fmla="*/ 521 w 1310"/>
                <a:gd name="T61" fmla="*/ 331 h 1770"/>
                <a:gd name="T62" fmla="*/ 483 w 1310"/>
                <a:gd name="T63" fmla="*/ 359 h 1770"/>
                <a:gd name="T64" fmla="*/ 459 w 1310"/>
                <a:gd name="T65" fmla="*/ 395 h 1770"/>
                <a:gd name="T66" fmla="*/ 450 w 1310"/>
                <a:gd name="T67" fmla="*/ 439 h 1770"/>
                <a:gd name="T68" fmla="*/ 463 w 1310"/>
                <a:gd name="T69" fmla="*/ 502 h 1770"/>
                <a:gd name="T70" fmla="*/ 521 w 1310"/>
                <a:gd name="T71" fmla="*/ 553 h 1770"/>
                <a:gd name="T72" fmla="*/ 674 w 1310"/>
                <a:gd name="T73" fmla="*/ 629 h 1770"/>
                <a:gd name="T74" fmla="*/ 946 w 1310"/>
                <a:gd name="T75" fmla="*/ 756 h 1770"/>
                <a:gd name="T76" fmla="*/ 1080 w 1310"/>
                <a:gd name="T77" fmla="*/ 832 h 1770"/>
                <a:gd name="T78" fmla="*/ 1174 w 1310"/>
                <a:gd name="T79" fmla="*/ 901 h 1770"/>
                <a:gd name="T80" fmla="*/ 1241 w 1310"/>
                <a:gd name="T81" fmla="*/ 979 h 1770"/>
                <a:gd name="T82" fmla="*/ 1287 w 1310"/>
                <a:gd name="T83" fmla="*/ 1074 h 1770"/>
                <a:gd name="T84" fmla="*/ 1308 w 1310"/>
                <a:gd name="T85" fmla="*/ 1182 h 1770"/>
                <a:gd name="T86" fmla="*/ 1301 w 1310"/>
                <a:gd name="T87" fmla="*/ 1328 h 1770"/>
                <a:gd name="T88" fmla="*/ 1276 w 1310"/>
                <a:gd name="T89" fmla="*/ 1418 h 1770"/>
                <a:gd name="T90" fmla="*/ 1242 w 1310"/>
                <a:gd name="T91" fmla="*/ 1486 h 1770"/>
                <a:gd name="T92" fmla="*/ 1196 w 1310"/>
                <a:gd name="T93" fmla="*/ 1547 h 1770"/>
                <a:gd name="T94" fmla="*/ 1098 w 1310"/>
                <a:gd name="T95" fmla="*/ 1633 h 1770"/>
                <a:gd name="T96" fmla="*/ 965 w 1310"/>
                <a:gd name="T97" fmla="*/ 1703 h 1770"/>
                <a:gd name="T98" fmla="*/ 813 w 1310"/>
                <a:gd name="T99" fmla="*/ 1747 h 1770"/>
                <a:gd name="T100" fmla="*/ 639 w 1310"/>
                <a:gd name="T101" fmla="*/ 1768 h 1770"/>
                <a:gd name="T102" fmla="*/ 366 w 1310"/>
                <a:gd name="T103" fmla="*/ 1761 h 1770"/>
                <a:gd name="T104" fmla="*/ 34 w 1310"/>
                <a:gd name="T105" fmla="*/ 1707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310" h="1770">
                  <a:moveTo>
                    <a:pt x="34" y="1707"/>
                  </a:moveTo>
                  <a:lnTo>
                    <a:pt x="34" y="1371"/>
                  </a:lnTo>
                  <a:lnTo>
                    <a:pt x="70" y="1382"/>
                  </a:lnTo>
                  <a:lnTo>
                    <a:pt x="105" y="1392"/>
                  </a:lnTo>
                  <a:lnTo>
                    <a:pt x="139" y="1401"/>
                  </a:lnTo>
                  <a:lnTo>
                    <a:pt x="174" y="1410"/>
                  </a:lnTo>
                  <a:lnTo>
                    <a:pt x="208" y="1419"/>
                  </a:lnTo>
                  <a:lnTo>
                    <a:pt x="240" y="1426"/>
                  </a:lnTo>
                  <a:lnTo>
                    <a:pt x="273" y="1432"/>
                  </a:lnTo>
                  <a:lnTo>
                    <a:pt x="306" y="1438"/>
                  </a:lnTo>
                  <a:lnTo>
                    <a:pt x="336" y="1444"/>
                  </a:lnTo>
                  <a:lnTo>
                    <a:pt x="368" y="1448"/>
                  </a:lnTo>
                  <a:lnTo>
                    <a:pt x="399" y="1452"/>
                  </a:lnTo>
                  <a:lnTo>
                    <a:pt x="428" y="1455"/>
                  </a:lnTo>
                  <a:lnTo>
                    <a:pt x="458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3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7" y="1451"/>
                  </a:lnTo>
                  <a:lnTo>
                    <a:pt x="705" y="1445"/>
                  </a:lnTo>
                  <a:lnTo>
                    <a:pt x="729" y="1438"/>
                  </a:lnTo>
                  <a:lnTo>
                    <a:pt x="741" y="1434"/>
                  </a:lnTo>
                  <a:lnTo>
                    <a:pt x="751" y="1430"/>
                  </a:lnTo>
                  <a:lnTo>
                    <a:pt x="763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3" y="1391"/>
                  </a:lnTo>
                  <a:lnTo>
                    <a:pt x="819" y="1385"/>
                  </a:lnTo>
                  <a:lnTo>
                    <a:pt x="825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8" y="1354"/>
                  </a:lnTo>
                  <a:lnTo>
                    <a:pt x="841" y="1346"/>
                  </a:lnTo>
                  <a:lnTo>
                    <a:pt x="844" y="1337"/>
                  </a:lnTo>
                  <a:lnTo>
                    <a:pt x="846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8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5" y="1208"/>
                  </a:lnTo>
                  <a:lnTo>
                    <a:pt x="804" y="1198"/>
                  </a:lnTo>
                  <a:lnTo>
                    <a:pt x="790" y="1187"/>
                  </a:lnTo>
                  <a:lnTo>
                    <a:pt x="773" y="1175"/>
                  </a:lnTo>
                  <a:lnTo>
                    <a:pt x="749" y="1161"/>
                  </a:lnTo>
                  <a:lnTo>
                    <a:pt x="723" y="1146"/>
                  </a:lnTo>
                  <a:lnTo>
                    <a:pt x="691" y="1131"/>
                  </a:lnTo>
                  <a:lnTo>
                    <a:pt x="656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5"/>
                  </a:lnTo>
                  <a:lnTo>
                    <a:pt x="352" y="980"/>
                  </a:lnTo>
                  <a:lnTo>
                    <a:pt x="321" y="964"/>
                  </a:lnTo>
                  <a:lnTo>
                    <a:pt x="292" y="949"/>
                  </a:lnTo>
                  <a:lnTo>
                    <a:pt x="266" y="935"/>
                  </a:lnTo>
                  <a:lnTo>
                    <a:pt x="241" y="921"/>
                  </a:lnTo>
                  <a:lnTo>
                    <a:pt x="219" y="906"/>
                  </a:lnTo>
                  <a:lnTo>
                    <a:pt x="198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6" y="854"/>
                  </a:lnTo>
                  <a:lnTo>
                    <a:pt x="132" y="842"/>
                  </a:lnTo>
                  <a:lnTo>
                    <a:pt x="116" y="826"/>
                  </a:lnTo>
                  <a:lnTo>
                    <a:pt x="101" y="808"/>
                  </a:lnTo>
                  <a:lnTo>
                    <a:pt x="87" y="791"/>
                  </a:lnTo>
                  <a:lnTo>
                    <a:pt x="74" y="773"/>
                  </a:lnTo>
                  <a:lnTo>
                    <a:pt x="62" y="754"/>
                  </a:lnTo>
                  <a:lnTo>
                    <a:pt x="52" y="736"/>
                  </a:lnTo>
                  <a:lnTo>
                    <a:pt x="42" y="715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5" y="588"/>
                  </a:lnTo>
                  <a:lnTo>
                    <a:pt x="2" y="564"/>
                  </a:lnTo>
                  <a:lnTo>
                    <a:pt x="1" y="541"/>
                  </a:lnTo>
                  <a:lnTo>
                    <a:pt x="0" y="516"/>
                  </a:lnTo>
                  <a:lnTo>
                    <a:pt x="1" y="485"/>
                  </a:lnTo>
                  <a:lnTo>
                    <a:pt x="3" y="455"/>
                  </a:lnTo>
                  <a:lnTo>
                    <a:pt x="7" y="425"/>
                  </a:lnTo>
                  <a:lnTo>
                    <a:pt x="12" y="397"/>
                  </a:lnTo>
                  <a:lnTo>
                    <a:pt x="19" y="370"/>
                  </a:lnTo>
                  <a:lnTo>
                    <a:pt x="27" y="344"/>
                  </a:lnTo>
                  <a:lnTo>
                    <a:pt x="36" y="318"/>
                  </a:lnTo>
                  <a:lnTo>
                    <a:pt x="48" y="294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8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3" y="61"/>
                  </a:lnTo>
                  <a:lnTo>
                    <a:pt x="352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6" y="18"/>
                  </a:lnTo>
                  <a:lnTo>
                    <a:pt x="509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1" y="0"/>
                  </a:lnTo>
                  <a:lnTo>
                    <a:pt x="689" y="0"/>
                  </a:lnTo>
                  <a:lnTo>
                    <a:pt x="733" y="0"/>
                  </a:lnTo>
                  <a:lnTo>
                    <a:pt x="783" y="3"/>
                  </a:lnTo>
                  <a:lnTo>
                    <a:pt x="836" y="8"/>
                  </a:lnTo>
                  <a:lnTo>
                    <a:pt x="895" y="15"/>
                  </a:lnTo>
                  <a:lnTo>
                    <a:pt x="958" y="23"/>
                  </a:lnTo>
                  <a:lnTo>
                    <a:pt x="1027" y="35"/>
                  </a:lnTo>
                  <a:lnTo>
                    <a:pt x="1099" y="47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8" y="363"/>
                  </a:lnTo>
                  <a:lnTo>
                    <a:pt x="1089" y="353"/>
                  </a:lnTo>
                  <a:lnTo>
                    <a:pt x="1060" y="344"/>
                  </a:lnTo>
                  <a:lnTo>
                    <a:pt x="1032" y="336"/>
                  </a:lnTo>
                  <a:lnTo>
                    <a:pt x="1003" y="327"/>
                  </a:lnTo>
                  <a:lnTo>
                    <a:pt x="976" y="320"/>
                  </a:lnTo>
                  <a:lnTo>
                    <a:pt x="947" y="314"/>
                  </a:lnTo>
                  <a:lnTo>
                    <a:pt x="921" y="309"/>
                  </a:lnTo>
                  <a:lnTo>
                    <a:pt x="893" y="304"/>
                  </a:lnTo>
                  <a:lnTo>
                    <a:pt x="867" y="300"/>
                  </a:lnTo>
                  <a:lnTo>
                    <a:pt x="839" y="297"/>
                  </a:lnTo>
                  <a:lnTo>
                    <a:pt x="814" y="294"/>
                  </a:lnTo>
                  <a:lnTo>
                    <a:pt x="787" y="292"/>
                  </a:lnTo>
                  <a:lnTo>
                    <a:pt x="762" y="291"/>
                  </a:lnTo>
                  <a:lnTo>
                    <a:pt x="736" y="291"/>
                  </a:lnTo>
                  <a:lnTo>
                    <a:pt x="700" y="292"/>
                  </a:lnTo>
                  <a:lnTo>
                    <a:pt x="669" y="293"/>
                  </a:lnTo>
                  <a:lnTo>
                    <a:pt x="638" y="296"/>
                  </a:lnTo>
                  <a:lnTo>
                    <a:pt x="610" y="301"/>
                  </a:lnTo>
                  <a:lnTo>
                    <a:pt x="584" y="306"/>
                  </a:lnTo>
                  <a:lnTo>
                    <a:pt x="561" y="313"/>
                  </a:lnTo>
                  <a:lnTo>
                    <a:pt x="539" y="321"/>
                  </a:lnTo>
                  <a:lnTo>
                    <a:pt x="521" y="331"/>
                  </a:lnTo>
                  <a:lnTo>
                    <a:pt x="512" y="336"/>
                  </a:lnTo>
                  <a:lnTo>
                    <a:pt x="504" y="341"/>
                  </a:lnTo>
                  <a:lnTo>
                    <a:pt x="496" y="346"/>
                  </a:lnTo>
                  <a:lnTo>
                    <a:pt x="489" y="352"/>
                  </a:lnTo>
                  <a:lnTo>
                    <a:pt x="483" y="359"/>
                  </a:lnTo>
                  <a:lnTo>
                    <a:pt x="477" y="365"/>
                  </a:lnTo>
                  <a:lnTo>
                    <a:pt x="472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6" y="403"/>
                  </a:lnTo>
                  <a:lnTo>
                    <a:pt x="454" y="411"/>
                  </a:lnTo>
                  <a:lnTo>
                    <a:pt x="452" y="420"/>
                  </a:lnTo>
                  <a:lnTo>
                    <a:pt x="450" y="430"/>
                  </a:lnTo>
                  <a:lnTo>
                    <a:pt x="450" y="439"/>
                  </a:lnTo>
                  <a:lnTo>
                    <a:pt x="448" y="449"/>
                  </a:lnTo>
                  <a:lnTo>
                    <a:pt x="450" y="463"/>
                  </a:lnTo>
                  <a:lnTo>
                    <a:pt x="453" y="477"/>
                  </a:lnTo>
                  <a:lnTo>
                    <a:pt x="457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3" y="536"/>
                  </a:lnTo>
                  <a:lnTo>
                    <a:pt x="507" y="545"/>
                  </a:lnTo>
                  <a:lnTo>
                    <a:pt x="521" y="553"/>
                  </a:lnTo>
                  <a:lnTo>
                    <a:pt x="541" y="564"/>
                  </a:lnTo>
                  <a:lnTo>
                    <a:pt x="567" y="577"/>
                  </a:lnTo>
                  <a:lnTo>
                    <a:pt x="597" y="592"/>
                  </a:lnTo>
                  <a:lnTo>
                    <a:pt x="633" y="609"/>
                  </a:lnTo>
                  <a:lnTo>
                    <a:pt x="674" y="629"/>
                  </a:lnTo>
                  <a:lnTo>
                    <a:pt x="720" y="649"/>
                  </a:lnTo>
                  <a:lnTo>
                    <a:pt x="772" y="672"/>
                  </a:lnTo>
                  <a:lnTo>
                    <a:pt x="846" y="707"/>
                  </a:lnTo>
                  <a:lnTo>
                    <a:pt x="915" y="740"/>
                  </a:lnTo>
                  <a:lnTo>
                    <a:pt x="946" y="756"/>
                  </a:lnTo>
                  <a:lnTo>
                    <a:pt x="976" y="771"/>
                  </a:lnTo>
                  <a:lnTo>
                    <a:pt x="1004" y="787"/>
                  </a:lnTo>
                  <a:lnTo>
                    <a:pt x="1032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2" y="846"/>
                  </a:lnTo>
                  <a:lnTo>
                    <a:pt x="1123" y="860"/>
                  </a:lnTo>
                  <a:lnTo>
                    <a:pt x="1141" y="875"/>
                  </a:lnTo>
                  <a:lnTo>
                    <a:pt x="1158" y="888"/>
                  </a:lnTo>
                  <a:lnTo>
                    <a:pt x="1174" y="901"/>
                  </a:lnTo>
                  <a:lnTo>
                    <a:pt x="1187" y="913"/>
                  </a:lnTo>
                  <a:lnTo>
                    <a:pt x="1202" y="930"/>
                  </a:lnTo>
                  <a:lnTo>
                    <a:pt x="1216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2" y="997"/>
                  </a:lnTo>
                  <a:lnTo>
                    <a:pt x="1262" y="1015"/>
                  </a:lnTo>
                  <a:lnTo>
                    <a:pt x="1271" y="1034"/>
                  </a:lnTo>
                  <a:lnTo>
                    <a:pt x="1279" y="1053"/>
                  </a:lnTo>
                  <a:lnTo>
                    <a:pt x="1287" y="1074"/>
                  </a:lnTo>
                  <a:lnTo>
                    <a:pt x="1293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8" y="1182"/>
                  </a:lnTo>
                  <a:lnTo>
                    <a:pt x="1309" y="1204"/>
                  </a:lnTo>
                  <a:lnTo>
                    <a:pt x="1310" y="1229"/>
                  </a:lnTo>
                  <a:lnTo>
                    <a:pt x="1309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7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1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8" y="1633"/>
                  </a:lnTo>
                  <a:lnTo>
                    <a:pt x="1069" y="1651"/>
                  </a:lnTo>
                  <a:lnTo>
                    <a:pt x="1044" y="1666"/>
                  </a:lnTo>
                  <a:lnTo>
                    <a:pt x="1019" y="1679"/>
                  </a:lnTo>
                  <a:lnTo>
                    <a:pt x="992" y="1691"/>
                  </a:lnTo>
                  <a:lnTo>
                    <a:pt x="965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3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2" y="1762"/>
                  </a:lnTo>
                  <a:lnTo>
                    <a:pt x="676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6" y="1761"/>
                  </a:lnTo>
                  <a:lnTo>
                    <a:pt x="300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1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4" name="Freeform 53"/>
            <p:cNvSpPr>
              <a:spLocks/>
            </p:cNvSpPr>
            <p:nvPr userDrawn="1"/>
          </p:nvSpPr>
          <p:spPr bwMode="auto">
            <a:xfrm>
              <a:off x="6294" y="350"/>
              <a:ext cx="39" cy="142"/>
            </a:xfrm>
            <a:custGeom>
              <a:avLst/>
              <a:gdLst>
                <a:gd name="T0" fmla="*/ 476 w 476"/>
                <a:gd name="T1" fmla="*/ 0 h 1706"/>
                <a:gd name="T2" fmla="*/ 476 w 476"/>
                <a:gd name="T3" fmla="*/ 1706 h 1706"/>
                <a:gd name="T4" fmla="*/ 0 w 476"/>
                <a:gd name="T5" fmla="*/ 1706 h 1706"/>
                <a:gd name="T6" fmla="*/ 0 w 476"/>
                <a:gd name="T7" fmla="*/ 0 h 1706"/>
                <a:gd name="T8" fmla="*/ 238 w 476"/>
                <a:gd name="T9" fmla="*/ 285 h 1706"/>
                <a:gd name="T10" fmla="*/ 476 w 476"/>
                <a:gd name="T11" fmla="*/ 0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6" h="1706">
                  <a:moveTo>
                    <a:pt x="476" y="0"/>
                  </a:moveTo>
                  <a:lnTo>
                    <a:pt x="476" y="1706"/>
                  </a:lnTo>
                  <a:lnTo>
                    <a:pt x="0" y="1706"/>
                  </a:lnTo>
                  <a:lnTo>
                    <a:pt x="0" y="0"/>
                  </a:lnTo>
                  <a:lnTo>
                    <a:pt x="238" y="285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5" name="Freeform 54"/>
            <p:cNvSpPr>
              <a:spLocks/>
            </p:cNvSpPr>
            <p:nvPr userDrawn="1"/>
          </p:nvSpPr>
          <p:spPr bwMode="auto">
            <a:xfrm>
              <a:off x="6294" y="350"/>
              <a:ext cx="39" cy="44"/>
            </a:xfrm>
            <a:custGeom>
              <a:avLst/>
              <a:gdLst>
                <a:gd name="T0" fmla="*/ 476 w 476"/>
                <a:gd name="T1" fmla="*/ 0 h 530"/>
                <a:gd name="T2" fmla="*/ 0 w 476"/>
                <a:gd name="T3" fmla="*/ 0 h 530"/>
                <a:gd name="T4" fmla="*/ 238 w 476"/>
                <a:gd name="T5" fmla="*/ 530 h 530"/>
                <a:gd name="T6" fmla="*/ 476 w 476"/>
                <a:gd name="T7" fmla="*/ 0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6" h="530">
                  <a:moveTo>
                    <a:pt x="476" y="0"/>
                  </a:moveTo>
                  <a:lnTo>
                    <a:pt x="0" y="0"/>
                  </a:lnTo>
                  <a:lnTo>
                    <a:pt x="238" y="530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6" name="Freeform 55"/>
            <p:cNvSpPr>
              <a:spLocks/>
            </p:cNvSpPr>
            <p:nvPr userDrawn="1"/>
          </p:nvSpPr>
          <p:spPr bwMode="auto">
            <a:xfrm>
              <a:off x="6370" y="350"/>
              <a:ext cx="103" cy="142"/>
            </a:xfrm>
            <a:custGeom>
              <a:avLst/>
              <a:gdLst>
                <a:gd name="T0" fmla="*/ 0 w 1241"/>
                <a:gd name="T1" fmla="*/ 1706 h 1706"/>
                <a:gd name="T2" fmla="*/ 0 w 1241"/>
                <a:gd name="T3" fmla="*/ 0 h 1706"/>
                <a:gd name="T4" fmla="*/ 1222 w 1241"/>
                <a:gd name="T5" fmla="*/ 0 h 1706"/>
                <a:gd name="T6" fmla="*/ 1222 w 1241"/>
                <a:gd name="T7" fmla="*/ 309 h 1706"/>
                <a:gd name="T8" fmla="*/ 459 w 1241"/>
                <a:gd name="T9" fmla="*/ 309 h 1706"/>
                <a:gd name="T10" fmla="*/ 459 w 1241"/>
                <a:gd name="T11" fmla="*/ 693 h 1706"/>
                <a:gd name="T12" fmla="*/ 1123 w 1241"/>
                <a:gd name="T13" fmla="*/ 693 h 1706"/>
                <a:gd name="T14" fmla="*/ 1123 w 1241"/>
                <a:gd name="T15" fmla="*/ 975 h 1706"/>
                <a:gd name="T16" fmla="*/ 459 w 1241"/>
                <a:gd name="T17" fmla="*/ 975 h 1706"/>
                <a:gd name="T18" fmla="*/ 459 w 1241"/>
                <a:gd name="T19" fmla="*/ 1380 h 1706"/>
                <a:gd name="T20" fmla="*/ 1241 w 1241"/>
                <a:gd name="T21" fmla="*/ 1380 h 1706"/>
                <a:gd name="T22" fmla="*/ 1241 w 1241"/>
                <a:gd name="T23" fmla="*/ 1706 h 1706"/>
                <a:gd name="T24" fmla="*/ 0 w 1241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1" h="1706">
                  <a:moveTo>
                    <a:pt x="0" y="1706"/>
                  </a:moveTo>
                  <a:lnTo>
                    <a:pt x="0" y="0"/>
                  </a:lnTo>
                  <a:lnTo>
                    <a:pt x="1222" y="0"/>
                  </a:lnTo>
                  <a:lnTo>
                    <a:pt x="1222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1" y="1380"/>
                  </a:lnTo>
                  <a:lnTo>
                    <a:pt x="1241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8" name="Freeform 56"/>
            <p:cNvSpPr>
              <a:spLocks/>
            </p:cNvSpPr>
            <p:nvPr userDrawn="1"/>
          </p:nvSpPr>
          <p:spPr bwMode="auto">
            <a:xfrm>
              <a:off x="6499" y="350"/>
              <a:ext cx="173" cy="143"/>
            </a:xfrm>
            <a:custGeom>
              <a:avLst/>
              <a:gdLst>
                <a:gd name="T0" fmla="*/ 0 w 2073"/>
                <a:gd name="T1" fmla="*/ 1706 h 1723"/>
                <a:gd name="T2" fmla="*/ 0 w 2073"/>
                <a:gd name="T3" fmla="*/ 0 h 1723"/>
                <a:gd name="T4" fmla="*/ 617 w 2073"/>
                <a:gd name="T5" fmla="*/ 0 h 1723"/>
                <a:gd name="T6" fmla="*/ 1047 w 2073"/>
                <a:gd name="T7" fmla="*/ 1090 h 1723"/>
                <a:gd name="T8" fmla="*/ 1486 w 2073"/>
                <a:gd name="T9" fmla="*/ 0 h 1723"/>
                <a:gd name="T10" fmla="*/ 2073 w 2073"/>
                <a:gd name="T11" fmla="*/ 0 h 1723"/>
                <a:gd name="T12" fmla="*/ 2073 w 2073"/>
                <a:gd name="T13" fmla="*/ 1706 h 1723"/>
                <a:gd name="T14" fmla="*/ 1621 w 2073"/>
                <a:gd name="T15" fmla="*/ 1706 h 1723"/>
                <a:gd name="T16" fmla="*/ 1621 w 2073"/>
                <a:gd name="T17" fmla="*/ 499 h 1723"/>
                <a:gd name="T18" fmla="*/ 1121 w 2073"/>
                <a:gd name="T19" fmla="*/ 1723 h 1723"/>
                <a:gd name="T20" fmla="*/ 826 w 2073"/>
                <a:gd name="T21" fmla="*/ 1723 h 1723"/>
                <a:gd name="T22" fmla="*/ 336 w 2073"/>
                <a:gd name="T23" fmla="*/ 499 h 1723"/>
                <a:gd name="T24" fmla="*/ 336 w 2073"/>
                <a:gd name="T25" fmla="*/ 1706 h 1723"/>
                <a:gd name="T26" fmla="*/ 0 w 2073"/>
                <a:gd name="T27" fmla="*/ 1706 h 17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73" h="1723">
                  <a:moveTo>
                    <a:pt x="0" y="1706"/>
                  </a:moveTo>
                  <a:lnTo>
                    <a:pt x="0" y="0"/>
                  </a:lnTo>
                  <a:lnTo>
                    <a:pt x="617" y="0"/>
                  </a:lnTo>
                  <a:lnTo>
                    <a:pt x="1047" y="1090"/>
                  </a:lnTo>
                  <a:lnTo>
                    <a:pt x="1486" y="0"/>
                  </a:lnTo>
                  <a:lnTo>
                    <a:pt x="2073" y="0"/>
                  </a:lnTo>
                  <a:lnTo>
                    <a:pt x="2073" y="1706"/>
                  </a:lnTo>
                  <a:lnTo>
                    <a:pt x="1621" y="1706"/>
                  </a:lnTo>
                  <a:lnTo>
                    <a:pt x="1621" y="499"/>
                  </a:lnTo>
                  <a:lnTo>
                    <a:pt x="1121" y="1723"/>
                  </a:lnTo>
                  <a:lnTo>
                    <a:pt x="826" y="1723"/>
                  </a:lnTo>
                  <a:lnTo>
                    <a:pt x="336" y="499"/>
                  </a:lnTo>
                  <a:lnTo>
                    <a:pt x="336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9" name="Freeform 57"/>
            <p:cNvSpPr>
              <a:spLocks/>
            </p:cNvSpPr>
            <p:nvPr userDrawn="1"/>
          </p:nvSpPr>
          <p:spPr bwMode="auto">
            <a:xfrm>
              <a:off x="6708" y="350"/>
              <a:ext cx="104" cy="142"/>
            </a:xfrm>
            <a:custGeom>
              <a:avLst/>
              <a:gdLst>
                <a:gd name="T0" fmla="*/ 0 w 1242"/>
                <a:gd name="T1" fmla="*/ 1706 h 1706"/>
                <a:gd name="T2" fmla="*/ 0 w 1242"/>
                <a:gd name="T3" fmla="*/ 0 h 1706"/>
                <a:gd name="T4" fmla="*/ 1221 w 1242"/>
                <a:gd name="T5" fmla="*/ 0 h 1706"/>
                <a:gd name="T6" fmla="*/ 1221 w 1242"/>
                <a:gd name="T7" fmla="*/ 309 h 1706"/>
                <a:gd name="T8" fmla="*/ 459 w 1242"/>
                <a:gd name="T9" fmla="*/ 309 h 1706"/>
                <a:gd name="T10" fmla="*/ 459 w 1242"/>
                <a:gd name="T11" fmla="*/ 693 h 1706"/>
                <a:gd name="T12" fmla="*/ 1123 w 1242"/>
                <a:gd name="T13" fmla="*/ 693 h 1706"/>
                <a:gd name="T14" fmla="*/ 1123 w 1242"/>
                <a:gd name="T15" fmla="*/ 975 h 1706"/>
                <a:gd name="T16" fmla="*/ 459 w 1242"/>
                <a:gd name="T17" fmla="*/ 975 h 1706"/>
                <a:gd name="T18" fmla="*/ 459 w 1242"/>
                <a:gd name="T19" fmla="*/ 1380 h 1706"/>
                <a:gd name="T20" fmla="*/ 1242 w 1242"/>
                <a:gd name="T21" fmla="*/ 1380 h 1706"/>
                <a:gd name="T22" fmla="*/ 1242 w 1242"/>
                <a:gd name="T23" fmla="*/ 1706 h 1706"/>
                <a:gd name="T24" fmla="*/ 0 w 1242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2" h="1706">
                  <a:moveTo>
                    <a:pt x="0" y="1706"/>
                  </a:moveTo>
                  <a:lnTo>
                    <a:pt x="0" y="0"/>
                  </a:lnTo>
                  <a:lnTo>
                    <a:pt x="1221" y="0"/>
                  </a:lnTo>
                  <a:lnTo>
                    <a:pt x="1221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2" y="1380"/>
                  </a:lnTo>
                  <a:lnTo>
                    <a:pt x="1242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0" name="Freeform 58"/>
            <p:cNvSpPr>
              <a:spLocks/>
            </p:cNvSpPr>
            <p:nvPr userDrawn="1"/>
          </p:nvSpPr>
          <p:spPr bwMode="auto">
            <a:xfrm>
              <a:off x="6838" y="350"/>
              <a:ext cx="123" cy="142"/>
            </a:xfrm>
            <a:custGeom>
              <a:avLst/>
              <a:gdLst>
                <a:gd name="T0" fmla="*/ 0 w 1473"/>
                <a:gd name="T1" fmla="*/ 1706 h 1706"/>
                <a:gd name="T2" fmla="*/ 0 w 1473"/>
                <a:gd name="T3" fmla="*/ 0 h 1706"/>
                <a:gd name="T4" fmla="*/ 551 w 1473"/>
                <a:gd name="T5" fmla="*/ 0 h 1706"/>
                <a:gd name="T6" fmla="*/ 1137 w 1473"/>
                <a:gd name="T7" fmla="*/ 1142 h 1706"/>
                <a:gd name="T8" fmla="*/ 1137 w 1473"/>
                <a:gd name="T9" fmla="*/ 0 h 1706"/>
                <a:gd name="T10" fmla="*/ 1473 w 1473"/>
                <a:gd name="T11" fmla="*/ 0 h 1706"/>
                <a:gd name="T12" fmla="*/ 1473 w 1473"/>
                <a:gd name="T13" fmla="*/ 1706 h 1706"/>
                <a:gd name="T14" fmla="*/ 936 w 1473"/>
                <a:gd name="T15" fmla="*/ 1706 h 1706"/>
                <a:gd name="T16" fmla="*/ 335 w 1473"/>
                <a:gd name="T17" fmla="*/ 549 h 1706"/>
                <a:gd name="T18" fmla="*/ 335 w 1473"/>
                <a:gd name="T19" fmla="*/ 1706 h 1706"/>
                <a:gd name="T20" fmla="*/ 0 w 1473"/>
                <a:gd name="T21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73" h="1706">
                  <a:moveTo>
                    <a:pt x="0" y="1706"/>
                  </a:moveTo>
                  <a:lnTo>
                    <a:pt x="0" y="0"/>
                  </a:lnTo>
                  <a:lnTo>
                    <a:pt x="551" y="0"/>
                  </a:lnTo>
                  <a:lnTo>
                    <a:pt x="1137" y="1142"/>
                  </a:lnTo>
                  <a:lnTo>
                    <a:pt x="1137" y="0"/>
                  </a:lnTo>
                  <a:lnTo>
                    <a:pt x="1473" y="0"/>
                  </a:lnTo>
                  <a:lnTo>
                    <a:pt x="1473" y="1706"/>
                  </a:lnTo>
                  <a:lnTo>
                    <a:pt x="936" y="1706"/>
                  </a:lnTo>
                  <a:lnTo>
                    <a:pt x="335" y="549"/>
                  </a:lnTo>
                  <a:lnTo>
                    <a:pt x="335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1" name="Freeform 59"/>
            <p:cNvSpPr>
              <a:spLocks/>
            </p:cNvSpPr>
            <p:nvPr userDrawn="1"/>
          </p:nvSpPr>
          <p:spPr bwMode="auto">
            <a:xfrm>
              <a:off x="6986" y="347"/>
              <a:ext cx="109" cy="148"/>
            </a:xfrm>
            <a:custGeom>
              <a:avLst/>
              <a:gdLst>
                <a:gd name="T0" fmla="*/ 138 w 1309"/>
                <a:gd name="T1" fmla="*/ 1401 h 1770"/>
                <a:gd name="T2" fmla="*/ 303 w 1309"/>
                <a:gd name="T3" fmla="*/ 1438 h 1770"/>
                <a:gd name="T4" fmla="*/ 456 w 1309"/>
                <a:gd name="T5" fmla="*/ 1457 h 1770"/>
                <a:gd name="T6" fmla="*/ 615 w 1309"/>
                <a:gd name="T7" fmla="*/ 1458 h 1770"/>
                <a:gd name="T8" fmla="*/ 740 w 1309"/>
                <a:gd name="T9" fmla="*/ 1434 h 1770"/>
                <a:gd name="T10" fmla="*/ 790 w 1309"/>
                <a:gd name="T11" fmla="*/ 1409 h 1770"/>
                <a:gd name="T12" fmla="*/ 824 w 1309"/>
                <a:gd name="T13" fmla="*/ 1378 h 1770"/>
                <a:gd name="T14" fmla="*/ 843 w 1309"/>
                <a:gd name="T15" fmla="*/ 1337 h 1770"/>
                <a:gd name="T16" fmla="*/ 847 w 1309"/>
                <a:gd name="T17" fmla="*/ 1285 h 1770"/>
                <a:gd name="T18" fmla="*/ 824 w 1309"/>
                <a:gd name="T19" fmla="*/ 1220 h 1770"/>
                <a:gd name="T20" fmla="*/ 750 w 1309"/>
                <a:gd name="T21" fmla="*/ 1161 h 1770"/>
                <a:gd name="T22" fmla="*/ 571 w 1309"/>
                <a:gd name="T23" fmla="*/ 1078 h 1770"/>
                <a:gd name="T24" fmla="*/ 321 w 1309"/>
                <a:gd name="T25" fmla="*/ 965 h 1770"/>
                <a:gd name="T26" fmla="*/ 197 w 1309"/>
                <a:gd name="T27" fmla="*/ 893 h 1770"/>
                <a:gd name="T28" fmla="*/ 116 w 1309"/>
                <a:gd name="T29" fmla="*/ 826 h 1770"/>
                <a:gd name="T30" fmla="*/ 51 w 1309"/>
                <a:gd name="T31" fmla="*/ 736 h 1770"/>
                <a:gd name="T32" fmla="*/ 13 w 1309"/>
                <a:gd name="T33" fmla="*/ 633 h 1770"/>
                <a:gd name="T34" fmla="*/ 0 w 1309"/>
                <a:gd name="T35" fmla="*/ 515 h 1770"/>
                <a:gd name="T36" fmla="*/ 18 w 1309"/>
                <a:gd name="T37" fmla="*/ 369 h 1770"/>
                <a:gd name="T38" fmla="*/ 75 w 1309"/>
                <a:gd name="T39" fmla="*/ 247 h 1770"/>
                <a:gd name="T40" fmla="*/ 169 w 1309"/>
                <a:gd name="T41" fmla="*/ 148 h 1770"/>
                <a:gd name="T42" fmla="*/ 294 w 1309"/>
                <a:gd name="T43" fmla="*/ 73 h 1770"/>
                <a:gd name="T44" fmla="*/ 443 w 1309"/>
                <a:gd name="T45" fmla="*/ 24 h 1770"/>
                <a:gd name="T46" fmla="*/ 614 w 1309"/>
                <a:gd name="T47" fmla="*/ 2 h 1770"/>
                <a:gd name="T48" fmla="*/ 832 w 1309"/>
                <a:gd name="T49" fmla="*/ 7 h 1770"/>
                <a:gd name="T50" fmla="*/ 1134 w 1309"/>
                <a:gd name="T51" fmla="*/ 54 h 1770"/>
                <a:gd name="T52" fmla="*/ 1088 w 1309"/>
                <a:gd name="T53" fmla="*/ 353 h 1770"/>
                <a:gd name="T54" fmla="*/ 947 w 1309"/>
                <a:gd name="T55" fmla="*/ 314 h 1770"/>
                <a:gd name="T56" fmla="*/ 811 w 1309"/>
                <a:gd name="T57" fmla="*/ 294 h 1770"/>
                <a:gd name="T58" fmla="*/ 667 w 1309"/>
                <a:gd name="T59" fmla="*/ 293 h 1770"/>
                <a:gd name="T60" fmla="*/ 539 w 1309"/>
                <a:gd name="T61" fmla="*/ 321 h 1770"/>
                <a:gd name="T62" fmla="*/ 488 w 1309"/>
                <a:gd name="T63" fmla="*/ 352 h 1770"/>
                <a:gd name="T64" fmla="*/ 463 w 1309"/>
                <a:gd name="T65" fmla="*/ 387 h 1770"/>
                <a:gd name="T66" fmla="*/ 449 w 1309"/>
                <a:gd name="T67" fmla="*/ 430 h 1770"/>
                <a:gd name="T68" fmla="*/ 456 w 1309"/>
                <a:gd name="T69" fmla="*/ 490 h 1770"/>
                <a:gd name="T70" fmla="*/ 506 w 1309"/>
                <a:gd name="T71" fmla="*/ 545 h 1770"/>
                <a:gd name="T72" fmla="*/ 632 w 1309"/>
                <a:gd name="T73" fmla="*/ 608 h 1770"/>
                <a:gd name="T74" fmla="*/ 914 w 1309"/>
                <a:gd name="T75" fmla="*/ 740 h 1770"/>
                <a:gd name="T76" fmla="*/ 1101 w 1309"/>
                <a:gd name="T77" fmla="*/ 846 h 1770"/>
                <a:gd name="T78" fmla="*/ 1187 w 1309"/>
                <a:gd name="T79" fmla="*/ 913 h 1770"/>
                <a:gd name="T80" fmla="*/ 1251 w 1309"/>
                <a:gd name="T81" fmla="*/ 997 h 1770"/>
                <a:gd name="T82" fmla="*/ 1292 w 1309"/>
                <a:gd name="T83" fmla="*/ 1094 h 1770"/>
                <a:gd name="T84" fmla="*/ 1309 w 1309"/>
                <a:gd name="T85" fmla="*/ 1204 h 1770"/>
                <a:gd name="T86" fmla="*/ 1295 w 1309"/>
                <a:gd name="T87" fmla="*/ 1358 h 1770"/>
                <a:gd name="T88" fmla="*/ 1270 w 1309"/>
                <a:gd name="T89" fmla="*/ 1432 h 1770"/>
                <a:gd name="T90" fmla="*/ 1234 w 1309"/>
                <a:gd name="T91" fmla="*/ 1499 h 1770"/>
                <a:gd name="T92" fmla="*/ 1186 w 1309"/>
                <a:gd name="T93" fmla="*/ 1559 h 1770"/>
                <a:gd name="T94" fmla="*/ 1069 w 1309"/>
                <a:gd name="T95" fmla="*/ 1651 h 1770"/>
                <a:gd name="T96" fmla="*/ 936 w 1309"/>
                <a:gd name="T97" fmla="*/ 1714 h 1770"/>
                <a:gd name="T98" fmla="*/ 780 w 1309"/>
                <a:gd name="T99" fmla="*/ 1752 h 1770"/>
                <a:gd name="T100" fmla="*/ 601 w 1309"/>
                <a:gd name="T101" fmla="*/ 1769 h 1770"/>
                <a:gd name="T102" fmla="*/ 299 w 1309"/>
                <a:gd name="T103" fmla="*/ 1754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09" h="1770">
                  <a:moveTo>
                    <a:pt x="34" y="1707"/>
                  </a:moveTo>
                  <a:lnTo>
                    <a:pt x="34" y="1371"/>
                  </a:lnTo>
                  <a:lnTo>
                    <a:pt x="69" y="1382"/>
                  </a:lnTo>
                  <a:lnTo>
                    <a:pt x="105" y="1392"/>
                  </a:lnTo>
                  <a:lnTo>
                    <a:pt x="138" y="1401"/>
                  </a:lnTo>
                  <a:lnTo>
                    <a:pt x="173" y="1410"/>
                  </a:lnTo>
                  <a:lnTo>
                    <a:pt x="206" y="1419"/>
                  </a:lnTo>
                  <a:lnTo>
                    <a:pt x="239" y="1426"/>
                  </a:lnTo>
                  <a:lnTo>
                    <a:pt x="272" y="1432"/>
                  </a:lnTo>
                  <a:lnTo>
                    <a:pt x="303" y="1438"/>
                  </a:lnTo>
                  <a:lnTo>
                    <a:pt x="335" y="1444"/>
                  </a:lnTo>
                  <a:lnTo>
                    <a:pt x="366" y="1448"/>
                  </a:lnTo>
                  <a:lnTo>
                    <a:pt x="396" y="1452"/>
                  </a:lnTo>
                  <a:lnTo>
                    <a:pt x="427" y="1455"/>
                  </a:lnTo>
                  <a:lnTo>
                    <a:pt x="456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2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6" y="1451"/>
                  </a:lnTo>
                  <a:lnTo>
                    <a:pt x="703" y="1445"/>
                  </a:lnTo>
                  <a:lnTo>
                    <a:pt x="729" y="1438"/>
                  </a:lnTo>
                  <a:lnTo>
                    <a:pt x="740" y="1434"/>
                  </a:lnTo>
                  <a:lnTo>
                    <a:pt x="751" y="1430"/>
                  </a:lnTo>
                  <a:lnTo>
                    <a:pt x="761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2" y="1391"/>
                  </a:lnTo>
                  <a:lnTo>
                    <a:pt x="819" y="1385"/>
                  </a:lnTo>
                  <a:lnTo>
                    <a:pt x="824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7" y="1354"/>
                  </a:lnTo>
                  <a:lnTo>
                    <a:pt x="841" y="1346"/>
                  </a:lnTo>
                  <a:lnTo>
                    <a:pt x="843" y="1337"/>
                  </a:lnTo>
                  <a:lnTo>
                    <a:pt x="845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7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4" y="1208"/>
                  </a:lnTo>
                  <a:lnTo>
                    <a:pt x="805" y="1198"/>
                  </a:lnTo>
                  <a:lnTo>
                    <a:pt x="791" y="1187"/>
                  </a:lnTo>
                  <a:lnTo>
                    <a:pt x="773" y="1175"/>
                  </a:lnTo>
                  <a:lnTo>
                    <a:pt x="750" y="1161"/>
                  </a:lnTo>
                  <a:lnTo>
                    <a:pt x="724" y="1146"/>
                  </a:lnTo>
                  <a:lnTo>
                    <a:pt x="692" y="1131"/>
                  </a:lnTo>
                  <a:lnTo>
                    <a:pt x="655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6"/>
                  </a:lnTo>
                  <a:lnTo>
                    <a:pt x="351" y="980"/>
                  </a:lnTo>
                  <a:lnTo>
                    <a:pt x="321" y="965"/>
                  </a:lnTo>
                  <a:lnTo>
                    <a:pt x="293" y="950"/>
                  </a:lnTo>
                  <a:lnTo>
                    <a:pt x="267" y="936"/>
                  </a:lnTo>
                  <a:lnTo>
                    <a:pt x="241" y="922"/>
                  </a:lnTo>
                  <a:lnTo>
                    <a:pt x="219" y="907"/>
                  </a:lnTo>
                  <a:lnTo>
                    <a:pt x="197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5" y="854"/>
                  </a:lnTo>
                  <a:lnTo>
                    <a:pt x="131" y="842"/>
                  </a:lnTo>
                  <a:lnTo>
                    <a:pt x="116" y="826"/>
                  </a:lnTo>
                  <a:lnTo>
                    <a:pt x="100" y="808"/>
                  </a:lnTo>
                  <a:lnTo>
                    <a:pt x="86" y="791"/>
                  </a:lnTo>
                  <a:lnTo>
                    <a:pt x="74" y="774"/>
                  </a:lnTo>
                  <a:lnTo>
                    <a:pt x="62" y="755"/>
                  </a:lnTo>
                  <a:lnTo>
                    <a:pt x="51" y="736"/>
                  </a:lnTo>
                  <a:lnTo>
                    <a:pt x="41" y="716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4" y="587"/>
                  </a:lnTo>
                  <a:lnTo>
                    <a:pt x="2" y="563"/>
                  </a:lnTo>
                  <a:lnTo>
                    <a:pt x="0" y="540"/>
                  </a:lnTo>
                  <a:lnTo>
                    <a:pt x="0" y="515"/>
                  </a:lnTo>
                  <a:lnTo>
                    <a:pt x="1" y="484"/>
                  </a:lnTo>
                  <a:lnTo>
                    <a:pt x="3" y="454"/>
                  </a:lnTo>
                  <a:lnTo>
                    <a:pt x="7" y="424"/>
                  </a:lnTo>
                  <a:lnTo>
                    <a:pt x="12" y="397"/>
                  </a:lnTo>
                  <a:lnTo>
                    <a:pt x="18" y="369"/>
                  </a:lnTo>
                  <a:lnTo>
                    <a:pt x="26" y="343"/>
                  </a:lnTo>
                  <a:lnTo>
                    <a:pt x="36" y="317"/>
                  </a:lnTo>
                  <a:lnTo>
                    <a:pt x="47" y="293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6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2" y="61"/>
                  </a:lnTo>
                  <a:lnTo>
                    <a:pt x="351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5" y="18"/>
                  </a:lnTo>
                  <a:lnTo>
                    <a:pt x="508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0" y="0"/>
                  </a:lnTo>
                  <a:lnTo>
                    <a:pt x="688" y="0"/>
                  </a:lnTo>
                  <a:lnTo>
                    <a:pt x="733" y="0"/>
                  </a:lnTo>
                  <a:lnTo>
                    <a:pt x="781" y="3"/>
                  </a:lnTo>
                  <a:lnTo>
                    <a:pt x="832" y="7"/>
                  </a:lnTo>
                  <a:lnTo>
                    <a:pt x="886" y="13"/>
                  </a:lnTo>
                  <a:lnTo>
                    <a:pt x="943" y="20"/>
                  </a:lnTo>
                  <a:lnTo>
                    <a:pt x="1004" y="30"/>
                  </a:lnTo>
                  <a:lnTo>
                    <a:pt x="1067" y="42"/>
                  </a:lnTo>
                  <a:lnTo>
                    <a:pt x="1134" y="54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7" y="363"/>
                  </a:lnTo>
                  <a:lnTo>
                    <a:pt x="1088" y="353"/>
                  </a:lnTo>
                  <a:lnTo>
                    <a:pt x="1059" y="344"/>
                  </a:lnTo>
                  <a:lnTo>
                    <a:pt x="1031" y="336"/>
                  </a:lnTo>
                  <a:lnTo>
                    <a:pt x="1003" y="327"/>
                  </a:lnTo>
                  <a:lnTo>
                    <a:pt x="975" y="320"/>
                  </a:lnTo>
                  <a:lnTo>
                    <a:pt x="947" y="314"/>
                  </a:lnTo>
                  <a:lnTo>
                    <a:pt x="920" y="309"/>
                  </a:lnTo>
                  <a:lnTo>
                    <a:pt x="892" y="304"/>
                  </a:lnTo>
                  <a:lnTo>
                    <a:pt x="865" y="300"/>
                  </a:lnTo>
                  <a:lnTo>
                    <a:pt x="838" y="297"/>
                  </a:lnTo>
                  <a:lnTo>
                    <a:pt x="811" y="294"/>
                  </a:lnTo>
                  <a:lnTo>
                    <a:pt x="786" y="292"/>
                  </a:lnTo>
                  <a:lnTo>
                    <a:pt x="759" y="291"/>
                  </a:lnTo>
                  <a:lnTo>
                    <a:pt x="734" y="291"/>
                  </a:lnTo>
                  <a:lnTo>
                    <a:pt x="699" y="292"/>
                  </a:lnTo>
                  <a:lnTo>
                    <a:pt x="667" y="293"/>
                  </a:lnTo>
                  <a:lnTo>
                    <a:pt x="637" y="296"/>
                  </a:lnTo>
                  <a:lnTo>
                    <a:pt x="609" y="301"/>
                  </a:lnTo>
                  <a:lnTo>
                    <a:pt x="583" y="306"/>
                  </a:lnTo>
                  <a:lnTo>
                    <a:pt x="559" y="313"/>
                  </a:lnTo>
                  <a:lnTo>
                    <a:pt x="539" y="321"/>
                  </a:lnTo>
                  <a:lnTo>
                    <a:pt x="520" y="331"/>
                  </a:lnTo>
                  <a:lnTo>
                    <a:pt x="512" y="336"/>
                  </a:lnTo>
                  <a:lnTo>
                    <a:pt x="503" y="341"/>
                  </a:lnTo>
                  <a:lnTo>
                    <a:pt x="495" y="346"/>
                  </a:lnTo>
                  <a:lnTo>
                    <a:pt x="488" y="352"/>
                  </a:lnTo>
                  <a:lnTo>
                    <a:pt x="482" y="359"/>
                  </a:lnTo>
                  <a:lnTo>
                    <a:pt x="476" y="365"/>
                  </a:lnTo>
                  <a:lnTo>
                    <a:pt x="471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5" y="403"/>
                  </a:lnTo>
                  <a:lnTo>
                    <a:pt x="453" y="411"/>
                  </a:lnTo>
                  <a:lnTo>
                    <a:pt x="451" y="420"/>
                  </a:lnTo>
                  <a:lnTo>
                    <a:pt x="449" y="430"/>
                  </a:lnTo>
                  <a:lnTo>
                    <a:pt x="448" y="439"/>
                  </a:lnTo>
                  <a:lnTo>
                    <a:pt x="448" y="449"/>
                  </a:lnTo>
                  <a:lnTo>
                    <a:pt x="449" y="463"/>
                  </a:lnTo>
                  <a:lnTo>
                    <a:pt x="452" y="477"/>
                  </a:lnTo>
                  <a:lnTo>
                    <a:pt x="456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2" y="536"/>
                  </a:lnTo>
                  <a:lnTo>
                    <a:pt x="506" y="545"/>
                  </a:lnTo>
                  <a:lnTo>
                    <a:pt x="521" y="553"/>
                  </a:lnTo>
                  <a:lnTo>
                    <a:pt x="540" y="564"/>
                  </a:lnTo>
                  <a:lnTo>
                    <a:pt x="565" y="577"/>
                  </a:lnTo>
                  <a:lnTo>
                    <a:pt x="595" y="592"/>
                  </a:lnTo>
                  <a:lnTo>
                    <a:pt x="632" y="608"/>
                  </a:lnTo>
                  <a:lnTo>
                    <a:pt x="673" y="628"/>
                  </a:lnTo>
                  <a:lnTo>
                    <a:pt x="720" y="649"/>
                  </a:lnTo>
                  <a:lnTo>
                    <a:pt x="773" y="672"/>
                  </a:lnTo>
                  <a:lnTo>
                    <a:pt x="846" y="707"/>
                  </a:lnTo>
                  <a:lnTo>
                    <a:pt x="914" y="740"/>
                  </a:lnTo>
                  <a:lnTo>
                    <a:pt x="976" y="771"/>
                  </a:lnTo>
                  <a:lnTo>
                    <a:pt x="1031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1" y="846"/>
                  </a:lnTo>
                  <a:lnTo>
                    <a:pt x="1122" y="860"/>
                  </a:lnTo>
                  <a:lnTo>
                    <a:pt x="1140" y="875"/>
                  </a:lnTo>
                  <a:lnTo>
                    <a:pt x="1157" y="888"/>
                  </a:lnTo>
                  <a:lnTo>
                    <a:pt x="1173" y="901"/>
                  </a:lnTo>
                  <a:lnTo>
                    <a:pt x="1187" y="913"/>
                  </a:lnTo>
                  <a:lnTo>
                    <a:pt x="1201" y="930"/>
                  </a:lnTo>
                  <a:lnTo>
                    <a:pt x="1215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1" y="997"/>
                  </a:lnTo>
                  <a:lnTo>
                    <a:pt x="1261" y="1015"/>
                  </a:lnTo>
                  <a:lnTo>
                    <a:pt x="1270" y="1034"/>
                  </a:lnTo>
                  <a:lnTo>
                    <a:pt x="1279" y="1053"/>
                  </a:lnTo>
                  <a:lnTo>
                    <a:pt x="1286" y="1074"/>
                  </a:lnTo>
                  <a:lnTo>
                    <a:pt x="1292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7" y="1182"/>
                  </a:lnTo>
                  <a:lnTo>
                    <a:pt x="1309" y="1204"/>
                  </a:lnTo>
                  <a:lnTo>
                    <a:pt x="1309" y="1229"/>
                  </a:lnTo>
                  <a:lnTo>
                    <a:pt x="1308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6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0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9" y="1633"/>
                  </a:lnTo>
                  <a:lnTo>
                    <a:pt x="1069" y="1651"/>
                  </a:lnTo>
                  <a:lnTo>
                    <a:pt x="1045" y="1666"/>
                  </a:lnTo>
                  <a:lnTo>
                    <a:pt x="1018" y="1679"/>
                  </a:lnTo>
                  <a:lnTo>
                    <a:pt x="992" y="1691"/>
                  </a:lnTo>
                  <a:lnTo>
                    <a:pt x="964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2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0" y="1762"/>
                  </a:lnTo>
                  <a:lnTo>
                    <a:pt x="675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5" y="1761"/>
                  </a:lnTo>
                  <a:lnTo>
                    <a:pt x="299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0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2905375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title color fill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dtRectangle 115 Id57350"/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 bwMode="ltGray">
          <a:xfrm>
            <a:off x="627063" y="3891600"/>
            <a:ext cx="6480000" cy="2340314"/>
          </a:xfrm>
          <a:gradFill>
            <a:gsLst>
              <a:gs pos="83000">
                <a:srgbClr val="0099B0">
                  <a:alpha val="85000"/>
                </a:srgbClr>
              </a:gs>
              <a:gs pos="50000">
                <a:srgbClr val="009999">
                  <a:alpha val="85000"/>
                </a:srgbClr>
              </a:gs>
              <a:gs pos="0">
                <a:srgbClr val="50BEBE">
                  <a:alpha val="85000"/>
                </a:srgbClr>
              </a:gs>
              <a:gs pos="100000">
                <a:srgbClr val="0099CB">
                  <a:alpha val="85000"/>
                </a:srgbClr>
              </a:gs>
            </a:gsLst>
            <a:lin ang="0" scaled="0"/>
          </a:gradFill>
        </p:spPr>
        <p:txBody>
          <a:bodyPr wrap="square" lIns="216000" tIns="90000" rIns="216000" bIns="216000" anchor="b" anchorCtr="0">
            <a:spAutoFit/>
          </a:bodyPr>
          <a:lstStyle>
            <a:lvl1pPr>
              <a:defRPr sz="4400" smtClean="0">
                <a:solidFill>
                  <a:srgbClr val="FFFFFF"/>
                </a:solidFill>
                <a:latin typeface="Arial" pitchFamily="34" charset="0"/>
              </a:defRPr>
            </a:lvl1pPr>
          </a:lstStyle>
          <a:p>
            <a:r>
              <a:rPr lang="en-US" dirty="0" err="1"/>
              <a:t>Titelmasterformat</a:t>
            </a:r>
            <a:r>
              <a:rPr lang="en-US" dirty="0"/>
              <a:t>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</p:txBody>
      </p:sp>
      <p:sp>
        <p:nvSpPr>
          <p:cNvPr id="4" name="cdtText Box 101 Id11"/>
          <p:cNvSpPr txBox="1"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6099175" y="0"/>
            <a:ext cx="1588" cy="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36000" rIns="0" bIns="0">
            <a:noAutofit/>
          </a:bodyPr>
          <a:lstStyle/>
          <a:p>
            <a:pPr algn="ctr">
              <a:buClrTx/>
              <a:buFontTx/>
              <a:buNone/>
            </a:pPr>
            <a:endParaRPr lang="en-US" sz="1100" b="1" dirty="0">
              <a:solidFill>
                <a:srgbClr val="990000"/>
              </a:solidFill>
            </a:endParaRPr>
          </a:p>
        </p:txBody>
      </p:sp>
      <p:grpSp>
        <p:nvGrpSpPr>
          <p:cNvPr id="31" name="Gruppieren 30"/>
          <p:cNvGrpSpPr/>
          <p:nvPr userDrawn="1"/>
        </p:nvGrpSpPr>
        <p:grpSpPr>
          <a:xfrm>
            <a:off x="-216000" y="-216000"/>
            <a:ext cx="12628800" cy="7290000"/>
            <a:chOff x="-216000" y="-216000"/>
            <a:chExt cx="12628800" cy="7290000"/>
          </a:xfrm>
        </p:grpSpPr>
        <p:cxnSp>
          <p:nvCxnSpPr>
            <p:cNvPr id="32" name="Gerade Verbindung 31"/>
            <p:cNvCxnSpPr/>
            <p:nvPr userDrawn="1"/>
          </p:nvCxnSpPr>
          <p:spPr bwMode="auto">
            <a:xfrm>
              <a:off x="627063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6" name="Gerade Verbindung 55"/>
            <p:cNvCxnSpPr/>
            <p:nvPr userDrawn="1"/>
          </p:nvCxnSpPr>
          <p:spPr bwMode="auto">
            <a:xfrm>
              <a:off x="6099175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7" name="Gerade Verbindung 56"/>
            <p:cNvCxnSpPr/>
            <p:nvPr userDrawn="1"/>
          </p:nvCxnSpPr>
          <p:spPr bwMode="auto">
            <a:xfrm>
              <a:off x="62420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8" name="Gerade Verbindung 57"/>
            <p:cNvCxnSpPr/>
            <p:nvPr userDrawn="1"/>
          </p:nvCxnSpPr>
          <p:spPr bwMode="auto">
            <a:xfrm>
              <a:off x="8835479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9" name="Gerade Verbindung 58"/>
            <p:cNvCxnSpPr/>
            <p:nvPr userDrawn="1"/>
          </p:nvCxnSpPr>
          <p:spPr bwMode="auto">
            <a:xfrm>
              <a:off x="117157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0" name="Gerade Verbindung 59"/>
            <p:cNvCxnSpPr/>
            <p:nvPr userDrawn="1"/>
          </p:nvCxnSpPr>
          <p:spPr bwMode="auto">
            <a:xfrm rot="5400000">
              <a:off x="123228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1" name="Gerade Verbindung 60"/>
            <p:cNvCxnSpPr/>
            <p:nvPr userDrawn="1"/>
          </p:nvCxnSpPr>
          <p:spPr bwMode="auto">
            <a:xfrm rot="5400000">
              <a:off x="12322800" y="9468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2" name="Gerade Verbindung 61"/>
            <p:cNvCxnSpPr/>
            <p:nvPr userDrawn="1"/>
          </p:nvCxnSpPr>
          <p:spPr bwMode="auto">
            <a:xfrm rot="5400000">
              <a:off x="12322800" y="14652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3" name="Gerade Verbindung 62"/>
            <p:cNvCxnSpPr/>
            <p:nvPr userDrawn="1"/>
          </p:nvCxnSpPr>
          <p:spPr bwMode="auto">
            <a:xfrm rot="5400000">
              <a:off x="12322800" y="36972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4" name="Gerade Verbindung 63"/>
            <p:cNvCxnSpPr/>
            <p:nvPr userDrawn="1"/>
          </p:nvCxnSpPr>
          <p:spPr bwMode="auto">
            <a:xfrm rot="5400000">
              <a:off x="12322800" y="38376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5" name="Gerade Verbindung 64"/>
            <p:cNvCxnSpPr/>
            <p:nvPr userDrawn="1"/>
          </p:nvCxnSpPr>
          <p:spPr bwMode="auto">
            <a:xfrm rot="5400000">
              <a:off x="12322800" y="60768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6" name="Gerade Verbindung 65"/>
            <p:cNvCxnSpPr/>
            <p:nvPr userDrawn="1"/>
          </p:nvCxnSpPr>
          <p:spPr bwMode="auto">
            <a:xfrm>
              <a:off x="627063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7" name="Gerade Verbindung 66"/>
            <p:cNvCxnSpPr/>
            <p:nvPr userDrawn="1"/>
          </p:nvCxnSpPr>
          <p:spPr bwMode="auto">
            <a:xfrm>
              <a:off x="6099175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8" name="Gerade Verbindung 67"/>
            <p:cNvCxnSpPr/>
            <p:nvPr userDrawn="1"/>
          </p:nvCxnSpPr>
          <p:spPr bwMode="auto">
            <a:xfrm>
              <a:off x="62420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9" name="Gerade Verbindung 68"/>
            <p:cNvCxnSpPr/>
            <p:nvPr userDrawn="1"/>
          </p:nvCxnSpPr>
          <p:spPr bwMode="auto">
            <a:xfrm>
              <a:off x="8835479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0" name="Gerade Verbindung 69"/>
            <p:cNvCxnSpPr/>
            <p:nvPr userDrawn="1"/>
          </p:nvCxnSpPr>
          <p:spPr bwMode="auto">
            <a:xfrm>
              <a:off x="117157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1" name="Gerade Verbindung 70"/>
            <p:cNvCxnSpPr/>
            <p:nvPr userDrawn="1"/>
          </p:nvCxnSpPr>
          <p:spPr bwMode="auto">
            <a:xfrm rot="5400000">
              <a:off x="-1260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2" name="Gerade Verbindung 71"/>
            <p:cNvCxnSpPr/>
            <p:nvPr userDrawn="1"/>
          </p:nvCxnSpPr>
          <p:spPr bwMode="auto">
            <a:xfrm rot="5400000">
              <a:off x="-126000" y="9468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3" name="Gerade Verbindung 72"/>
            <p:cNvCxnSpPr/>
            <p:nvPr userDrawn="1"/>
          </p:nvCxnSpPr>
          <p:spPr bwMode="auto">
            <a:xfrm rot="5400000">
              <a:off x="-126000" y="14652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4" name="Gerade Verbindung 73"/>
            <p:cNvCxnSpPr/>
            <p:nvPr userDrawn="1"/>
          </p:nvCxnSpPr>
          <p:spPr bwMode="auto">
            <a:xfrm rot="5400000">
              <a:off x="-126000" y="36972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5" name="Gerade Verbindung 74"/>
            <p:cNvCxnSpPr/>
            <p:nvPr userDrawn="1"/>
          </p:nvCxnSpPr>
          <p:spPr bwMode="auto">
            <a:xfrm rot="5400000">
              <a:off x="-126000" y="38376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6" name="Gerade Verbindung 75"/>
            <p:cNvCxnSpPr/>
            <p:nvPr userDrawn="1"/>
          </p:nvCxnSpPr>
          <p:spPr bwMode="auto">
            <a:xfrm rot="5400000">
              <a:off x="-126000" y="60768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430804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title Dynamic Petrol">
    <p:bg>
      <p:bgPr>
        <a:gradFill>
          <a:gsLst>
            <a:gs pos="83000">
              <a:srgbClr val="0099B0">
                <a:alpha val="85000"/>
              </a:srgbClr>
            </a:gs>
            <a:gs pos="50000">
              <a:srgbClr val="009999">
                <a:alpha val="85000"/>
              </a:srgbClr>
            </a:gs>
            <a:gs pos="0">
              <a:srgbClr val="50BEBE">
                <a:alpha val="85000"/>
              </a:srgbClr>
            </a:gs>
            <a:gs pos="100000">
              <a:srgbClr val="0099CB">
                <a:alpha val="85000"/>
              </a:srgbClr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dtText Box 101 Id11"/>
          <p:cNvSpPr txBox="1"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6099175" y="0"/>
            <a:ext cx="1588" cy="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36000" rIns="0" bIns="0">
            <a:noAutofit/>
          </a:bodyPr>
          <a:lstStyle/>
          <a:p>
            <a:pPr algn="ctr">
              <a:buClrTx/>
              <a:buFontTx/>
              <a:buNone/>
            </a:pPr>
            <a:endParaRPr lang="en-US" sz="1100" b="1" dirty="0">
              <a:solidFill>
                <a:srgbClr val="990000"/>
              </a:solidFill>
            </a:endParaRPr>
          </a:p>
        </p:txBody>
      </p:sp>
      <p:grpSp>
        <p:nvGrpSpPr>
          <p:cNvPr id="31" name="Gruppieren 30"/>
          <p:cNvGrpSpPr/>
          <p:nvPr userDrawn="1"/>
        </p:nvGrpSpPr>
        <p:grpSpPr>
          <a:xfrm>
            <a:off x="-216000" y="-216000"/>
            <a:ext cx="12628800" cy="7290000"/>
            <a:chOff x="-216000" y="-216000"/>
            <a:chExt cx="12628800" cy="7290000"/>
          </a:xfrm>
        </p:grpSpPr>
        <p:cxnSp>
          <p:nvCxnSpPr>
            <p:cNvPr id="32" name="Gerade Verbindung 31"/>
            <p:cNvCxnSpPr/>
            <p:nvPr userDrawn="1"/>
          </p:nvCxnSpPr>
          <p:spPr bwMode="auto">
            <a:xfrm>
              <a:off x="627063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6" name="Gerade Verbindung 55"/>
            <p:cNvCxnSpPr/>
            <p:nvPr userDrawn="1"/>
          </p:nvCxnSpPr>
          <p:spPr bwMode="auto">
            <a:xfrm>
              <a:off x="6099175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7" name="Gerade Verbindung 56"/>
            <p:cNvCxnSpPr/>
            <p:nvPr userDrawn="1"/>
          </p:nvCxnSpPr>
          <p:spPr bwMode="auto">
            <a:xfrm>
              <a:off x="62420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8" name="Gerade Verbindung 57"/>
            <p:cNvCxnSpPr/>
            <p:nvPr userDrawn="1"/>
          </p:nvCxnSpPr>
          <p:spPr bwMode="auto">
            <a:xfrm>
              <a:off x="8835479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9" name="Gerade Verbindung 58"/>
            <p:cNvCxnSpPr/>
            <p:nvPr userDrawn="1"/>
          </p:nvCxnSpPr>
          <p:spPr bwMode="auto">
            <a:xfrm>
              <a:off x="117157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0" name="Gerade Verbindung 59"/>
            <p:cNvCxnSpPr/>
            <p:nvPr userDrawn="1"/>
          </p:nvCxnSpPr>
          <p:spPr bwMode="auto">
            <a:xfrm rot="5400000">
              <a:off x="123228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1" name="Gerade Verbindung 60"/>
            <p:cNvCxnSpPr/>
            <p:nvPr userDrawn="1"/>
          </p:nvCxnSpPr>
          <p:spPr bwMode="auto">
            <a:xfrm rot="5400000">
              <a:off x="12322800" y="9468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2" name="Gerade Verbindung 61"/>
            <p:cNvCxnSpPr/>
            <p:nvPr userDrawn="1"/>
          </p:nvCxnSpPr>
          <p:spPr bwMode="auto">
            <a:xfrm rot="5400000">
              <a:off x="12322800" y="14652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3" name="Gerade Verbindung 62"/>
            <p:cNvCxnSpPr/>
            <p:nvPr userDrawn="1"/>
          </p:nvCxnSpPr>
          <p:spPr bwMode="auto">
            <a:xfrm rot="5400000">
              <a:off x="12322800" y="36972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4" name="Gerade Verbindung 63"/>
            <p:cNvCxnSpPr/>
            <p:nvPr userDrawn="1"/>
          </p:nvCxnSpPr>
          <p:spPr bwMode="auto">
            <a:xfrm rot="5400000">
              <a:off x="12322800" y="38376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5" name="Gerade Verbindung 64"/>
            <p:cNvCxnSpPr/>
            <p:nvPr userDrawn="1"/>
          </p:nvCxnSpPr>
          <p:spPr bwMode="auto">
            <a:xfrm rot="5400000">
              <a:off x="12322800" y="60768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6" name="Gerade Verbindung 65"/>
            <p:cNvCxnSpPr/>
            <p:nvPr userDrawn="1"/>
          </p:nvCxnSpPr>
          <p:spPr bwMode="auto">
            <a:xfrm>
              <a:off x="627063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7" name="Gerade Verbindung 66"/>
            <p:cNvCxnSpPr/>
            <p:nvPr userDrawn="1"/>
          </p:nvCxnSpPr>
          <p:spPr bwMode="auto">
            <a:xfrm>
              <a:off x="6099175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8" name="Gerade Verbindung 67"/>
            <p:cNvCxnSpPr/>
            <p:nvPr userDrawn="1"/>
          </p:nvCxnSpPr>
          <p:spPr bwMode="auto">
            <a:xfrm>
              <a:off x="62420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9" name="Gerade Verbindung 68"/>
            <p:cNvCxnSpPr/>
            <p:nvPr userDrawn="1"/>
          </p:nvCxnSpPr>
          <p:spPr bwMode="auto">
            <a:xfrm>
              <a:off x="8835479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0" name="Gerade Verbindung 69"/>
            <p:cNvCxnSpPr/>
            <p:nvPr userDrawn="1"/>
          </p:nvCxnSpPr>
          <p:spPr bwMode="auto">
            <a:xfrm>
              <a:off x="117157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1" name="Gerade Verbindung 70"/>
            <p:cNvCxnSpPr/>
            <p:nvPr userDrawn="1"/>
          </p:nvCxnSpPr>
          <p:spPr bwMode="auto">
            <a:xfrm rot="5400000">
              <a:off x="-1260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2" name="Gerade Verbindung 71"/>
            <p:cNvCxnSpPr/>
            <p:nvPr userDrawn="1"/>
          </p:nvCxnSpPr>
          <p:spPr bwMode="auto">
            <a:xfrm rot="5400000">
              <a:off x="-126000" y="9468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3" name="Gerade Verbindung 72"/>
            <p:cNvCxnSpPr/>
            <p:nvPr userDrawn="1"/>
          </p:nvCxnSpPr>
          <p:spPr bwMode="auto">
            <a:xfrm rot="5400000">
              <a:off x="-126000" y="14652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4" name="Gerade Verbindung 73"/>
            <p:cNvCxnSpPr/>
            <p:nvPr userDrawn="1"/>
          </p:nvCxnSpPr>
          <p:spPr bwMode="auto">
            <a:xfrm rot="5400000">
              <a:off x="-126000" y="36972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5" name="Gerade Verbindung 74"/>
            <p:cNvCxnSpPr/>
            <p:nvPr userDrawn="1"/>
          </p:nvCxnSpPr>
          <p:spPr bwMode="auto">
            <a:xfrm rot="5400000">
              <a:off x="-126000" y="38376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6" name="Gerade Verbindung 75"/>
            <p:cNvCxnSpPr/>
            <p:nvPr userDrawn="1"/>
          </p:nvCxnSpPr>
          <p:spPr bwMode="auto">
            <a:xfrm rot="5400000">
              <a:off x="-126000" y="60768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0" name="cdtRectangle 115 Id57350"/>
          <p:cNvSpPr>
            <a:spLocks noGrp="1" noChangeArrowheads="1"/>
          </p:cNvSpPr>
          <p:nvPr>
            <p:ph type="ctrTitle"/>
            <p:custDataLst>
              <p:tags r:id="rId2"/>
            </p:custDataLst>
          </p:nvPr>
        </p:nvSpPr>
        <p:spPr bwMode="ltGray">
          <a:xfrm>
            <a:off x="627063" y="3891600"/>
            <a:ext cx="6480000" cy="2340314"/>
          </a:xfrm>
          <a:noFill/>
        </p:spPr>
        <p:txBody>
          <a:bodyPr wrap="square" lIns="216000" tIns="90000" rIns="216000" bIns="216000" anchor="b" anchorCtr="0">
            <a:spAutoFit/>
          </a:bodyPr>
          <a:lstStyle>
            <a:lvl1pPr>
              <a:defRPr sz="4400" smtClean="0">
                <a:solidFill>
                  <a:srgbClr val="FFFFFF"/>
                </a:solidFill>
                <a:latin typeface="Arial" pitchFamily="34" charset="0"/>
              </a:defRPr>
            </a:lvl1pPr>
          </a:lstStyle>
          <a:p>
            <a:r>
              <a:rPr lang="en-US" dirty="0" err="1"/>
              <a:t>Titelmasterformat</a:t>
            </a:r>
            <a:r>
              <a:rPr lang="en-US" dirty="0"/>
              <a:t>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8330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title Blue light">
    <p:bg>
      <p:bgPr>
        <a:solidFill>
          <a:srgbClr val="50BE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dtText Box 101 Id11"/>
          <p:cNvSpPr txBox="1"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6099175" y="0"/>
            <a:ext cx="1588" cy="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36000" rIns="0" bIns="0">
            <a:noAutofit/>
          </a:bodyPr>
          <a:lstStyle/>
          <a:p>
            <a:pPr algn="ctr">
              <a:buClrTx/>
              <a:buFontTx/>
              <a:buNone/>
            </a:pPr>
            <a:endParaRPr lang="en-US" sz="1100" b="1" dirty="0">
              <a:solidFill>
                <a:srgbClr val="990000"/>
              </a:solidFill>
            </a:endParaRPr>
          </a:p>
        </p:txBody>
      </p:sp>
      <p:grpSp>
        <p:nvGrpSpPr>
          <p:cNvPr id="31" name="Gruppieren 30"/>
          <p:cNvGrpSpPr/>
          <p:nvPr userDrawn="1"/>
        </p:nvGrpSpPr>
        <p:grpSpPr>
          <a:xfrm>
            <a:off x="-216000" y="-216000"/>
            <a:ext cx="12628800" cy="7290000"/>
            <a:chOff x="-216000" y="-216000"/>
            <a:chExt cx="12628800" cy="7290000"/>
          </a:xfrm>
        </p:grpSpPr>
        <p:cxnSp>
          <p:nvCxnSpPr>
            <p:cNvPr id="32" name="Gerade Verbindung 31"/>
            <p:cNvCxnSpPr/>
            <p:nvPr userDrawn="1"/>
          </p:nvCxnSpPr>
          <p:spPr bwMode="auto">
            <a:xfrm>
              <a:off x="627063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6" name="Gerade Verbindung 55"/>
            <p:cNvCxnSpPr/>
            <p:nvPr userDrawn="1"/>
          </p:nvCxnSpPr>
          <p:spPr bwMode="auto">
            <a:xfrm>
              <a:off x="6099175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7" name="Gerade Verbindung 56"/>
            <p:cNvCxnSpPr/>
            <p:nvPr userDrawn="1"/>
          </p:nvCxnSpPr>
          <p:spPr bwMode="auto">
            <a:xfrm>
              <a:off x="62420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8" name="Gerade Verbindung 57"/>
            <p:cNvCxnSpPr/>
            <p:nvPr userDrawn="1"/>
          </p:nvCxnSpPr>
          <p:spPr bwMode="auto">
            <a:xfrm>
              <a:off x="8835479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9" name="Gerade Verbindung 58"/>
            <p:cNvCxnSpPr/>
            <p:nvPr userDrawn="1"/>
          </p:nvCxnSpPr>
          <p:spPr bwMode="auto">
            <a:xfrm>
              <a:off x="117157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0" name="Gerade Verbindung 59"/>
            <p:cNvCxnSpPr/>
            <p:nvPr userDrawn="1"/>
          </p:nvCxnSpPr>
          <p:spPr bwMode="auto">
            <a:xfrm rot="5400000">
              <a:off x="123228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1" name="Gerade Verbindung 60"/>
            <p:cNvCxnSpPr/>
            <p:nvPr userDrawn="1"/>
          </p:nvCxnSpPr>
          <p:spPr bwMode="auto">
            <a:xfrm rot="5400000">
              <a:off x="12322800" y="9468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2" name="Gerade Verbindung 61"/>
            <p:cNvCxnSpPr/>
            <p:nvPr userDrawn="1"/>
          </p:nvCxnSpPr>
          <p:spPr bwMode="auto">
            <a:xfrm rot="5400000">
              <a:off x="12322800" y="14652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3" name="Gerade Verbindung 62"/>
            <p:cNvCxnSpPr/>
            <p:nvPr userDrawn="1"/>
          </p:nvCxnSpPr>
          <p:spPr bwMode="auto">
            <a:xfrm rot="5400000">
              <a:off x="12322800" y="36972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4" name="Gerade Verbindung 63"/>
            <p:cNvCxnSpPr/>
            <p:nvPr userDrawn="1"/>
          </p:nvCxnSpPr>
          <p:spPr bwMode="auto">
            <a:xfrm rot="5400000">
              <a:off x="12322800" y="38376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5" name="Gerade Verbindung 64"/>
            <p:cNvCxnSpPr/>
            <p:nvPr userDrawn="1"/>
          </p:nvCxnSpPr>
          <p:spPr bwMode="auto">
            <a:xfrm rot="5400000">
              <a:off x="12322800" y="60768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6" name="Gerade Verbindung 65"/>
            <p:cNvCxnSpPr/>
            <p:nvPr userDrawn="1"/>
          </p:nvCxnSpPr>
          <p:spPr bwMode="auto">
            <a:xfrm>
              <a:off x="627063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7" name="Gerade Verbindung 66"/>
            <p:cNvCxnSpPr/>
            <p:nvPr userDrawn="1"/>
          </p:nvCxnSpPr>
          <p:spPr bwMode="auto">
            <a:xfrm>
              <a:off x="6099175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8" name="Gerade Verbindung 67"/>
            <p:cNvCxnSpPr/>
            <p:nvPr userDrawn="1"/>
          </p:nvCxnSpPr>
          <p:spPr bwMode="auto">
            <a:xfrm>
              <a:off x="62420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9" name="Gerade Verbindung 68"/>
            <p:cNvCxnSpPr/>
            <p:nvPr userDrawn="1"/>
          </p:nvCxnSpPr>
          <p:spPr bwMode="auto">
            <a:xfrm>
              <a:off x="8835479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0" name="Gerade Verbindung 69"/>
            <p:cNvCxnSpPr/>
            <p:nvPr userDrawn="1"/>
          </p:nvCxnSpPr>
          <p:spPr bwMode="auto">
            <a:xfrm>
              <a:off x="117157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1" name="Gerade Verbindung 70"/>
            <p:cNvCxnSpPr/>
            <p:nvPr userDrawn="1"/>
          </p:nvCxnSpPr>
          <p:spPr bwMode="auto">
            <a:xfrm rot="5400000">
              <a:off x="-1260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2" name="Gerade Verbindung 71"/>
            <p:cNvCxnSpPr/>
            <p:nvPr userDrawn="1"/>
          </p:nvCxnSpPr>
          <p:spPr bwMode="auto">
            <a:xfrm rot="5400000">
              <a:off x="-126000" y="9468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3" name="Gerade Verbindung 72"/>
            <p:cNvCxnSpPr/>
            <p:nvPr userDrawn="1"/>
          </p:nvCxnSpPr>
          <p:spPr bwMode="auto">
            <a:xfrm rot="5400000">
              <a:off x="-126000" y="14652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4" name="Gerade Verbindung 73"/>
            <p:cNvCxnSpPr/>
            <p:nvPr userDrawn="1"/>
          </p:nvCxnSpPr>
          <p:spPr bwMode="auto">
            <a:xfrm rot="5400000">
              <a:off x="-126000" y="36972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5" name="Gerade Verbindung 74"/>
            <p:cNvCxnSpPr/>
            <p:nvPr userDrawn="1"/>
          </p:nvCxnSpPr>
          <p:spPr bwMode="auto">
            <a:xfrm rot="5400000">
              <a:off x="-126000" y="38376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6" name="Gerade Verbindung 75"/>
            <p:cNvCxnSpPr/>
            <p:nvPr userDrawn="1"/>
          </p:nvCxnSpPr>
          <p:spPr bwMode="auto">
            <a:xfrm rot="5400000">
              <a:off x="-126000" y="60768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4" name="cdtRectangle 115 Id57350"/>
          <p:cNvSpPr>
            <a:spLocks noGrp="1" noChangeArrowheads="1"/>
          </p:cNvSpPr>
          <p:nvPr>
            <p:ph type="ctrTitle"/>
            <p:custDataLst>
              <p:tags r:id="rId2"/>
            </p:custDataLst>
          </p:nvPr>
        </p:nvSpPr>
        <p:spPr bwMode="ltGray">
          <a:xfrm>
            <a:off x="627063" y="3891600"/>
            <a:ext cx="6480000" cy="2340314"/>
          </a:xfrm>
          <a:noFill/>
        </p:spPr>
        <p:txBody>
          <a:bodyPr wrap="square" lIns="216000" tIns="90000" rIns="216000" bIns="216000" anchor="b" anchorCtr="0">
            <a:spAutoFit/>
          </a:bodyPr>
          <a:lstStyle>
            <a:lvl1pPr>
              <a:defRPr sz="4400" smtClean="0">
                <a:solidFill>
                  <a:srgbClr val="FFFFFF"/>
                </a:solidFill>
                <a:latin typeface="Arial" pitchFamily="34" charset="0"/>
              </a:defRPr>
            </a:lvl1pPr>
          </a:lstStyle>
          <a:p>
            <a:r>
              <a:rPr lang="en-US" dirty="0" err="1"/>
              <a:t>Titelmasterformat</a:t>
            </a:r>
            <a:r>
              <a:rPr lang="en-US" dirty="0"/>
              <a:t>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481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Inde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Titelmasterformat durch Klicken bearbeiten</a:t>
            </a:r>
            <a:endParaRPr lang="fr-FR" dirty="0"/>
          </a:p>
        </p:txBody>
      </p:sp>
      <p:sp>
        <p:nvSpPr>
          <p:cNvPr id="4" name="cdtText Placeholder 12 Id13"/>
          <p:cNvSpPr>
            <a:spLocks noGrp="1"/>
          </p:cNvSpPr>
          <p:nvPr>
            <p:ph type="body" sz="quarter" idx="14" hasCustomPrompt="1"/>
            <p:custDataLst>
              <p:tags r:id="rId1"/>
            </p:custDataLst>
          </p:nvPr>
        </p:nvSpPr>
        <p:spPr bwMode="auto">
          <a:xfrm>
            <a:off x="4658996" y="1439999"/>
            <a:ext cx="7539354" cy="4752000"/>
          </a:xfrm>
          <a:solidFill>
            <a:srgbClr val="D7D7CD"/>
          </a:solidFill>
        </p:spPr>
        <p:txBody>
          <a:bodyPr lIns="252000" tIns="144000" rIns="482400" bIns="144000"/>
          <a:lstStyle>
            <a:lvl1pPr marL="0" indent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bg2"/>
              </a:buClr>
              <a:buFont typeface="Arial" pitchFamily="34" charset="0"/>
              <a:buNone/>
              <a:tabLst>
                <a:tab pos="5359400" algn="r"/>
              </a:tabLst>
              <a:defRPr>
                <a:solidFill>
                  <a:srgbClr val="000000"/>
                </a:solidFill>
              </a:defRPr>
            </a:lvl1pPr>
            <a:lvl2pPr marL="177800" indent="-176213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0">
                <a:solidFill>
                  <a:srgbClr val="000000"/>
                </a:solidFill>
              </a:defRPr>
            </a:lvl2pPr>
            <a:lvl3pPr marL="177800" indent="-1778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1">
                <a:solidFill>
                  <a:srgbClr val="000000"/>
                </a:solidFill>
              </a:defRPr>
            </a:lvl3pPr>
            <a:lvl4pPr marL="357188" indent="-1778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0">
                <a:solidFill>
                  <a:srgbClr val="000000"/>
                </a:solidFill>
              </a:defRPr>
            </a:lvl4pPr>
            <a:lvl5pPr marL="357188" indent="-1778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1" baseline="0">
                <a:solidFill>
                  <a:srgbClr val="000000"/>
                </a:solidFill>
              </a:defRPr>
            </a:lvl5pPr>
            <a:lvl6pPr marL="360363" indent="-180975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1"/>
            </a:lvl6pPr>
          </a:lstStyle>
          <a:p>
            <a:pPr lvl="0"/>
            <a:r>
              <a:rPr lang="en-US" dirty="0"/>
              <a:t>Click to edit the </a:t>
            </a:r>
            <a:r>
              <a:rPr lang="en-US" dirty="0" err="1"/>
              <a:t>toc</a:t>
            </a:r>
            <a:r>
              <a:rPr lang="en-US" dirty="0"/>
              <a:t> / contact</a:t>
            </a:r>
          </a:p>
          <a:p>
            <a:pPr lvl="1"/>
            <a:r>
              <a:rPr lang="en-US" dirty="0"/>
              <a:t>chapter</a:t>
            </a:r>
          </a:p>
          <a:p>
            <a:pPr lvl="2"/>
            <a:r>
              <a:rPr lang="en-US" dirty="0"/>
              <a:t>active chapter</a:t>
            </a:r>
          </a:p>
          <a:p>
            <a:pPr lvl="3"/>
            <a:r>
              <a:rPr lang="en-US" dirty="0"/>
              <a:t>subchapter</a:t>
            </a:r>
          </a:p>
          <a:p>
            <a:pPr lvl="4"/>
            <a:r>
              <a:rPr lang="en-US" dirty="0"/>
              <a:t>active subchapter</a:t>
            </a:r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5"/>
          </p:nvPr>
        </p:nvSpPr>
        <p:spPr>
          <a:xfrm>
            <a:off x="0" y="1439999"/>
            <a:ext cx="4514400" cy="4752000"/>
          </a:xfrm>
        </p:spPr>
        <p:txBody>
          <a:bodyPr tIns="1800000"/>
          <a:lstStyle>
            <a:lvl1pPr algn="ctr">
              <a:defRPr/>
            </a:lvl1pPr>
          </a:lstStyle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215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+ Index" preserve="1" userDrawn="1">
  <p:cSld name="Text + Inde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dtTitle 1 Id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0" y="-1"/>
            <a:ext cx="12198350" cy="1440000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13" name="cdtText Placeholder 12 Id13"/>
          <p:cNvSpPr>
            <a:spLocks noGrp="1"/>
          </p:cNvSpPr>
          <p:nvPr>
            <p:ph type="body" sz="quarter" idx="13"/>
            <p:custDataLst>
              <p:tags r:id="rId3"/>
            </p:custDataLst>
          </p:nvPr>
        </p:nvSpPr>
        <p:spPr>
          <a:xfrm>
            <a:off x="627063" y="1440000"/>
            <a:ext cx="3887914" cy="4752000"/>
          </a:xfrm>
        </p:spPr>
        <p:txBody>
          <a:bodyPr/>
          <a:lstStyle/>
          <a:p>
            <a:pPr lvl="0"/>
            <a:r>
              <a:rPr lang="en-US" dirty="0" err="1"/>
              <a:t>Textmasterformat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dtTextplatzhalter 12 Id5"/>
          <p:cNvSpPr>
            <a:spLocks noGrp="1"/>
          </p:cNvSpPr>
          <p:nvPr>
            <p:ph type="body" sz="quarter" idx="14" hasCustomPrompt="1"/>
            <p:custDataLst>
              <p:tags r:id="rId4"/>
            </p:custDataLst>
          </p:nvPr>
        </p:nvSpPr>
        <p:spPr bwMode="auto">
          <a:xfrm>
            <a:off x="4658995" y="1440000"/>
            <a:ext cx="7539355" cy="4752000"/>
          </a:xfrm>
          <a:solidFill>
            <a:srgbClr val="D7D7CD"/>
          </a:solidFill>
        </p:spPr>
        <p:txBody>
          <a:bodyPr lIns="252000" tIns="144000" rIns="482400" bIns="144000"/>
          <a:lstStyle>
            <a:lvl1pPr marL="0" indent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bg2"/>
              </a:buClr>
              <a:buFont typeface="Arial" pitchFamily="34" charset="0"/>
              <a:buNone/>
              <a:tabLst>
                <a:tab pos="5359400" algn="r"/>
              </a:tabLst>
              <a:defRPr>
                <a:solidFill>
                  <a:srgbClr val="000000"/>
                </a:solidFill>
              </a:defRPr>
            </a:lvl1pPr>
            <a:lvl2pPr marL="177800" indent="-176213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0">
                <a:solidFill>
                  <a:srgbClr val="000000"/>
                </a:solidFill>
              </a:defRPr>
            </a:lvl2pPr>
            <a:lvl3pPr marL="177800" indent="-1778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1">
                <a:solidFill>
                  <a:srgbClr val="000000"/>
                </a:solidFill>
              </a:defRPr>
            </a:lvl3pPr>
            <a:lvl4pPr marL="357188" indent="-1778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0">
                <a:solidFill>
                  <a:srgbClr val="000000"/>
                </a:solidFill>
              </a:defRPr>
            </a:lvl4pPr>
            <a:lvl5pPr marL="357188" indent="-1778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1" baseline="0">
                <a:solidFill>
                  <a:srgbClr val="000000"/>
                </a:solidFill>
              </a:defRPr>
            </a:lvl5pPr>
            <a:lvl6pPr marL="360363" indent="-180975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1"/>
            </a:lvl6pPr>
          </a:lstStyle>
          <a:p>
            <a:pPr lvl="0"/>
            <a:r>
              <a:rPr lang="en-US" dirty="0"/>
              <a:t>Click to edit the </a:t>
            </a:r>
            <a:r>
              <a:rPr lang="en-US" dirty="0" err="1"/>
              <a:t>toc</a:t>
            </a:r>
            <a:r>
              <a:rPr lang="en-US" dirty="0"/>
              <a:t> / contact</a:t>
            </a:r>
          </a:p>
          <a:p>
            <a:pPr lvl="1"/>
            <a:r>
              <a:rPr lang="en-US" dirty="0"/>
              <a:t>chapter</a:t>
            </a:r>
          </a:p>
          <a:p>
            <a:pPr lvl="2"/>
            <a:r>
              <a:rPr lang="en-US" dirty="0"/>
              <a:t>active chapter</a:t>
            </a:r>
          </a:p>
          <a:p>
            <a:pPr lvl="3"/>
            <a:r>
              <a:rPr lang="en-US" dirty="0"/>
              <a:t>subchapter</a:t>
            </a:r>
          </a:p>
          <a:p>
            <a:pPr lvl="4"/>
            <a:r>
              <a:rPr lang="en-US" dirty="0"/>
              <a:t>active subchapter</a:t>
            </a:r>
          </a:p>
        </p:txBody>
      </p:sp>
    </p:spTree>
    <p:custDataLst>
      <p:custData r:id="rId1"/>
    </p:custData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ree Content" type="titleOnly" preserve="1">
  <p:cSld name="F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dtTitle 1 Id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0" y="0"/>
            <a:ext cx="12198350" cy="1440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626400" tIns="432000" rIns="2124000" bIns="234000" numCol="1" anchor="t" anchorCtr="0" compatLnSpc="1">
            <a:prstTxWarp prst="textNoShape">
              <a:avLst/>
            </a:prstTxWarp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de-DE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Titelmasterformat durch Klicken bearbeiten</a:t>
            </a: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</p:spTree>
    <p:custDataLst>
      <p:custData r:id="rId1"/>
    </p:custDataLst>
    <p:extLst>
      <p:ext uri="{BB962C8B-B14F-4D97-AF65-F5344CB8AC3E}">
        <p14:creationId xmlns:p14="http://schemas.microsoft.com/office/powerpoint/2010/main" val="3366034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tags" Target="../tags/tag10.xml"/><Relationship Id="rId21" Type="http://schemas.openxmlformats.org/officeDocument/2006/relationships/slideLayout" Target="../slideLayouts/slideLayout21.xml"/><Relationship Id="rId34" Type="http://schemas.openxmlformats.org/officeDocument/2006/relationships/tags" Target="../tags/tag5.xml"/><Relationship Id="rId42" Type="http://schemas.openxmlformats.org/officeDocument/2006/relationships/tags" Target="../tags/tag13.xml"/><Relationship Id="rId47" Type="http://schemas.openxmlformats.org/officeDocument/2006/relationships/tags" Target="../tags/tag18.xml"/><Relationship Id="rId50" Type="http://schemas.openxmlformats.org/officeDocument/2006/relationships/tags" Target="../tags/tag21.xml"/><Relationship Id="rId55" Type="http://schemas.openxmlformats.org/officeDocument/2006/relationships/tags" Target="../tags/tag26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ags" Target="../tags/tag4.xml"/><Relationship Id="rId38" Type="http://schemas.openxmlformats.org/officeDocument/2006/relationships/tags" Target="../tags/tag9.xml"/><Relationship Id="rId46" Type="http://schemas.openxmlformats.org/officeDocument/2006/relationships/tags" Target="../tags/tag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tags" Target="../tags/tag12.xml"/><Relationship Id="rId54" Type="http://schemas.openxmlformats.org/officeDocument/2006/relationships/tags" Target="../tags/tag25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ags" Target="../tags/tag3.xml"/><Relationship Id="rId37" Type="http://schemas.openxmlformats.org/officeDocument/2006/relationships/tags" Target="../tags/tag8.xml"/><Relationship Id="rId40" Type="http://schemas.openxmlformats.org/officeDocument/2006/relationships/tags" Target="../tags/tag11.xml"/><Relationship Id="rId45" Type="http://schemas.openxmlformats.org/officeDocument/2006/relationships/tags" Target="../tags/tag16.xml"/><Relationship Id="rId53" Type="http://schemas.openxmlformats.org/officeDocument/2006/relationships/tags" Target="../tags/tag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tags" Target="../tags/tag7.xml"/><Relationship Id="rId49" Type="http://schemas.openxmlformats.org/officeDocument/2006/relationships/tags" Target="../tags/tag20.xml"/><Relationship Id="rId57" Type="http://schemas.openxmlformats.org/officeDocument/2006/relationships/tags" Target="../tags/tag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ags" Target="../tags/tag2.xml"/><Relationship Id="rId44" Type="http://schemas.openxmlformats.org/officeDocument/2006/relationships/tags" Target="../tags/tag15.xml"/><Relationship Id="rId52" Type="http://schemas.openxmlformats.org/officeDocument/2006/relationships/tags" Target="../tags/tag2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Relationship Id="rId35" Type="http://schemas.openxmlformats.org/officeDocument/2006/relationships/tags" Target="../tags/tag6.xml"/><Relationship Id="rId43" Type="http://schemas.openxmlformats.org/officeDocument/2006/relationships/tags" Target="../tags/tag14.xml"/><Relationship Id="rId48" Type="http://schemas.openxmlformats.org/officeDocument/2006/relationships/tags" Target="../tags/tag19.xml"/><Relationship Id="rId56" Type="http://schemas.openxmlformats.org/officeDocument/2006/relationships/tags" Target="../tags/tag27.xml"/><Relationship Id="rId8" Type="http://schemas.openxmlformats.org/officeDocument/2006/relationships/slideLayout" Target="../slideLayouts/slideLayout8.xml"/><Relationship Id="rId51" Type="http://schemas.openxmlformats.org/officeDocument/2006/relationships/tags" Target="../tags/tag22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cdtRectangle 115 Id3078"/>
          <p:cNvSpPr>
            <a:spLocks noGrp="1" noChangeArrowheads="1"/>
          </p:cNvSpPr>
          <p:nvPr>
            <p:ph type="title"/>
            <p:custDataLst>
              <p:tags r:id="rId31"/>
            </p:custDataLst>
          </p:nvPr>
        </p:nvSpPr>
        <p:spPr bwMode="auto">
          <a:xfrm>
            <a:off x="0" y="-1"/>
            <a:ext cx="12198350" cy="14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26400" tIns="432000" rIns="2746800" bIns="234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/>
              <a:t>Titelmasterformat</a:t>
            </a:r>
            <a:r>
              <a:rPr lang="en-US" dirty="0"/>
              <a:t>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</p:txBody>
      </p:sp>
      <p:sp>
        <p:nvSpPr>
          <p:cNvPr id="3079" name="cdtRectangle 116 Id3079"/>
          <p:cNvSpPr>
            <a:spLocks noGrp="1" noChangeArrowheads="1"/>
          </p:cNvSpPr>
          <p:nvPr>
            <p:ph type="body" idx="1"/>
            <p:custDataLst>
              <p:tags r:id="rId32"/>
            </p:custDataLst>
          </p:nvPr>
        </p:nvSpPr>
        <p:spPr bwMode="auto">
          <a:xfrm>
            <a:off x="627063" y="1441451"/>
            <a:ext cx="8208962" cy="475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/>
              <a:t>Textmasterformat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3072" name="cdtMasterTags_CL1 Id3072"/>
          <p:cNvCxnSpPr/>
          <p:nvPr userDrawn="1">
            <p:custDataLst>
              <p:tags r:id="rId33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3" name="cdtMasterTags_CL2 Id3073"/>
          <p:cNvCxnSpPr/>
          <p:nvPr userDrawn="1">
            <p:custDataLst>
              <p:tags r:id="rId34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4" name="cdtMasterTags_CL3 Id3074"/>
          <p:cNvCxnSpPr/>
          <p:nvPr userDrawn="1">
            <p:custDataLst>
              <p:tags r:id="rId35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5" name="cdtMasterTags_CL4 Id3075"/>
          <p:cNvCxnSpPr/>
          <p:nvPr userDrawn="1">
            <p:custDataLst>
              <p:tags r:id="rId36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6" name="cdtMasterTags_CL5 Id3076"/>
          <p:cNvCxnSpPr/>
          <p:nvPr userDrawn="1">
            <p:custDataLst>
              <p:tags r:id="rId37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7" name="cdtMasterTags_CL6 Id3077"/>
          <p:cNvCxnSpPr/>
          <p:nvPr userDrawn="1">
            <p:custDataLst>
              <p:tags r:id="rId38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0" name="cdtMasterTags_CL7 Id3080"/>
          <p:cNvCxnSpPr/>
          <p:nvPr userDrawn="1">
            <p:custDataLst>
              <p:tags r:id="rId39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1" name="cdtMasterTags_CL8 Id3081"/>
          <p:cNvCxnSpPr/>
          <p:nvPr userDrawn="1">
            <p:custDataLst>
              <p:tags r:id="rId40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2" name="cdtMasterTags_CL9 Id3082"/>
          <p:cNvCxnSpPr/>
          <p:nvPr userDrawn="1">
            <p:custDataLst>
              <p:tags r:id="rId41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3" name="cdtMasterTags_CL10 Id3083"/>
          <p:cNvCxnSpPr/>
          <p:nvPr userDrawn="1">
            <p:custDataLst>
              <p:tags r:id="rId42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4" name="cdtMasterTags_CL11 Id3084"/>
          <p:cNvCxnSpPr/>
          <p:nvPr userDrawn="1">
            <p:custDataLst>
              <p:tags r:id="rId43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5" name="cdtMasterTags_CL12 Id3085"/>
          <p:cNvCxnSpPr/>
          <p:nvPr userDrawn="1">
            <p:custDataLst>
              <p:tags r:id="rId44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6" name="cdtMasterTags_CL13 Id3086"/>
          <p:cNvCxnSpPr/>
          <p:nvPr userDrawn="1">
            <p:custDataLst>
              <p:tags r:id="rId45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7" name="cdtMasterTags_CL14 Id3087"/>
          <p:cNvCxnSpPr/>
          <p:nvPr userDrawn="1">
            <p:custDataLst>
              <p:tags r:id="rId46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8" name="cdtMasterTags_CL15 Id3088"/>
          <p:cNvCxnSpPr/>
          <p:nvPr userDrawn="1">
            <p:custDataLst>
              <p:tags r:id="rId47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9" name="cdtMasterTags_CL16 Id3089"/>
          <p:cNvCxnSpPr/>
          <p:nvPr userDrawn="1">
            <p:custDataLst>
              <p:tags r:id="rId48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0" name="cdtMasterTags_CL17 Id3090"/>
          <p:cNvCxnSpPr/>
          <p:nvPr userDrawn="1">
            <p:custDataLst>
              <p:tags r:id="rId49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1" name="cdtMasterTags_CL18 Id3091"/>
          <p:cNvCxnSpPr/>
          <p:nvPr userDrawn="1">
            <p:custDataLst>
              <p:tags r:id="rId50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2" name="cdtMasterTags_CL19 Id3092"/>
          <p:cNvCxnSpPr/>
          <p:nvPr userDrawn="1">
            <p:custDataLst>
              <p:tags r:id="rId51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3" name="cdtMasterTags_CL20 Id3093"/>
          <p:cNvCxnSpPr/>
          <p:nvPr userDrawn="1">
            <p:custDataLst>
              <p:tags r:id="rId52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4" name="cdtMasterTags_CL21 Id3094"/>
          <p:cNvCxnSpPr/>
          <p:nvPr userDrawn="1">
            <p:custDataLst>
              <p:tags r:id="rId53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5" name="cdtMasterTags_CL22 Id3095"/>
          <p:cNvCxnSpPr/>
          <p:nvPr userDrawn="1">
            <p:custDataLst>
              <p:tags r:id="rId54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6" name="cdtMasterTags"/>
          <p:cNvCxnSpPr/>
          <p:nvPr userDrawn="1">
            <p:custDataLst>
              <p:tags r:id="rId55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5" name="cdtTextBox 11 Id18"/>
          <p:cNvSpPr txBox="1"/>
          <p:nvPr userDrawn="1">
            <p:custDataLst>
              <p:tags r:id="rId56"/>
            </p:custDataLst>
          </p:nvPr>
        </p:nvSpPr>
        <p:spPr>
          <a:xfrm>
            <a:off x="0" y="6597650"/>
            <a:ext cx="1765285" cy="260350"/>
          </a:xfrm>
          <a:prstGeom prst="rect">
            <a:avLst/>
          </a:prstGeom>
          <a:noFill/>
        </p:spPr>
        <p:txBody>
          <a:bodyPr wrap="square" lIns="626400" tIns="0" rIns="0" bIns="115200" rtlCol="0" anchor="t" anchorCtr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sz="1000" noProof="0" dirty="0">
                <a:solidFill>
                  <a:srgbClr val="000000"/>
                </a:solidFill>
              </a:rPr>
              <a:t>Page </a:t>
            </a:r>
            <a:fld id="{91E7552C-A157-4A4F-8E99-698C0325FC94}" type="slidenum">
              <a:rPr lang="de-DE" sz="1000" noProof="0" smtClean="0">
                <a:solidFill>
                  <a:srgbClr val="000000"/>
                </a:solidFill>
              </a:rPr>
              <a:pPr>
                <a:lnSpc>
                  <a:spcPct val="110000"/>
                </a:lnSpc>
                <a:spcBef>
                  <a:spcPts val="0"/>
                </a:spcBef>
              </a:pPr>
              <a:t>‹#›</a:t>
            </a:fld>
            <a:endParaRPr lang="de-DE" sz="1000" noProof="0" dirty="0">
              <a:solidFill>
                <a:srgbClr val="000000"/>
              </a:solidFill>
            </a:endParaRPr>
          </a:p>
        </p:txBody>
      </p:sp>
      <p:sp>
        <p:nvSpPr>
          <p:cNvPr id="66" name="cdtTextBox 13 Id19"/>
          <p:cNvSpPr txBox="1"/>
          <p:nvPr userDrawn="1">
            <p:custDataLst>
              <p:tags r:id="rId57"/>
            </p:custDataLst>
          </p:nvPr>
        </p:nvSpPr>
        <p:spPr>
          <a:xfrm>
            <a:off x="3787765" y="6597650"/>
            <a:ext cx="8410584" cy="260350"/>
          </a:xfrm>
          <a:prstGeom prst="rect">
            <a:avLst/>
          </a:prstGeom>
          <a:noFill/>
        </p:spPr>
        <p:txBody>
          <a:bodyPr wrap="square" lIns="0" tIns="0" rIns="482400" bIns="115200" rtlCol="0">
            <a:noAutofit/>
          </a:bodyPr>
          <a:lstStyle/>
          <a:p>
            <a:pPr algn="r">
              <a:lnSpc>
                <a:spcPct val="110000"/>
              </a:lnSpc>
              <a:spcBef>
                <a:spcPts val="0"/>
              </a:spcBef>
            </a:pPr>
            <a:r>
              <a:rPr lang="de-DE" sz="1000" noProof="0" dirty="0">
                <a:solidFill>
                  <a:srgbClr val="000000"/>
                </a:solidFill>
              </a:rPr>
              <a:t>EM LP EC</a:t>
            </a:r>
          </a:p>
        </p:txBody>
      </p:sp>
      <p:grpSp>
        <p:nvGrpSpPr>
          <p:cNvPr id="67" name="Gruppieren 66"/>
          <p:cNvGrpSpPr/>
          <p:nvPr userDrawn="1"/>
        </p:nvGrpSpPr>
        <p:grpSpPr>
          <a:xfrm>
            <a:off x="-216000" y="-216000"/>
            <a:ext cx="12628800" cy="7290000"/>
            <a:chOff x="-216000" y="-216000"/>
            <a:chExt cx="12628800" cy="7290000"/>
          </a:xfrm>
        </p:grpSpPr>
        <p:cxnSp>
          <p:nvCxnSpPr>
            <p:cNvPr id="68" name="Gerade Verbindung 67"/>
            <p:cNvCxnSpPr/>
            <p:nvPr userDrawn="1"/>
          </p:nvCxnSpPr>
          <p:spPr bwMode="auto">
            <a:xfrm>
              <a:off x="627063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9" name="Gerade Verbindung 68"/>
            <p:cNvCxnSpPr/>
            <p:nvPr userDrawn="1"/>
          </p:nvCxnSpPr>
          <p:spPr bwMode="auto">
            <a:xfrm>
              <a:off x="6099175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0" name="Gerade Verbindung 69"/>
            <p:cNvCxnSpPr/>
            <p:nvPr userDrawn="1"/>
          </p:nvCxnSpPr>
          <p:spPr bwMode="auto">
            <a:xfrm>
              <a:off x="62420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1" name="Gerade Verbindung 70"/>
            <p:cNvCxnSpPr/>
            <p:nvPr userDrawn="1"/>
          </p:nvCxnSpPr>
          <p:spPr bwMode="auto">
            <a:xfrm>
              <a:off x="8835479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2" name="Gerade Verbindung 71"/>
            <p:cNvCxnSpPr/>
            <p:nvPr userDrawn="1"/>
          </p:nvCxnSpPr>
          <p:spPr bwMode="auto">
            <a:xfrm>
              <a:off x="117157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3" name="Gerade Verbindung 72"/>
            <p:cNvCxnSpPr/>
            <p:nvPr userDrawn="1"/>
          </p:nvCxnSpPr>
          <p:spPr bwMode="auto">
            <a:xfrm rot="5400000">
              <a:off x="123228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4" name="Gerade Verbindung 73"/>
            <p:cNvCxnSpPr/>
            <p:nvPr userDrawn="1"/>
          </p:nvCxnSpPr>
          <p:spPr bwMode="auto">
            <a:xfrm rot="5400000">
              <a:off x="12322800" y="945844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5" name="Gerade Verbindung 74"/>
            <p:cNvCxnSpPr/>
            <p:nvPr userDrawn="1"/>
          </p:nvCxnSpPr>
          <p:spPr bwMode="auto">
            <a:xfrm rot="5400000">
              <a:off x="12322800" y="135145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6" name="Gerade Verbindung 75"/>
            <p:cNvCxnSpPr/>
            <p:nvPr userDrawn="1"/>
          </p:nvCxnSpPr>
          <p:spPr bwMode="auto">
            <a:xfrm rot="5400000">
              <a:off x="12322800" y="3653512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7" name="Gerade Verbindung 76"/>
            <p:cNvCxnSpPr/>
            <p:nvPr userDrawn="1"/>
          </p:nvCxnSpPr>
          <p:spPr bwMode="auto">
            <a:xfrm rot="5400000">
              <a:off x="12322800" y="3801055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8" name="Gerade Verbindung 77"/>
            <p:cNvCxnSpPr/>
            <p:nvPr userDrawn="1"/>
          </p:nvCxnSpPr>
          <p:spPr bwMode="auto">
            <a:xfrm rot="5400000">
              <a:off x="12322800" y="6101999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9" name="Gerade Verbindung 78"/>
            <p:cNvCxnSpPr/>
            <p:nvPr userDrawn="1"/>
          </p:nvCxnSpPr>
          <p:spPr bwMode="auto">
            <a:xfrm>
              <a:off x="627063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0" name="Gerade Verbindung 79"/>
            <p:cNvCxnSpPr/>
            <p:nvPr userDrawn="1"/>
          </p:nvCxnSpPr>
          <p:spPr bwMode="auto">
            <a:xfrm>
              <a:off x="6099175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1" name="Gerade Verbindung 80"/>
            <p:cNvCxnSpPr/>
            <p:nvPr userDrawn="1"/>
          </p:nvCxnSpPr>
          <p:spPr bwMode="auto">
            <a:xfrm>
              <a:off x="62420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2" name="Gerade Verbindung 81"/>
            <p:cNvCxnSpPr/>
            <p:nvPr userDrawn="1"/>
          </p:nvCxnSpPr>
          <p:spPr bwMode="auto">
            <a:xfrm>
              <a:off x="8835479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3" name="Gerade Verbindung 82"/>
            <p:cNvCxnSpPr/>
            <p:nvPr userDrawn="1"/>
          </p:nvCxnSpPr>
          <p:spPr bwMode="auto">
            <a:xfrm>
              <a:off x="117157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4" name="Gerade Verbindung 83"/>
            <p:cNvCxnSpPr/>
            <p:nvPr userDrawn="1"/>
          </p:nvCxnSpPr>
          <p:spPr bwMode="auto">
            <a:xfrm rot="5400000">
              <a:off x="-1260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5" name="Gerade Verbindung 84"/>
            <p:cNvCxnSpPr/>
            <p:nvPr userDrawn="1"/>
          </p:nvCxnSpPr>
          <p:spPr bwMode="auto">
            <a:xfrm rot="5400000">
              <a:off x="-126000" y="9468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6" name="Gerade Verbindung 85"/>
            <p:cNvCxnSpPr/>
            <p:nvPr userDrawn="1"/>
          </p:nvCxnSpPr>
          <p:spPr bwMode="auto">
            <a:xfrm rot="5400000">
              <a:off x="-126000" y="135145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7" name="Gerade Verbindung 86"/>
            <p:cNvCxnSpPr/>
            <p:nvPr userDrawn="1"/>
          </p:nvCxnSpPr>
          <p:spPr bwMode="auto">
            <a:xfrm rot="5400000">
              <a:off x="-126000" y="3653512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8" name="Gerade Verbindung 87"/>
            <p:cNvCxnSpPr/>
            <p:nvPr userDrawn="1"/>
          </p:nvCxnSpPr>
          <p:spPr bwMode="auto">
            <a:xfrm rot="5400000">
              <a:off x="-126000" y="3801055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9" name="Gerade Verbindung 88"/>
            <p:cNvCxnSpPr/>
            <p:nvPr userDrawn="1"/>
          </p:nvCxnSpPr>
          <p:spPr bwMode="auto">
            <a:xfrm rot="5400000">
              <a:off x="-126000" y="6101999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63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FC844C-1234-49AC-AF6A-2CABF0CE41F8}" type="datetimeFigureOut">
              <a:rPr lang="en-US" smtClean="0"/>
              <a:t>3/25/2019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2" r:id="rId2"/>
    <p:sldLayoutId id="2147483708" r:id="rId3"/>
    <p:sldLayoutId id="2147483709" r:id="rId4"/>
    <p:sldLayoutId id="2147483710" r:id="rId5"/>
    <p:sldLayoutId id="2147483711" r:id="rId6"/>
    <p:sldLayoutId id="2147483703" r:id="rId7"/>
    <p:sldLayoutId id="2147483679" r:id="rId8"/>
    <p:sldLayoutId id="2147483695" r:id="rId9"/>
    <p:sldLayoutId id="2147483705" r:id="rId10"/>
    <p:sldLayoutId id="2147483706" r:id="rId11"/>
    <p:sldLayoutId id="2147483713" r:id="rId12"/>
    <p:sldLayoutId id="2147483712" r:id="rId13"/>
    <p:sldLayoutId id="2147483670" r:id="rId14"/>
    <p:sldLayoutId id="2147483692" r:id="rId15"/>
    <p:sldLayoutId id="2147483696" r:id="rId16"/>
    <p:sldLayoutId id="2147483707" r:id="rId17"/>
    <p:sldLayoutId id="2147483715" r:id="rId18"/>
    <p:sldLayoutId id="2147483683" r:id="rId19"/>
    <p:sldLayoutId id="2147483681" r:id="rId20"/>
    <p:sldLayoutId id="2147483697" r:id="rId21"/>
    <p:sldLayoutId id="2147483691" r:id="rId22"/>
    <p:sldLayoutId id="2147483693" r:id="rId23"/>
    <p:sldLayoutId id="2147483684" r:id="rId24"/>
    <p:sldLayoutId id="2147483685" r:id="rId25"/>
    <p:sldLayoutId id="2147483694" r:id="rId26"/>
    <p:sldLayoutId id="2147483686" r:id="rId27"/>
    <p:sldLayoutId id="2147483688" r:id="rId28"/>
    <p:sldLayoutId id="2147483704" r:id="rId29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2200" b="1">
          <a:solidFill>
            <a:srgbClr val="00646E"/>
          </a:solidFill>
          <a:latin typeface="Arial" pitchFamily="34" charset="0"/>
          <a:ea typeface="+mj-ea"/>
          <a:cs typeface="Arial" pitchFamily="34" charset="0"/>
        </a:defRPr>
      </a:lvl1pPr>
      <a:lvl2pPr algn="l" rtl="0" fontAlgn="base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ＭＳ Ｐゴシック" charset="-128"/>
        </a:defRPr>
      </a:lvl2pPr>
      <a:lvl3pPr algn="l" rtl="0" fontAlgn="base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ＭＳ Ｐゴシック" charset="-128"/>
        </a:defRPr>
      </a:lvl3pPr>
      <a:lvl4pPr algn="l" rtl="0" fontAlgn="base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ＭＳ Ｐゴシック" charset="-128"/>
        </a:defRPr>
      </a:lvl4pPr>
      <a:lvl5pPr algn="l" rtl="0" fontAlgn="base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ＭＳ Ｐゴシック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ヒラギノ角ゴ Pro W3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ヒラギノ角ゴ Pro W3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ヒラギノ角ゴ Pro W3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ヒラギノ角ゴ Pro W3" charset="0"/>
        </a:defRPr>
      </a:lvl9pPr>
    </p:titleStyle>
    <p:bodyStyle>
      <a:lvl1pPr marL="0" indent="0" algn="l" rtl="0" fontAlgn="base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Arial" pitchFamily="34" charset="0"/>
        <a:buNone/>
        <a:tabLst/>
        <a:defRPr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179388" indent="-177800" algn="l" rtl="0" fontAlgn="base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Char char="•"/>
        <a:tabLst/>
        <a:defRPr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358775" indent="-177800" algn="l" rtl="0" fontAlgn="base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Char char="•"/>
        <a:tabLst/>
        <a:defRPr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538163" indent="-177800" algn="l" rtl="0" fontAlgn="base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Char char="•"/>
        <a:tabLst/>
        <a:defRPr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717550" indent="-177800" algn="l" rtl="0" fontAlgn="base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Char char="•"/>
        <a:tabLst/>
        <a:defRPr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1220788" indent="-188913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Wingdings" charset="0"/>
        <a:buChar char="§"/>
        <a:defRPr>
          <a:solidFill>
            <a:schemeClr val="tx1"/>
          </a:solidFill>
          <a:latin typeface="+mn-lt"/>
          <a:ea typeface="+mn-ea"/>
        </a:defRPr>
      </a:lvl6pPr>
      <a:lvl7pPr marL="1677988" indent="-188913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Wingdings" charset="0"/>
        <a:buChar char="§"/>
        <a:defRPr>
          <a:solidFill>
            <a:schemeClr val="tx1"/>
          </a:solidFill>
          <a:latin typeface="+mn-lt"/>
          <a:ea typeface="+mn-ea"/>
        </a:defRPr>
      </a:lvl7pPr>
      <a:lvl8pPr marL="2135188" indent="-188913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Wingdings" charset="0"/>
        <a:buChar char="§"/>
        <a:defRPr>
          <a:solidFill>
            <a:schemeClr val="tx1"/>
          </a:solidFill>
          <a:latin typeface="+mn-lt"/>
          <a:ea typeface="+mn-ea"/>
        </a:defRPr>
      </a:lvl8pPr>
      <a:lvl9pPr marL="2592388" indent="-188913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Wingdings" charset="0"/>
        <a:buChar char="§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-1" y="4652562"/>
            <a:ext cx="6783251" cy="1764771"/>
          </a:xfrm>
        </p:spPr>
        <p:txBody>
          <a:bodyPr/>
          <a:lstStyle/>
          <a:p>
            <a:pPr lvl="0">
              <a:lnSpc>
                <a:spcPct val="110000"/>
              </a:lnSpc>
              <a:spcBef>
                <a:spcPct val="25000"/>
              </a:spcBef>
            </a:pPr>
            <a:r>
              <a:rPr lang="en-US" sz="2200" dirty="0" err="1"/>
              <a:t>InstaCart</a:t>
            </a:r>
            <a:r>
              <a:rPr lang="en-US" sz="2200" dirty="0"/>
              <a:t> Customer Insights:</a:t>
            </a:r>
            <a:br>
              <a:rPr lang="en-US" sz="2200" dirty="0"/>
            </a:br>
            <a:r>
              <a:rPr lang="en-US" sz="2200" dirty="0"/>
              <a:t>Behavior and Clusters</a:t>
            </a:r>
            <a:br>
              <a:rPr lang="en-US" sz="2200" dirty="0"/>
            </a:br>
            <a:br>
              <a:rPr lang="en-US" sz="1400" dirty="0"/>
            </a:br>
            <a:r>
              <a:rPr lang="en-US" sz="1400" dirty="0" err="1"/>
              <a:t>Addi</a:t>
            </a:r>
            <a:r>
              <a:rPr lang="en-US" sz="1400" dirty="0"/>
              <a:t> Wei</a:t>
            </a:r>
            <a:br>
              <a:rPr lang="en-US" sz="1400" dirty="0"/>
            </a:br>
            <a:r>
              <a:rPr lang="en-US" sz="1400" dirty="0"/>
              <a:t>706-386-6054</a:t>
            </a:r>
            <a:endParaRPr lang="fr-FR" sz="1400" b="0" dirty="0"/>
          </a:p>
        </p:txBody>
      </p:sp>
      <p:pic>
        <p:nvPicPr>
          <p:cNvPr id="3" name="Grafik 32"/>
          <p:cNvPicPr>
            <a:picLocks noChangeAspect="1"/>
          </p:cNvPicPr>
          <p:nvPr/>
        </p:nvPicPr>
        <p:blipFill>
          <a:blip r:embed="rId2"/>
          <a:srcRect l="34689" t="24902" r="34117" b="31824"/>
          <a:stretch>
            <a:fillRect/>
          </a:stretch>
        </p:blipFill>
        <p:spPr bwMode="auto">
          <a:xfrm>
            <a:off x="7115335" y="1448780"/>
            <a:ext cx="4572000" cy="49688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279F7C7-A17C-4D5E-958D-BD528428B2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015" y="3120078"/>
            <a:ext cx="3564396" cy="11126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798E64C-3868-4C64-B55B-CF8D2CF227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500" y="1768438"/>
            <a:ext cx="3500911" cy="1111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2011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540FDB9-D8FA-4FE6-8D3E-365B3FBA6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Word2Vec – </a:t>
            </a:r>
            <a:r>
              <a:rPr lang="en-US" dirty="0" err="1"/>
              <a:t>cont’ed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40A588-C77B-4456-AB64-D014A1736156}"/>
              </a:ext>
            </a:extLst>
          </p:cNvPr>
          <p:cNvSpPr txBox="1"/>
          <p:nvPr/>
        </p:nvSpPr>
        <p:spPr>
          <a:xfrm>
            <a:off x="1002734" y="3897052"/>
            <a:ext cx="2664296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200" b="1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W2V results:  Similar product ‘Banana’ – How about apples and pears? 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49" y="1556792"/>
            <a:ext cx="5343525" cy="200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9E42B87-7E7B-4AF0-803D-9BE5D19CB9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9990" y="1333930"/>
            <a:ext cx="4609765" cy="2597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6947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540FDB9-D8FA-4FE6-8D3E-365B3FBA6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Word2Vec – </a:t>
            </a:r>
            <a:r>
              <a:rPr lang="en-US" dirty="0" err="1"/>
              <a:t>cont’ed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59B2BF-1A92-4A6E-B7F2-7FA3C0B125BE}"/>
              </a:ext>
            </a:extLst>
          </p:cNvPr>
          <p:cNvSpPr txBox="1"/>
          <p:nvPr/>
        </p:nvSpPr>
        <p:spPr>
          <a:xfrm>
            <a:off x="5651770" y="2981527"/>
            <a:ext cx="914400" cy="9144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endParaRPr lang="en-US" sz="1200" dirty="0">
              <a:solidFill>
                <a:schemeClr val="tx1"/>
              </a:solidFill>
              <a:latin typeface="+mn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17" y="797049"/>
            <a:ext cx="7648693" cy="5784726"/>
          </a:xfrm>
          <a:prstGeom prst="rect">
            <a:avLst/>
          </a:prstGeom>
          <a:solidFill>
            <a:srgbClr val="00646E"/>
          </a:solidFill>
          <a:ln>
            <a:noFill/>
          </a:ln>
          <a:effectLst/>
          <a:extLst/>
        </p:spPr>
      </p:pic>
      <p:sp>
        <p:nvSpPr>
          <p:cNvPr id="8" name="TextBox 7"/>
          <p:cNvSpPr txBox="1"/>
          <p:nvPr/>
        </p:nvSpPr>
        <p:spPr>
          <a:xfrm>
            <a:off x="7755359" y="3520656"/>
            <a:ext cx="3276364" cy="2052228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200" dirty="0">
                <a:solidFill>
                  <a:srgbClr val="EB780A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Milk, Cheese (Orange Circle)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en-US" sz="1200" dirty="0">
              <a:solidFill>
                <a:srgbClr val="00646E"/>
              </a:solidFill>
              <a:latin typeface="+mn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en-US" sz="1200" dirty="0">
              <a:solidFill>
                <a:srgbClr val="00646E"/>
              </a:solidFill>
              <a:latin typeface="+mn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200" dirty="0">
                <a:solidFill>
                  <a:srgbClr val="00646E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Butter, yogurt, mayonnaise (Blue circle)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en-US" sz="1200" dirty="0">
              <a:solidFill>
                <a:schemeClr val="tx1"/>
              </a:solidFill>
              <a:latin typeface="+mn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755359" y="4257092"/>
            <a:ext cx="3276364" cy="2052228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endParaRPr lang="en-US" sz="1200" dirty="0">
              <a:solidFill>
                <a:srgbClr val="FF0000"/>
              </a:solidFill>
              <a:latin typeface="+mn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en-US" sz="1200" dirty="0">
              <a:solidFill>
                <a:srgbClr val="FF0000"/>
              </a:solidFill>
              <a:latin typeface="+mn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200" dirty="0">
                <a:solidFill>
                  <a:srgbClr val="FF0000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Fruits (Red circle)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en-US" sz="1200" dirty="0">
              <a:solidFill>
                <a:srgbClr val="FF0000"/>
              </a:solidFill>
              <a:latin typeface="+mn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en-US" sz="1200" dirty="0">
              <a:solidFill>
                <a:srgbClr val="FF0000"/>
              </a:solidFill>
              <a:latin typeface="+mn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en-US" sz="1200" dirty="0">
              <a:solidFill>
                <a:schemeClr val="tx1"/>
              </a:solidFill>
              <a:latin typeface="+mn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7" name="Circle: Hollow 6">
            <a:extLst>
              <a:ext uri="{FF2B5EF4-FFF2-40B4-BE49-F238E27FC236}">
                <a16:creationId xmlns:a16="http://schemas.microsoft.com/office/drawing/2014/main" id="{0CB081FC-0ED6-4E6D-B86B-2B245B4DEC5C}"/>
              </a:ext>
            </a:extLst>
          </p:cNvPr>
          <p:cNvSpPr/>
          <p:nvPr/>
        </p:nvSpPr>
        <p:spPr bwMode="auto">
          <a:xfrm>
            <a:off x="338535" y="3537012"/>
            <a:ext cx="2844316" cy="1195176"/>
          </a:xfrm>
          <a:prstGeom prst="donut">
            <a:avLst>
              <a:gd name="adj" fmla="val 3353"/>
            </a:avLst>
          </a:prstGeom>
          <a:solidFill>
            <a:srgbClr val="FF0000"/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endParaRPr lang="en-US" sz="1800" dirty="0">
              <a:solidFill>
                <a:schemeClr val="tx1"/>
              </a:solidFill>
              <a:latin typeface="+mn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2" name="Circle: Hollow 11">
            <a:extLst>
              <a:ext uri="{FF2B5EF4-FFF2-40B4-BE49-F238E27FC236}">
                <a16:creationId xmlns:a16="http://schemas.microsoft.com/office/drawing/2014/main" id="{748D9791-C022-48CD-AC0E-8CCBF39984E6}"/>
              </a:ext>
            </a:extLst>
          </p:cNvPr>
          <p:cNvSpPr/>
          <p:nvPr/>
        </p:nvSpPr>
        <p:spPr bwMode="auto">
          <a:xfrm>
            <a:off x="3938935" y="3778577"/>
            <a:ext cx="2520280" cy="914400"/>
          </a:xfrm>
          <a:prstGeom prst="donut">
            <a:avLst>
              <a:gd name="adj" fmla="val 3353"/>
            </a:avLst>
          </a:prstGeom>
          <a:solidFill>
            <a:srgbClr val="00646E"/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endParaRPr lang="en-US" sz="1800" dirty="0">
              <a:solidFill>
                <a:schemeClr val="tx1"/>
              </a:solidFill>
              <a:latin typeface="+mn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3" name="Circle: Hollow 12">
            <a:extLst>
              <a:ext uri="{FF2B5EF4-FFF2-40B4-BE49-F238E27FC236}">
                <a16:creationId xmlns:a16="http://schemas.microsoft.com/office/drawing/2014/main" id="{4BDECB19-3420-49C3-8216-D4C1364ED662}"/>
              </a:ext>
            </a:extLst>
          </p:cNvPr>
          <p:cNvSpPr/>
          <p:nvPr/>
        </p:nvSpPr>
        <p:spPr bwMode="auto">
          <a:xfrm>
            <a:off x="482551" y="2442592"/>
            <a:ext cx="2520280" cy="914400"/>
          </a:xfrm>
          <a:prstGeom prst="donut">
            <a:avLst>
              <a:gd name="adj" fmla="val 3353"/>
            </a:avLst>
          </a:prstGeom>
          <a:solidFill>
            <a:srgbClr val="EB780A"/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endParaRPr lang="en-US" sz="1800" dirty="0">
              <a:solidFill>
                <a:schemeClr val="tx1"/>
              </a:solidFill>
              <a:latin typeface="+mn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830995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67FC2B9-CB9A-4FF4-B163-BDFA207F4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Kmeans</a:t>
            </a:r>
            <a:r>
              <a:rPr lang="en-US" dirty="0"/>
              <a:t> Clustering – Unsupervised Learning Problem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95C3AD7-88FF-423C-B34F-13E640E365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551" y="1232756"/>
            <a:ext cx="3876675" cy="25717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E04C4D4-E65D-439B-AA6A-955E620CE579}"/>
              </a:ext>
            </a:extLst>
          </p:cNvPr>
          <p:cNvSpPr txBox="1"/>
          <p:nvPr/>
        </p:nvSpPr>
        <p:spPr>
          <a:xfrm>
            <a:off x="4345889" y="1844824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2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Utilized elbow method to select k = 5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9C09E86A-01F1-4C33-B8B1-3D1BCB19BE39}"/>
              </a:ext>
            </a:extLst>
          </p:cNvPr>
          <p:cNvSpPr/>
          <p:nvPr/>
        </p:nvSpPr>
        <p:spPr bwMode="auto">
          <a:xfrm rot="9932739">
            <a:off x="2304235" y="2615729"/>
            <a:ext cx="3024473" cy="164679"/>
          </a:xfrm>
          <a:prstGeom prst="rightArrow">
            <a:avLst/>
          </a:prstGeom>
          <a:solidFill>
            <a:srgbClr val="FFB900"/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endParaRPr lang="en-US" sz="1800" dirty="0">
              <a:solidFill>
                <a:schemeClr val="tx1"/>
              </a:solidFill>
              <a:latin typeface="+mn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2E74B36-5231-4536-B10F-771531748C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555" y="3933056"/>
            <a:ext cx="3606649" cy="281746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262E06F-064F-4B59-9CBF-93DB77EAFA0D}"/>
              </a:ext>
            </a:extLst>
          </p:cNvPr>
          <p:cNvSpPr txBox="1"/>
          <p:nvPr/>
        </p:nvSpPr>
        <p:spPr>
          <a:xfrm>
            <a:off x="4551003" y="5085184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2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5 very discrete clusters – minimal overlap which is good</a:t>
            </a:r>
          </a:p>
        </p:txBody>
      </p:sp>
    </p:spTree>
    <p:extLst>
      <p:ext uri="{BB962C8B-B14F-4D97-AF65-F5344CB8AC3E}">
        <p14:creationId xmlns:p14="http://schemas.microsoft.com/office/powerpoint/2010/main" val="32052456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67FC2B9-CB9A-4FF4-B163-BDFA207F4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 Buying Behavior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96F88D5-3986-410A-BB53-C4BF96AA27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527" y="1376772"/>
            <a:ext cx="1957718" cy="234026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D4B7096-6956-4308-B73A-A82012C7AF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2791" y="1376772"/>
            <a:ext cx="1961328" cy="226825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0542766-06D5-40E9-81CD-7320FF3CC3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3051" y="1376772"/>
            <a:ext cx="1980221" cy="234026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72CB608-AE75-47F6-83DA-58A6E6066F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67327" y="1376772"/>
            <a:ext cx="1881667" cy="219037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EB7BD6B-891B-4145-9344-1E1777692EC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91674" y="1340285"/>
            <a:ext cx="2016102" cy="234026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8BA6264-50BB-4E33-B384-C6239FA7B5AC}"/>
              </a:ext>
            </a:extLst>
          </p:cNvPr>
          <p:cNvSpPr/>
          <p:nvPr/>
        </p:nvSpPr>
        <p:spPr>
          <a:xfrm>
            <a:off x="1058616" y="889556"/>
            <a:ext cx="288032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F83E224-5DDC-47CD-B8DD-8CCEBFF7B402}"/>
              </a:ext>
            </a:extLst>
          </p:cNvPr>
          <p:cNvSpPr/>
          <p:nvPr/>
        </p:nvSpPr>
        <p:spPr>
          <a:xfrm>
            <a:off x="3563055" y="889556"/>
            <a:ext cx="385042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C95D2C4-962D-4120-B909-12026776F448}"/>
              </a:ext>
            </a:extLst>
          </p:cNvPr>
          <p:cNvSpPr/>
          <p:nvPr/>
        </p:nvSpPr>
        <p:spPr>
          <a:xfrm>
            <a:off x="5780640" y="817548"/>
            <a:ext cx="38504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0D8E829-BA4B-4EA0-A995-D6543394E02D}"/>
              </a:ext>
            </a:extLst>
          </p:cNvPr>
          <p:cNvSpPr/>
          <p:nvPr/>
        </p:nvSpPr>
        <p:spPr>
          <a:xfrm>
            <a:off x="8215639" y="828646"/>
            <a:ext cx="38504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B4386B7-B7E6-49ED-AA2E-B976AE83DD5B}"/>
              </a:ext>
            </a:extLst>
          </p:cNvPr>
          <p:cNvSpPr/>
          <p:nvPr/>
        </p:nvSpPr>
        <p:spPr>
          <a:xfrm>
            <a:off x="10507204" y="828646"/>
            <a:ext cx="38504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85F54BE-1DFF-4F12-BB91-6FCC30BF2DCD}"/>
              </a:ext>
            </a:extLst>
          </p:cNvPr>
          <p:cNvSpPr txBox="1"/>
          <p:nvPr/>
        </p:nvSpPr>
        <p:spPr>
          <a:xfrm>
            <a:off x="4298975" y="5373216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endParaRPr lang="en-US" sz="1200" dirty="0">
              <a:solidFill>
                <a:schemeClr val="tx1"/>
              </a:solidFill>
              <a:latin typeface="+mn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1D45558-8CE3-45A0-B6B8-A0CAD4A607A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2666" y="4343265"/>
            <a:ext cx="4095750" cy="92392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45FDA54-D881-4337-8BC8-6B9F64117E9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64790" y="4365104"/>
            <a:ext cx="4695825" cy="89535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B81649F-61EA-4408-90E6-FA49252FF308}"/>
              </a:ext>
            </a:extLst>
          </p:cNvPr>
          <p:cNvSpPr txBox="1"/>
          <p:nvPr/>
        </p:nvSpPr>
        <p:spPr>
          <a:xfrm>
            <a:off x="1814699" y="5913276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2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Nothing interesting so far….</a:t>
            </a:r>
          </a:p>
        </p:txBody>
      </p:sp>
    </p:spTree>
    <p:extLst>
      <p:ext uri="{BB962C8B-B14F-4D97-AF65-F5344CB8AC3E}">
        <p14:creationId xmlns:p14="http://schemas.microsoft.com/office/powerpoint/2010/main" val="29786344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B0DC0FE-48B2-4E23-875D-8331708EC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 Buying Behavior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F9A6DFE-2B5A-4F8F-AAE8-8033C85DB7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519" y="764704"/>
            <a:ext cx="7841283" cy="603283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FB8FDD9-153B-4C07-BB88-A764DD29B667}"/>
              </a:ext>
            </a:extLst>
          </p:cNvPr>
          <p:cNvSpPr txBox="1"/>
          <p:nvPr/>
        </p:nvSpPr>
        <p:spPr>
          <a:xfrm>
            <a:off x="8035802" y="1439998"/>
            <a:ext cx="3824013" cy="3033118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2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Cluster 1 buys a lot raspberries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2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Cluster 4 buyers no raspberries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2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Cluster 3 buys no limes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en-US" sz="1200" dirty="0">
              <a:solidFill>
                <a:schemeClr val="tx1"/>
              </a:solidFill>
              <a:latin typeface="+mn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2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Cluster 1 buys no milk – lactose intolerant?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en-US" sz="1200" dirty="0">
              <a:solidFill>
                <a:schemeClr val="tx1"/>
              </a:solidFill>
              <a:latin typeface="+mn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en-US" sz="1200" dirty="0">
              <a:solidFill>
                <a:schemeClr val="tx1"/>
              </a:solidFill>
              <a:latin typeface="+mn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2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Clustering helped us see a group of customers 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2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that do not buy milk and a set of customers buying a lot 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2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of </a:t>
            </a:r>
            <a:r>
              <a:rPr lang="en-US" sz="1200" dirty="0" err="1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rasberries</a:t>
            </a:r>
            <a:endParaRPr lang="en-US" sz="1200" dirty="0">
              <a:solidFill>
                <a:schemeClr val="tx1"/>
              </a:solidFill>
              <a:latin typeface="+mn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521490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-27384"/>
            <a:ext cx="12198350" cy="1440000"/>
          </a:xfrm>
        </p:spPr>
        <p:txBody>
          <a:bodyPr/>
          <a:lstStyle/>
          <a:p>
            <a:r>
              <a:rPr lang="en-US" dirty="0"/>
              <a:t>Conclusion / Next Steps</a:t>
            </a:r>
            <a:endParaRPr lang="en-US" noProof="0" dirty="0"/>
          </a:p>
        </p:txBody>
      </p:sp>
      <p:sp>
        <p:nvSpPr>
          <p:cNvPr id="17" name="Rectangle 6"/>
          <p:cNvSpPr>
            <a:spLocks noChangeArrowheads="1"/>
          </p:cNvSpPr>
          <p:nvPr/>
        </p:nvSpPr>
        <p:spPr bwMode="auto">
          <a:xfrm>
            <a:off x="338535" y="1340768"/>
            <a:ext cx="8497887" cy="9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R="0">
              <a:spcBef>
                <a:spcPts val="0"/>
              </a:spcBef>
              <a:spcAft>
                <a:spcPts val="0"/>
              </a:spcAft>
            </a:pPr>
            <a:endParaRPr lang="en-US" sz="1600" dirty="0">
              <a:latin typeface="Calibri" panose="020F0502020204030204" pitchFamily="34" charset="0"/>
              <a:ea typeface="SimSun" panose="02010600030101010101" pitchFamily="2" charset="-122"/>
              <a:cs typeface="Calibri" panose="020F0502020204030204" pitchFamily="34" charset="0"/>
            </a:endParaRPr>
          </a:p>
          <a:p>
            <a:pPr marL="190500" lvl="1" indent="-190500">
              <a:lnSpc>
                <a:spcPct val="110000"/>
              </a:lnSpc>
              <a:spcBef>
                <a:spcPct val="25000"/>
              </a:spcBef>
              <a:buClr>
                <a:srgbClr val="FF9900"/>
              </a:buClr>
              <a:buSzPct val="80000"/>
              <a:buFont typeface="Wingdings" pitchFamily="2" charset="2"/>
              <a:buChar char="n"/>
            </a:pPr>
            <a:endParaRPr lang="en-US" sz="1600" dirty="0">
              <a:solidFill>
                <a:schemeClr val="tx1"/>
              </a:solidFill>
            </a:endParaRPr>
          </a:p>
          <a:p>
            <a:pPr marL="190500" indent="-190500" eaLnBrk="1" hangingPunct="1">
              <a:lnSpc>
                <a:spcPct val="110000"/>
              </a:lnSpc>
              <a:spcBef>
                <a:spcPct val="25000"/>
              </a:spcBef>
              <a:buClr>
                <a:srgbClr val="FF9900"/>
              </a:buClr>
              <a:buSzPct val="80000"/>
              <a:buFont typeface="Wingdings" pitchFamily="2" charset="2"/>
              <a:buChar char="n"/>
            </a:pPr>
            <a:endParaRPr lang="en-US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C1BE63A-AC13-461F-B3BA-737450560C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535" y="1340768"/>
            <a:ext cx="9433048" cy="49957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90500" indent="-190500">
              <a:lnSpc>
                <a:spcPct val="110000"/>
              </a:lnSpc>
              <a:spcBef>
                <a:spcPct val="25000"/>
              </a:spcBef>
              <a:buClr>
                <a:srgbClr val="FF9900"/>
              </a:buClr>
              <a:buSzPct val="80000"/>
              <a:buFont typeface="Wingdings" pitchFamily="2" charset="2"/>
              <a:buChar char="n"/>
            </a:pPr>
            <a:r>
              <a:rPr lang="en-US" sz="1600" dirty="0">
                <a:solidFill>
                  <a:schemeClr val="tx1"/>
                </a:solidFill>
              </a:rPr>
              <a:t>Clustering helped us identify:</a:t>
            </a:r>
          </a:p>
          <a:p>
            <a:pPr marL="647700" lvl="1" indent="-190500">
              <a:lnSpc>
                <a:spcPct val="110000"/>
              </a:lnSpc>
              <a:spcBef>
                <a:spcPct val="25000"/>
              </a:spcBef>
              <a:buClr>
                <a:srgbClr val="FF9900"/>
              </a:buClr>
              <a:buSzPct val="80000"/>
              <a:buFont typeface="Wingdings" pitchFamily="2" charset="2"/>
              <a:buChar char="n"/>
            </a:pPr>
            <a:r>
              <a:rPr lang="en-US" sz="1600" dirty="0">
                <a:solidFill>
                  <a:schemeClr val="tx1"/>
                </a:solidFill>
              </a:rPr>
              <a:t>Bananas are figuratively the bread and butter of every cluster (who doesn’t eat bananas?)</a:t>
            </a:r>
          </a:p>
          <a:p>
            <a:pPr marL="647700" lvl="1" indent="-190500">
              <a:lnSpc>
                <a:spcPct val="110000"/>
              </a:lnSpc>
              <a:spcBef>
                <a:spcPct val="25000"/>
              </a:spcBef>
              <a:buClr>
                <a:srgbClr val="FF9900"/>
              </a:buClr>
              <a:buSzPct val="80000"/>
              <a:buFont typeface="Wingdings" pitchFamily="2" charset="2"/>
              <a:buChar char="n"/>
            </a:pPr>
            <a:r>
              <a:rPr lang="en-US" sz="1600" dirty="0">
                <a:solidFill>
                  <a:schemeClr val="tx1"/>
                </a:solidFill>
              </a:rPr>
              <a:t>Group of customers possibly allergic to milk</a:t>
            </a:r>
          </a:p>
          <a:p>
            <a:pPr marL="647700" lvl="1" indent="-190500">
              <a:lnSpc>
                <a:spcPct val="110000"/>
              </a:lnSpc>
              <a:spcBef>
                <a:spcPct val="25000"/>
              </a:spcBef>
              <a:buClr>
                <a:srgbClr val="FF9900"/>
              </a:buClr>
              <a:buSzPct val="80000"/>
              <a:buFont typeface="Wingdings" pitchFamily="2" charset="2"/>
              <a:buChar char="n"/>
            </a:pPr>
            <a:r>
              <a:rPr lang="en-US" sz="1600" dirty="0">
                <a:solidFill>
                  <a:schemeClr val="tx1"/>
                </a:solidFill>
              </a:rPr>
              <a:t>Cluster of customers not buying any limes, </a:t>
            </a:r>
            <a:r>
              <a:rPr lang="en-US" sz="1600" dirty="0" err="1">
                <a:solidFill>
                  <a:schemeClr val="tx1"/>
                </a:solidFill>
              </a:rPr>
              <a:t>rasberries</a:t>
            </a:r>
            <a:r>
              <a:rPr lang="en-US" sz="1600" dirty="0">
                <a:solidFill>
                  <a:schemeClr val="tx1"/>
                </a:solidFill>
              </a:rPr>
              <a:t>– they don’t like the sour taste perhaps</a:t>
            </a:r>
          </a:p>
          <a:p>
            <a:pPr marL="190500" indent="-190500">
              <a:lnSpc>
                <a:spcPct val="110000"/>
              </a:lnSpc>
              <a:spcBef>
                <a:spcPct val="25000"/>
              </a:spcBef>
              <a:buClr>
                <a:srgbClr val="FF9900"/>
              </a:buClr>
              <a:buSzPct val="80000"/>
              <a:buFont typeface="Wingdings" pitchFamily="2" charset="2"/>
              <a:buChar char="n"/>
            </a:pPr>
            <a:endParaRPr lang="en-US" sz="1600" dirty="0">
              <a:solidFill>
                <a:schemeClr val="tx1"/>
              </a:solidFill>
            </a:endParaRPr>
          </a:p>
          <a:p>
            <a:pPr>
              <a:lnSpc>
                <a:spcPct val="110000"/>
              </a:lnSpc>
              <a:spcBef>
                <a:spcPct val="25000"/>
              </a:spcBef>
              <a:buClr>
                <a:srgbClr val="FF9900"/>
              </a:buClr>
              <a:buSzPct val="80000"/>
            </a:pPr>
            <a:r>
              <a:rPr lang="en-US" sz="1600" u="sng" dirty="0">
                <a:solidFill>
                  <a:schemeClr val="tx1"/>
                </a:solidFill>
              </a:rPr>
              <a:t>Next Steps:</a:t>
            </a:r>
          </a:p>
          <a:p>
            <a:pPr marL="190500" indent="-190500">
              <a:lnSpc>
                <a:spcPct val="110000"/>
              </a:lnSpc>
              <a:spcBef>
                <a:spcPct val="25000"/>
              </a:spcBef>
              <a:buClr>
                <a:srgbClr val="FF9900"/>
              </a:buClr>
              <a:buSzPct val="80000"/>
              <a:buFont typeface="Wingdings" pitchFamily="2" charset="2"/>
              <a:buChar char="n"/>
            </a:pPr>
            <a:r>
              <a:rPr lang="en-US" sz="1600" dirty="0">
                <a:solidFill>
                  <a:schemeClr val="tx1"/>
                </a:solidFill>
              </a:rPr>
              <a:t>Study additional </a:t>
            </a:r>
            <a:r>
              <a:rPr lang="en-US" sz="1600">
                <a:solidFill>
                  <a:schemeClr val="tx1"/>
                </a:solidFill>
              </a:rPr>
              <a:t>clustering distinctions (</a:t>
            </a:r>
            <a:r>
              <a:rPr lang="en-US" sz="1600" dirty="0">
                <a:solidFill>
                  <a:schemeClr val="tx1"/>
                </a:solidFill>
              </a:rPr>
              <a:t>mean of products purchased, days purchased, etc.)</a:t>
            </a:r>
          </a:p>
          <a:p>
            <a:pPr marL="190500" indent="-190500">
              <a:lnSpc>
                <a:spcPct val="110000"/>
              </a:lnSpc>
              <a:spcBef>
                <a:spcPct val="25000"/>
              </a:spcBef>
              <a:buClr>
                <a:srgbClr val="FF9900"/>
              </a:buClr>
              <a:buSzPct val="80000"/>
              <a:buFont typeface="Wingdings" pitchFamily="2" charset="2"/>
              <a:buChar char="n"/>
            </a:pPr>
            <a:r>
              <a:rPr lang="en-US" sz="1600" dirty="0">
                <a:solidFill>
                  <a:schemeClr val="tx1"/>
                </a:solidFill>
              </a:rPr>
              <a:t>Obtain additional data from our customers if possible (sex, age, location)</a:t>
            </a:r>
          </a:p>
          <a:p>
            <a:pPr marL="190500" indent="-190500">
              <a:lnSpc>
                <a:spcPct val="110000"/>
              </a:lnSpc>
              <a:spcBef>
                <a:spcPct val="25000"/>
              </a:spcBef>
              <a:buClr>
                <a:srgbClr val="FF9900"/>
              </a:buClr>
              <a:buSzPct val="80000"/>
              <a:buFont typeface="Wingdings" pitchFamily="2" charset="2"/>
              <a:buChar char="n"/>
            </a:pPr>
            <a:r>
              <a:rPr lang="en-US" sz="1600" dirty="0">
                <a:solidFill>
                  <a:schemeClr val="tx1"/>
                </a:solidFill>
              </a:rPr>
              <a:t>Improve unstructured data process / clean up, consider </a:t>
            </a:r>
            <a:r>
              <a:rPr lang="en-US" sz="1600" dirty="0" err="1">
                <a:solidFill>
                  <a:schemeClr val="tx1"/>
                </a:solidFill>
              </a:rPr>
              <a:t>BoW</a:t>
            </a:r>
            <a:r>
              <a:rPr lang="en-US" sz="1600" dirty="0">
                <a:solidFill>
                  <a:schemeClr val="tx1"/>
                </a:solidFill>
              </a:rPr>
              <a:t>, and other features</a:t>
            </a:r>
          </a:p>
          <a:p>
            <a:pPr marL="190500" indent="-190500">
              <a:lnSpc>
                <a:spcPct val="110000"/>
              </a:lnSpc>
              <a:spcBef>
                <a:spcPct val="25000"/>
              </a:spcBef>
              <a:buClr>
                <a:srgbClr val="FF9900"/>
              </a:buClr>
              <a:buSzPct val="80000"/>
              <a:buFont typeface="Wingdings" pitchFamily="2" charset="2"/>
              <a:buChar char="n"/>
            </a:pPr>
            <a:r>
              <a:rPr lang="en-US" sz="1600" dirty="0">
                <a:solidFill>
                  <a:schemeClr val="tx1"/>
                </a:solidFill>
              </a:rPr>
              <a:t>Predictions:  Feature engineering on products, users, products + users to predict purchased product</a:t>
            </a:r>
          </a:p>
          <a:p>
            <a:pPr>
              <a:lnSpc>
                <a:spcPct val="110000"/>
              </a:lnSpc>
              <a:spcBef>
                <a:spcPct val="25000"/>
              </a:spcBef>
              <a:buClr>
                <a:srgbClr val="FF9900"/>
              </a:buClr>
              <a:buSzPct val="80000"/>
            </a:pPr>
            <a:r>
              <a:rPr lang="en-US" sz="1600" dirty="0">
                <a:solidFill>
                  <a:schemeClr val="tx1"/>
                </a:solidFill>
              </a:rPr>
              <a:t>	Models:  Random Forest, </a:t>
            </a:r>
            <a:r>
              <a:rPr lang="en-US" sz="1600" dirty="0" err="1">
                <a:solidFill>
                  <a:schemeClr val="tx1"/>
                </a:solidFill>
              </a:rPr>
              <a:t>Xgboost</a:t>
            </a:r>
            <a:r>
              <a:rPr lang="en-US" sz="1600" dirty="0">
                <a:solidFill>
                  <a:schemeClr val="tx1"/>
                </a:solidFill>
              </a:rPr>
              <a:t>, Neural network</a:t>
            </a:r>
          </a:p>
          <a:p>
            <a:pPr>
              <a:lnSpc>
                <a:spcPct val="110000"/>
              </a:lnSpc>
              <a:spcBef>
                <a:spcPct val="25000"/>
              </a:spcBef>
              <a:buClr>
                <a:srgbClr val="FF9900"/>
              </a:buClr>
              <a:buSzPct val="80000"/>
            </a:pPr>
            <a:r>
              <a:rPr lang="en-US" sz="1600" dirty="0">
                <a:solidFill>
                  <a:schemeClr val="tx1"/>
                </a:solidFill>
              </a:rPr>
              <a:t>		Model Selection Criteria:  </a:t>
            </a:r>
          </a:p>
          <a:p>
            <a:pPr>
              <a:lnSpc>
                <a:spcPct val="110000"/>
              </a:lnSpc>
              <a:spcBef>
                <a:spcPct val="25000"/>
              </a:spcBef>
              <a:buClr>
                <a:srgbClr val="FF9900"/>
              </a:buClr>
              <a:buSzPct val="80000"/>
            </a:pPr>
            <a:r>
              <a:rPr lang="en-US" sz="1600" dirty="0">
                <a:solidFill>
                  <a:schemeClr val="tx1"/>
                </a:solidFill>
              </a:rPr>
              <a:t>			1) Training Efficiency </a:t>
            </a:r>
          </a:p>
          <a:p>
            <a:pPr>
              <a:lnSpc>
                <a:spcPct val="110000"/>
              </a:lnSpc>
              <a:spcBef>
                <a:spcPct val="25000"/>
              </a:spcBef>
              <a:buClr>
                <a:srgbClr val="FF9900"/>
              </a:buClr>
              <a:buSzPct val="80000"/>
            </a:pPr>
            <a:r>
              <a:rPr lang="en-US" sz="1600" dirty="0">
                <a:solidFill>
                  <a:schemeClr val="tx1"/>
                </a:solidFill>
              </a:rPr>
              <a:t>			2) High Accuracy</a:t>
            </a:r>
          </a:p>
          <a:p>
            <a:pPr>
              <a:lnSpc>
                <a:spcPct val="110000"/>
              </a:lnSpc>
              <a:spcBef>
                <a:spcPct val="25000"/>
              </a:spcBef>
              <a:buClr>
                <a:srgbClr val="FF9900"/>
              </a:buClr>
              <a:buSzPct val="80000"/>
            </a:pPr>
            <a:r>
              <a:rPr lang="en-US" sz="1600" b="1" dirty="0">
                <a:solidFill>
                  <a:schemeClr val="tx1"/>
                </a:solidFill>
              </a:rPr>
              <a:t>			</a:t>
            </a:r>
            <a:r>
              <a:rPr lang="en-US" sz="1600" dirty="0">
                <a:solidFill>
                  <a:schemeClr val="tx1"/>
                </a:solidFill>
              </a:rPr>
              <a:t>3) Hyper parameter tuning pros and cons</a:t>
            </a:r>
            <a:r>
              <a:rPr lang="en-US" sz="1600" b="1" dirty="0">
                <a:solidFill>
                  <a:schemeClr val="tx1"/>
                </a:solidFill>
              </a:rPr>
              <a:t>		</a:t>
            </a:r>
            <a:endParaRPr lang="en-US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7619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-27384"/>
            <a:ext cx="12198350" cy="1440000"/>
          </a:xfrm>
        </p:spPr>
        <p:txBody>
          <a:bodyPr/>
          <a:lstStyle/>
          <a:p>
            <a:r>
              <a:rPr lang="en-US" dirty="0"/>
              <a:t>Topics</a:t>
            </a:r>
            <a:endParaRPr lang="en-US" noProof="0" dirty="0"/>
          </a:p>
        </p:txBody>
      </p:sp>
      <p:sp>
        <p:nvSpPr>
          <p:cNvPr id="17" name="Rectangle 6"/>
          <p:cNvSpPr>
            <a:spLocks noChangeArrowheads="1"/>
          </p:cNvSpPr>
          <p:nvPr/>
        </p:nvSpPr>
        <p:spPr bwMode="auto">
          <a:xfrm>
            <a:off x="338535" y="1340768"/>
            <a:ext cx="8497887" cy="30146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1" hangingPunct="1">
              <a:lnSpc>
                <a:spcPct val="110000"/>
              </a:lnSpc>
              <a:spcBef>
                <a:spcPct val="25000"/>
              </a:spcBef>
              <a:buClr>
                <a:srgbClr val="FF9900"/>
              </a:buClr>
              <a:buSzPct val="80000"/>
              <a:buFont typeface="+mj-lt"/>
              <a:buAutoNum type="arabicPeriod"/>
            </a:pPr>
            <a:r>
              <a:rPr lang="en-US" altLang="en-US" dirty="0">
                <a:solidFill>
                  <a:schemeClr val="tx1"/>
                </a:solidFill>
              </a:rPr>
              <a:t>Objectives: Know Your Customer</a:t>
            </a:r>
          </a:p>
          <a:p>
            <a:pPr marL="342900" indent="-342900" eaLnBrk="1" hangingPunct="1">
              <a:lnSpc>
                <a:spcPct val="110000"/>
              </a:lnSpc>
              <a:spcBef>
                <a:spcPct val="25000"/>
              </a:spcBef>
              <a:buClr>
                <a:srgbClr val="FF9900"/>
              </a:buClr>
              <a:buSzPct val="80000"/>
              <a:buFont typeface="+mj-lt"/>
              <a:buAutoNum type="arabicPeriod"/>
            </a:pPr>
            <a:r>
              <a:rPr lang="en-US" altLang="en-US" dirty="0">
                <a:solidFill>
                  <a:schemeClr val="tx1"/>
                </a:solidFill>
              </a:rPr>
              <a:t>Data Collection / </a:t>
            </a:r>
            <a:r>
              <a:rPr lang="en-US" altLang="en-US" dirty="0" err="1">
                <a:solidFill>
                  <a:schemeClr val="tx1"/>
                </a:solidFill>
              </a:rPr>
              <a:t>Dataframe</a:t>
            </a:r>
            <a:r>
              <a:rPr lang="en-US" altLang="en-US" dirty="0">
                <a:solidFill>
                  <a:schemeClr val="tx1"/>
                </a:solidFill>
              </a:rPr>
              <a:t> Study</a:t>
            </a:r>
          </a:p>
          <a:p>
            <a:pPr marL="342900" indent="-342900" eaLnBrk="1" hangingPunct="1">
              <a:lnSpc>
                <a:spcPct val="110000"/>
              </a:lnSpc>
              <a:spcBef>
                <a:spcPct val="25000"/>
              </a:spcBef>
              <a:buClr>
                <a:srgbClr val="FF9900"/>
              </a:buClr>
              <a:buSzPct val="80000"/>
              <a:buFont typeface="+mj-lt"/>
              <a:buAutoNum type="arabicPeriod"/>
            </a:pPr>
            <a:r>
              <a:rPr lang="en-US" altLang="en-US" dirty="0">
                <a:solidFill>
                  <a:schemeClr val="tx1"/>
                </a:solidFill>
              </a:rPr>
              <a:t>Best Selling Products &amp; Departments</a:t>
            </a:r>
          </a:p>
          <a:p>
            <a:pPr marL="342900" indent="-342900" eaLnBrk="1" hangingPunct="1">
              <a:lnSpc>
                <a:spcPct val="110000"/>
              </a:lnSpc>
              <a:spcBef>
                <a:spcPct val="25000"/>
              </a:spcBef>
              <a:buClr>
                <a:srgbClr val="FF9900"/>
              </a:buClr>
              <a:buSzPct val="80000"/>
              <a:buFont typeface="+mj-lt"/>
              <a:buAutoNum type="arabicPeriod"/>
            </a:pPr>
            <a:r>
              <a:rPr lang="en-US" altLang="en-US" dirty="0">
                <a:solidFill>
                  <a:schemeClr val="tx1"/>
                </a:solidFill>
              </a:rPr>
              <a:t>Best Customers</a:t>
            </a:r>
          </a:p>
          <a:p>
            <a:pPr marL="342900" indent="-342900" eaLnBrk="1" hangingPunct="1">
              <a:lnSpc>
                <a:spcPct val="110000"/>
              </a:lnSpc>
              <a:spcBef>
                <a:spcPct val="25000"/>
              </a:spcBef>
              <a:buClr>
                <a:srgbClr val="FF9900"/>
              </a:buClr>
              <a:buSzPct val="80000"/>
              <a:buFont typeface="+mj-lt"/>
              <a:buAutoNum type="arabicPeriod"/>
            </a:pPr>
            <a:r>
              <a:rPr lang="en-US" altLang="en-US" dirty="0">
                <a:solidFill>
                  <a:schemeClr val="tx1"/>
                </a:solidFill>
              </a:rPr>
              <a:t>Clustering – Feature Engineering</a:t>
            </a:r>
          </a:p>
          <a:p>
            <a:pPr marL="342900" indent="-342900" eaLnBrk="1" hangingPunct="1">
              <a:lnSpc>
                <a:spcPct val="110000"/>
              </a:lnSpc>
              <a:spcBef>
                <a:spcPct val="25000"/>
              </a:spcBef>
              <a:buClr>
                <a:srgbClr val="FF9900"/>
              </a:buClr>
              <a:buSzPct val="80000"/>
              <a:buFont typeface="+mj-lt"/>
              <a:buAutoNum type="arabicPeriod"/>
            </a:pPr>
            <a:r>
              <a:rPr lang="en-US" altLang="en-US" dirty="0">
                <a:solidFill>
                  <a:schemeClr val="tx1"/>
                </a:solidFill>
              </a:rPr>
              <a:t>Word2Vec / Word </a:t>
            </a:r>
            <a:r>
              <a:rPr lang="en-US" altLang="en-US" dirty="0" err="1">
                <a:solidFill>
                  <a:schemeClr val="tx1"/>
                </a:solidFill>
              </a:rPr>
              <a:t>Embeddings</a:t>
            </a:r>
            <a:endParaRPr lang="en-US" altLang="en-US" dirty="0">
              <a:solidFill>
                <a:schemeClr val="tx1"/>
              </a:solidFill>
            </a:endParaRPr>
          </a:p>
          <a:p>
            <a:pPr marL="342900" indent="-342900" eaLnBrk="1" hangingPunct="1">
              <a:lnSpc>
                <a:spcPct val="110000"/>
              </a:lnSpc>
              <a:spcBef>
                <a:spcPct val="25000"/>
              </a:spcBef>
              <a:buClr>
                <a:srgbClr val="FF9900"/>
              </a:buClr>
              <a:buSzPct val="80000"/>
              <a:buFont typeface="+mj-lt"/>
              <a:buAutoNum type="arabicPeriod"/>
            </a:pPr>
            <a:r>
              <a:rPr lang="en-US" altLang="en-US" dirty="0">
                <a:solidFill>
                  <a:schemeClr val="tx1"/>
                </a:solidFill>
              </a:rPr>
              <a:t>Customer Clusters</a:t>
            </a:r>
          </a:p>
          <a:p>
            <a:pPr marL="342900" indent="-342900" eaLnBrk="1" hangingPunct="1">
              <a:lnSpc>
                <a:spcPct val="110000"/>
              </a:lnSpc>
              <a:spcBef>
                <a:spcPct val="25000"/>
              </a:spcBef>
              <a:buClr>
                <a:srgbClr val="FF9900"/>
              </a:buClr>
              <a:buSzPct val="80000"/>
              <a:buFont typeface="+mj-lt"/>
              <a:buAutoNum type="arabicPeriod"/>
            </a:pPr>
            <a:r>
              <a:rPr lang="en-US" altLang="en-US" dirty="0">
                <a:solidFill>
                  <a:schemeClr val="tx1"/>
                </a:solidFill>
              </a:rPr>
              <a:t>Conclusion / Next Steps</a:t>
            </a:r>
          </a:p>
        </p:txBody>
      </p:sp>
    </p:spTree>
    <p:extLst>
      <p:ext uri="{BB962C8B-B14F-4D97-AF65-F5344CB8AC3E}">
        <p14:creationId xmlns:p14="http://schemas.microsoft.com/office/powerpoint/2010/main" val="771089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-27384"/>
            <a:ext cx="12198350" cy="1440000"/>
          </a:xfrm>
        </p:spPr>
        <p:txBody>
          <a:bodyPr/>
          <a:lstStyle/>
          <a:p>
            <a:r>
              <a:rPr lang="en-US" dirty="0"/>
              <a:t>Objectives:  Know your customer  </a:t>
            </a:r>
            <a:endParaRPr lang="en-US" noProof="0" dirty="0"/>
          </a:p>
        </p:txBody>
      </p:sp>
      <p:sp>
        <p:nvSpPr>
          <p:cNvPr id="17" name="Rectangle 6"/>
          <p:cNvSpPr>
            <a:spLocks noChangeArrowheads="1"/>
          </p:cNvSpPr>
          <p:nvPr/>
        </p:nvSpPr>
        <p:spPr bwMode="auto">
          <a:xfrm>
            <a:off x="325651" y="1340768"/>
            <a:ext cx="8497887" cy="4185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90500" indent="-190500">
              <a:lnSpc>
                <a:spcPct val="110000"/>
              </a:lnSpc>
              <a:spcBef>
                <a:spcPct val="25000"/>
              </a:spcBef>
              <a:buClr>
                <a:srgbClr val="FF9900"/>
              </a:buClr>
              <a:buSzPct val="80000"/>
              <a:buFont typeface="Wingdings" pitchFamily="2" charset="2"/>
              <a:buChar char="n"/>
            </a:pPr>
            <a:endParaRPr lang="en-US" sz="1600" dirty="0">
              <a:solidFill>
                <a:schemeClr val="tx1"/>
              </a:solidFill>
            </a:endParaRPr>
          </a:p>
          <a:p>
            <a:pPr marL="190500" indent="-190500">
              <a:lnSpc>
                <a:spcPct val="110000"/>
              </a:lnSpc>
              <a:spcBef>
                <a:spcPct val="25000"/>
              </a:spcBef>
              <a:buClr>
                <a:srgbClr val="FF9900"/>
              </a:buClr>
              <a:buSzPct val="80000"/>
              <a:buFont typeface="Wingdings" pitchFamily="2" charset="2"/>
              <a:buChar char="n"/>
            </a:pPr>
            <a:r>
              <a:rPr lang="en-US" altLang="en-US" sz="1600" dirty="0">
                <a:solidFill>
                  <a:schemeClr val="tx1"/>
                </a:solidFill>
              </a:rPr>
              <a:t>What are the top selling products?</a:t>
            </a:r>
          </a:p>
          <a:p>
            <a:pPr marL="190500" indent="-190500">
              <a:lnSpc>
                <a:spcPct val="110000"/>
              </a:lnSpc>
              <a:spcBef>
                <a:spcPct val="25000"/>
              </a:spcBef>
              <a:buClr>
                <a:srgbClr val="FF9900"/>
              </a:buClr>
              <a:buSzPct val="80000"/>
              <a:buFont typeface="Wingdings" pitchFamily="2" charset="2"/>
              <a:buChar char="n"/>
            </a:pPr>
            <a:r>
              <a:rPr lang="en-US" altLang="en-US" sz="1600" dirty="0">
                <a:solidFill>
                  <a:schemeClr val="tx1"/>
                </a:solidFill>
              </a:rPr>
              <a:t>Which Departments are doing best?</a:t>
            </a:r>
          </a:p>
          <a:p>
            <a:pPr marL="190500" indent="-190500">
              <a:lnSpc>
                <a:spcPct val="110000"/>
              </a:lnSpc>
              <a:spcBef>
                <a:spcPct val="25000"/>
              </a:spcBef>
              <a:buClr>
                <a:srgbClr val="FF9900"/>
              </a:buClr>
              <a:buSzPct val="80000"/>
              <a:buFont typeface="Wingdings" pitchFamily="2" charset="2"/>
              <a:buChar char="n"/>
            </a:pPr>
            <a:r>
              <a:rPr lang="en-US" altLang="en-US" sz="1600" dirty="0">
                <a:solidFill>
                  <a:schemeClr val="tx1"/>
                </a:solidFill>
              </a:rPr>
              <a:t>Who are the top 30 customers?</a:t>
            </a:r>
          </a:p>
          <a:p>
            <a:pPr marL="190500" indent="-190500">
              <a:lnSpc>
                <a:spcPct val="110000"/>
              </a:lnSpc>
              <a:spcBef>
                <a:spcPct val="25000"/>
              </a:spcBef>
              <a:buClr>
                <a:srgbClr val="FF9900"/>
              </a:buClr>
              <a:buSzPct val="80000"/>
              <a:buFont typeface="Wingdings" pitchFamily="2" charset="2"/>
              <a:buChar char="n"/>
            </a:pPr>
            <a:r>
              <a:rPr lang="en-US" altLang="en-US" sz="1600" dirty="0">
                <a:solidFill>
                  <a:schemeClr val="tx1"/>
                </a:solidFill>
              </a:rPr>
              <a:t>When are they buying (days of the week, hours of the day</a:t>
            </a:r>
          </a:p>
          <a:p>
            <a:pPr marL="190500" indent="-190500">
              <a:lnSpc>
                <a:spcPct val="110000"/>
              </a:lnSpc>
              <a:spcBef>
                <a:spcPct val="25000"/>
              </a:spcBef>
              <a:buClr>
                <a:srgbClr val="FF9900"/>
              </a:buClr>
              <a:buSzPct val="80000"/>
              <a:buFont typeface="Wingdings" pitchFamily="2" charset="2"/>
              <a:buChar char="n"/>
            </a:pPr>
            <a:r>
              <a:rPr lang="en-US" altLang="en-US" sz="1600" dirty="0">
                <a:solidFill>
                  <a:schemeClr val="tx1"/>
                </a:solidFill>
              </a:rPr>
              <a:t>Ordering Frequency</a:t>
            </a:r>
          </a:p>
          <a:p>
            <a:pPr>
              <a:lnSpc>
                <a:spcPct val="110000"/>
              </a:lnSpc>
              <a:spcBef>
                <a:spcPct val="25000"/>
              </a:spcBef>
              <a:buClr>
                <a:srgbClr val="FF9900"/>
              </a:buClr>
              <a:buSzPct val="80000"/>
            </a:pPr>
            <a:endParaRPr lang="en-US" sz="1600" b="1" dirty="0">
              <a:solidFill>
                <a:schemeClr val="tx1"/>
              </a:solidFill>
            </a:endParaRPr>
          </a:p>
          <a:p>
            <a:pPr>
              <a:lnSpc>
                <a:spcPct val="110000"/>
              </a:lnSpc>
              <a:spcBef>
                <a:spcPct val="25000"/>
              </a:spcBef>
              <a:buClr>
                <a:srgbClr val="FF9900"/>
              </a:buClr>
              <a:buSzPct val="80000"/>
            </a:pPr>
            <a:endParaRPr lang="en-US" sz="1600" b="1" dirty="0">
              <a:solidFill>
                <a:schemeClr val="tx1"/>
              </a:solidFill>
            </a:endParaRPr>
          </a:p>
          <a:p>
            <a:pPr marL="190500" indent="-190500">
              <a:lnSpc>
                <a:spcPct val="110000"/>
              </a:lnSpc>
              <a:spcBef>
                <a:spcPct val="25000"/>
              </a:spcBef>
              <a:buClr>
                <a:srgbClr val="FF9900"/>
              </a:buClr>
              <a:buSzPct val="80000"/>
              <a:buFont typeface="Wingdings" pitchFamily="2" charset="2"/>
              <a:buChar char="n"/>
            </a:pPr>
            <a:r>
              <a:rPr lang="en-US" sz="1600" dirty="0">
                <a:solidFill>
                  <a:schemeClr val="tx1"/>
                </a:solidFill>
              </a:rPr>
              <a:t>How can we cluster customers to optimize our marketing strategy? </a:t>
            </a:r>
            <a:endParaRPr lang="en-US" altLang="en-US" sz="1600" dirty="0">
              <a:solidFill>
                <a:schemeClr val="tx1"/>
              </a:solidFill>
            </a:endParaRPr>
          </a:p>
          <a:p>
            <a:pPr marL="190500" indent="-190500" eaLnBrk="1" hangingPunct="1">
              <a:lnSpc>
                <a:spcPct val="110000"/>
              </a:lnSpc>
              <a:spcBef>
                <a:spcPct val="25000"/>
              </a:spcBef>
              <a:buClr>
                <a:srgbClr val="FF9900"/>
              </a:buClr>
              <a:buSzPct val="80000"/>
              <a:buFont typeface="Wingdings" pitchFamily="2" charset="2"/>
              <a:buChar char="n"/>
            </a:pPr>
            <a:endParaRPr lang="en-US" altLang="en-US" sz="1400" dirty="0">
              <a:solidFill>
                <a:schemeClr val="tx1"/>
              </a:solidFill>
            </a:endParaRPr>
          </a:p>
          <a:p>
            <a:pPr marL="190500" indent="-190500" eaLnBrk="1" hangingPunct="1">
              <a:lnSpc>
                <a:spcPct val="110000"/>
              </a:lnSpc>
              <a:spcBef>
                <a:spcPct val="25000"/>
              </a:spcBef>
              <a:buClr>
                <a:srgbClr val="FF9900"/>
              </a:buClr>
              <a:buSzPct val="80000"/>
              <a:buFont typeface="Wingdings" pitchFamily="2" charset="2"/>
              <a:buChar char="n"/>
            </a:pPr>
            <a:endParaRPr lang="en-US" altLang="en-US" sz="1400" dirty="0">
              <a:solidFill>
                <a:schemeClr val="tx1"/>
              </a:solidFill>
            </a:endParaRPr>
          </a:p>
          <a:p>
            <a:pPr marL="190500" indent="-190500" eaLnBrk="1" hangingPunct="1">
              <a:lnSpc>
                <a:spcPct val="110000"/>
              </a:lnSpc>
              <a:spcBef>
                <a:spcPct val="25000"/>
              </a:spcBef>
              <a:buClr>
                <a:srgbClr val="FF9900"/>
              </a:buClr>
              <a:buSzPct val="80000"/>
              <a:buFont typeface="Wingdings" pitchFamily="2" charset="2"/>
              <a:buChar char="n"/>
            </a:pPr>
            <a:endParaRPr lang="en-US" altLang="en-US" sz="1400" dirty="0">
              <a:solidFill>
                <a:schemeClr val="tx1"/>
              </a:solidFill>
            </a:endParaRPr>
          </a:p>
          <a:p>
            <a:pPr marL="190500" indent="-190500" eaLnBrk="1" hangingPunct="1">
              <a:lnSpc>
                <a:spcPct val="110000"/>
              </a:lnSpc>
              <a:spcBef>
                <a:spcPct val="25000"/>
              </a:spcBef>
              <a:buClr>
                <a:srgbClr val="FF9900"/>
              </a:buClr>
              <a:buSzPct val="80000"/>
              <a:buFont typeface="Wingdings" pitchFamily="2" charset="2"/>
              <a:buChar char="n"/>
            </a:pPr>
            <a:endParaRPr lang="en-US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95288" y="1340768"/>
            <a:ext cx="4321175" cy="269875"/>
          </a:xfrm>
          <a:prstGeom prst="rect">
            <a:avLst/>
          </a:prstGeom>
          <a:solidFill>
            <a:srgbClr val="336699"/>
          </a:solidFill>
          <a:ln>
            <a:noFill/>
          </a:ln>
          <a:extLst/>
        </p:spPr>
        <p:txBody>
          <a:bodyPr lIns="180000" tIns="18000" rIns="0" bIns="0"/>
          <a:lstStyle>
            <a:lvl1pPr algn="l" eaLnBrk="0" hangingPunct="0">
              <a:spcBef>
                <a:spcPct val="0"/>
              </a:spcBef>
              <a:buClr>
                <a:schemeClr val="accent1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algn="l" eaLnBrk="0" hangingPunct="0">
              <a:spcBef>
                <a:spcPct val="0"/>
              </a:spcBef>
              <a:buClr>
                <a:srgbClr val="879BAA"/>
              </a:buClr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algn="l" eaLnBrk="0" hangingPunct="0">
              <a:spcBef>
                <a:spcPct val="0"/>
              </a:spcBef>
              <a:buClr>
                <a:srgbClr val="879BAA"/>
              </a:buClr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algn="l" eaLnBrk="0" hangingPunct="0">
              <a:spcBef>
                <a:spcPct val="0"/>
              </a:spcBef>
              <a:buClr>
                <a:srgbClr val="879BAA"/>
              </a:buClr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algn="l" eaLnBrk="0" hangingPunct="0">
              <a:spcBef>
                <a:spcPct val="0"/>
              </a:spcBef>
              <a:buClr>
                <a:srgbClr val="879BAA"/>
              </a:buClr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110000"/>
              </a:lnSpc>
              <a:defRPr/>
            </a:pPr>
            <a:r>
              <a:rPr lang="en-US" sz="1400" b="1" dirty="0">
                <a:solidFill>
                  <a:schemeClr val="bg1"/>
                </a:solidFill>
              </a:rPr>
              <a:t>Customer Buying Behavior</a:t>
            </a:r>
            <a:endParaRPr lang="de-DE" altLang="en-US" sz="1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B7BCB8D-9139-41DB-B895-0317C8A971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9848" y="3663181"/>
            <a:ext cx="4321175" cy="269875"/>
          </a:xfrm>
          <a:prstGeom prst="rect">
            <a:avLst/>
          </a:prstGeom>
          <a:solidFill>
            <a:srgbClr val="336699"/>
          </a:solidFill>
          <a:ln>
            <a:noFill/>
          </a:ln>
          <a:extLst/>
        </p:spPr>
        <p:txBody>
          <a:bodyPr lIns="180000" tIns="18000" rIns="0" bIns="0"/>
          <a:lstStyle>
            <a:lvl1pPr algn="l" eaLnBrk="0" hangingPunct="0">
              <a:spcBef>
                <a:spcPct val="0"/>
              </a:spcBef>
              <a:buClr>
                <a:schemeClr val="accent1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algn="l" eaLnBrk="0" hangingPunct="0">
              <a:spcBef>
                <a:spcPct val="0"/>
              </a:spcBef>
              <a:buClr>
                <a:srgbClr val="879BAA"/>
              </a:buClr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algn="l" eaLnBrk="0" hangingPunct="0">
              <a:spcBef>
                <a:spcPct val="0"/>
              </a:spcBef>
              <a:buClr>
                <a:srgbClr val="879BAA"/>
              </a:buClr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algn="l" eaLnBrk="0" hangingPunct="0">
              <a:spcBef>
                <a:spcPct val="0"/>
              </a:spcBef>
              <a:buClr>
                <a:srgbClr val="879BAA"/>
              </a:buClr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algn="l" eaLnBrk="0" hangingPunct="0">
              <a:spcBef>
                <a:spcPct val="0"/>
              </a:spcBef>
              <a:buClr>
                <a:srgbClr val="879BAA"/>
              </a:buClr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110000"/>
              </a:lnSpc>
              <a:defRPr/>
            </a:pPr>
            <a:r>
              <a:rPr lang="en-US" sz="1400" b="1" dirty="0">
                <a:solidFill>
                  <a:schemeClr val="bg1"/>
                </a:solidFill>
              </a:rPr>
              <a:t>Customer Clusters </a:t>
            </a:r>
            <a:endParaRPr lang="de-DE" altLang="en-US" sz="14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81911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-27384"/>
            <a:ext cx="12198350" cy="1440000"/>
          </a:xfrm>
        </p:spPr>
        <p:txBody>
          <a:bodyPr/>
          <a:lstStyle/>
          <a:p>
            <a:r>
              <a:rPr lang="en-US" dirty="0"/>
              <a:t>Data Collection / </a:t>
            </a:r>
            <a:r>
              <a:rPr lang="en-US" dirty="0" err="1"/>
              <a:t>Dataframe</a:t>
            </a:r>
            <a:r>
              <a:rPr lang="en-US" dirty="0"/>
              <a:t> Study</a:t>
            </a:r>
            <a:endParaRPr lang="en-US" noProof="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8288" y="4941168"/>
            <a:ext cx="1978954" cy="1668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571" y="1092907"/>
            <a:ext cx="3629025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3031" y="1083382"/>
            <a:ext cx="6724650" cy="173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587" y="4203626"/>
            <a:ext cx="5648325" cy="174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0032" y="3104964"/>
            <a:ext cx="2206131" cy="14520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ight Arrow 3"/>
          <p:cNvSpPr/>
          <p:nvPr/>
        </p:nvSpPr>
        <p:spPr bwMode="auto">
          <a:xfrm rot="19864625">
            <a:off x="6521371" y="4152273"/>
            <a:ext cx="1615172" cy="226920"/>
          </a:xfrm>
          <a:prstGeom prst="rightArrow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endParaRPr lang="en-US" sz="1800" dirty="0">
              <a:solidFill>
                <a:schemeClr val="tx1"/>
              </a:solidFill>
              <a:latin typeface="+mn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5" name="Right Arrow 14"/>
          <p:cNvSpPr/>
          <p:nvPr/>
        </p:nvSpPr>
        <p:spPr bwMode="auto">
          <a:xfrm rot="1288705">
            <a:off x="6552689" y="5174866"/>
            <a:ext cx="1615172" cy="226920"/>
          </a:xfrm>
          <a:prstGeom prst="rightArrow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endParaRPr lang="en-US" sz="1800" dirty="0">
              <a:solidFill>
                <a:schemeClr val="tx1"/>
              </a:solidFill>
              <a:latin typeface="+mn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06587" y="2933099"/>
            <a:ext cx="5256584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600" b="1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Previous orders and orders are tied by </a:t>
            </a:r>
            <a:r>
              <a:rPr lang="en-US" sz="1600" b="1" dirty="0" err="1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order_id</a:t>
            </a:r>
            <a:endParaRPr lang="en-US" sz="1600" b="1" dirty="0">
              <a:solidFill>
                <a:schemeClr val="tx1"/>
              </a:solidFill>
              <a:latin typeface="+mn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75039" y="836712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2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Prior Orders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01864" y="824581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2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Orders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78595" y="3860867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2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Products</a:t>
            </a:r>
          </a:p>
        </p:txBody>
      </p:sp>
    </p:spTree>
    <p:extLst>
      <p:ext uri="{BB962C8B-B14F-4D97-AF65-F5344CB8AC3E}">
        <p14:creationId xmlns:p14="http://schemas.microsoft.com/office/powerpoint/2010/main" val="2710536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14A7DA8-FC64-4ACE-85D7-B188E5E87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"/>
            <a:ext cx="12198350" cy="1440000"/>
          </a:xfrm>
        </p:spPr>
        <p:txBody>
          <a:bodyPr/>
          <a:lstStyle/>
          <a:p>
            <a:r>
              <a:rPr lang="en-US" dirty="0"/>
              <a:t>Top Selling Products &amp; Departments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531" y="872716"/>
            <a:ext cx="5647667" cy="5156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5179" y="879716"/>
            <a:ext cx="5567030" cy="43708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788003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14A7DA8-FC64-4ACE-85D7-B188E5E87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Customers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551" y="1160748"/>
            <a:ext cx="6962775" cy="501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447938" y="4257092"/>
            <a:ext cx="4129608" cy="129614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2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Marketing / Promotional Activity for these Top 30 customers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3666" y="908720"/>
            <a:ext cx="3498151" cy="30745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423534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-27384"/>
            <a:ext cx="12198350" cy="1440000"/>
          </a:xfrm>
        </p:spPr>
        <p:txBody>
          <a:bodyPr/>
          <a:lstStyle/>
          <a:p>
            <a:r>
              <a:rPr lang="en-US" dirty="0"/>
              <a:t>When are Customers Buying?</a:t>
            </a:r>
            <a:endParaRPr lang="en-US" noProof="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661" y="1005168"/>
            <a:ext cx="4772425" cy="3215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33377" y="4350804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2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A lot of sales on Sunday and Monday – families are restocking for the week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3191" y="894779"/>
            <a:ext cx="5027211" cy="3362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963271" y="432910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2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Predominately selling during the business hours in daytime</a:t>
            </a:r>
          </a:p>
        </p:txBody>
      </p:sp>
    </p:spTree>
    <p:extLst>
      <p:ext uri="{BB962C8B-B14F-4D97-AF65-F5344CB8AC3E}">
        <p14:creationId xmlns:p14="http://schemas.microsoft.com/office/powerpoint/2010/main" val="27168522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14A7DA8-FC64-4ACE-85D7-B188E5E87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 Frequency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567" y="872716"/>
            <a:ext cx="7038975" cy="4848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490663" y="5729847"/>
            <a:ext cx="2592288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2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Weekly Ordering Pattern Observed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2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Spike at 30 – this could be a </a:t>
            </a:r>
            <a:r>
              <a:rPr lang="en-US" sz="1200" dirty="0" err="1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bucketized</a:t>
            </a:r>
            <a:r>
              <a:rPr lang="en-US" sz="12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 amount (meaning 30 captures all values &gt; 30)</a:t>
            </a:r>
          </a:p>
        </p:txBody>
      </p:sp>
    </p:spTree>
    <p:extLst>
      <p:ext uri="{BB962C8B-B14F-4D97-AF65-F5344CB8AC3E}">
        <p14:creationId xmlns:p14="http://schemas.microsoft.com/office/powerpoint/2010/main" val="21754460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-27384"/>
            <a:ext cx="12198350" cy="1440000"/>
          </a:xfrm>
        </p:spPr>
        <p:txBody>
          <a:bodyPr/>
          <a:lstStyle/>
          <a:p>
            <a:r>
              <a:rPr lang="en-US" dirty="0"/>
              <a:t>Clustering</a:t>
            </a:r>
            <a:endParaRPr lang="en-US" noProof="0" dirty="0"/>
          </a:p>
        </p:txBody>
      </p:sp>
      <p:sp>
        <p:nvSpPr>
          <p:cNvPr id="17" name="Rectangle 6"/>
          <p:cNvSpPr>
            <a:spLocks noChangeArrowheads="1"/>
          </p:cNvSpPr>
          <p:nvPr/>
        </p:nvSpPr>
        <p:spPr bwMode="auto">
          <a:xfrm>
            <a:off x="338535" y="1340768"/>
            <a:ext cx="8497887" cy="6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90500" indent="-190500">
              <a:lnSpc>
                <a:spcPct val="110000"/>
              </a:lnSpc>
              <a:spcBef>
                <a:spcPct val="25000"/>
              </a:spcBef>
              <a:buClr>
                <a:srgbClr val="FF9900"/>
              </a:buClr>
              <a:buSzPct val="80000"/>
              <a:buFont typeface="Wingdings" pitchFamily="2" charset="2"/>
              <a:buChar char="n"/>
            </a:pPr>
            <a:endParaRPr lang="en-US" sz="1600" dirty="0">
              <a:solidFill>
                <a:schemeClr val="tx1"/>
              </a:solidFill>
            </a:endParaRPr>
          </a:p>
          <a:p>
            <a:pPr marL="190500" indent="-190500" eaLnBrk="1" hangingPunct="1">
              <a:lnSpc>
                <a:spcPct val="110000"/>
              </a:lnSpc>
              <a:spcBef>
                <a:spcPct val="25000"/>
              </a:spcBef>
              <a:buClr>
                <a:srgbClr val="FF9900"/>
              </a:buClr>
              <a:buSzPct val="80000"/>
              <a:buFont typeface="Wingdings" pitchFamily="2" charset="2"/>
              <a:buChar char="n"/>
            </a:pPr>
            <a:endParaRPr lang="en-US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95288" y="1340768"/>
            <a:ext cx="4321175" cy="269875"/>
          </a:xfrm>
          <a:prstGeom prst="rect">
            <a:avLst/>
          </a:prstGeom>
          <a:solidFill>
            <a:srgbClr val="336699"/>
          </a:solidFill>
          <a:ln>
            <a:noFill/>
          </a:ln>
          <a:extLst/>
        </p:spPr>
        <p:txBody>
          <a:bodyPr lIns="180000" tIns="18000" rIns="0" bIns="0"/>
          <a:lstStyle>
            <a:lvl1pPr algn="l" eaLnBrk="0" hangingPunct="0">
              <a:spcBef>
                <a:spcPct val="0"/>
              </a:spcBef>
              <a:buClr>
                <a:schemeClr val="accent1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algn="l" eaLnBrk="0" hangingPunct="0">
              <a:spcBef>
                <a:spcPct val="0"/>
              </a:spcBef>
              <a:buClr>
                <a:srgbClr val="879BAA"/>
              </a:buClr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algn="l" eaLnBrk="0" hangingPunct="0">
              <a:spcBef>
                <a:spcPct val="0"/>
              </a:spcBef>
              <a:buClr>
                <a:srgbClr val="879BAA"/>
              </a:buClr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algn="l" eaLnBrk="0" hangingPunct="0">
              <a:spcBef>
                <a:spcPct val="0"/>
              </a:spcBef>
              <a:buClr>
                <a:srgbClr val="879BAA"/>
              </a:buClr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algn="l" eaLnBrk="0" hangingPunct="0">
              <a:spcBef>
                <a:spcPct val="0"/>
              </a:spcBef>
              <a:buClr>
                <a:srgbClr val="879BAA"/>
              </a:buClr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110000"/>
              </a:lnSpc>
              <a:defRPr/>
            </a:pPr>
            <a:r>
              <a:rPr lang="en-US" sz="1400" b="1" dirty="0">
                <a:solidFill>
                  <a:schemeClr val="bg1"/>
                </a:solidFill>
              </a:rPr>
              <a:t>Feature Engineering of Users</a:t>
            </a:r>
            <a:endParaRPr lang="de-DE" altLang="en-US" sz="14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1757363"/>
            <a:ext cx="7953375" cy="111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274639" y="3320988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285750" indent="-285750">
              <a:lnSpc>
                <a:spcPct val="11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Average utilized for day of week, order hour of day, days since prior order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en-US" sz="1400" dirty="0">
              <a:solidFill>
                <a:schemeClr val="tx1"/>
              </a:solidFill>
              <a:latin typeface="+mn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285750" indent="-285750">
              <a:lnSpc>
                <a:spcPct val="11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Utilize Word2Vec to embed product name / unstructured data</a:t>
            </a:r>
          </a:p>
          <a:p>
            <a:pPr marL="742950" lvl="1" indent="-285750">
              <a:lnSpc>
                <a:spcPct val="11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Since customers will buy different products, these different numbers will cause a dimension mismatch</a:t>
            </a:r>
          </a:p>
          <a:p>
            <a:pPr marL="1200150" lvl="2" indent="-285750">
              <a:lnSpc>
                <a:spcPct val="11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 Utilized average of the word vectors for a 50 column representation</a:t>
            </a:r>
          </a:p>
        </p:txBody>
      </p:sp>
    </p:spTree>
    <p:extLst>
      <p:ext uri="{BB962C8B-B14F-4D97-AF65-F5344CB8AC3E}">
        <p14:creationId xmlns:p14="http://schemas.microsoft.com/office/powerpoint/2010/main" val="83260687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VERSION" val="4.1.2.0"/>
  <p:tag name="CDT_CREATORVERSION" val="4.1.2.0"/>
  <p:tag name="CDT_TEMPLATEVERSION" val="2.0.0"/>
  <p:tag name="CDT_FONTSET" val="Arial"/>
  <p:tag name="CDT_CUSTOMER" val="Siemens_2016_16x9"/>
  <p:tag name="CDT_CUSTOMER_NAME" val="Siemens AG (Corporate Design Update 2016)"/>
  <p:tag name="CDT_LANGUAGE" val="103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5:111,25-366,85-374,25-593,65"/>
  <p:tag name="CDT_MASTERSHAPE2" val="13:111,25-366,8501-374,25-593,6499"/>
  <p:tag name="CDT_MASTERSHAPE3" val="2:0-0-99,87504-960,5"/>
  <p:tag name="CDT_MASTERSHAPE4" val="11:111,25-0-374,25-355,5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13:111,25-49,37504-374,25-306,1349"/>
  <p:tag name="CDT_MASTERSHAPE3" val="5:111,25-366,85-374,25-593,6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646,3749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532,913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430,875"/>
  <p:tag name="CDT_MASTERSHAPE3" val="4:111,25-491,625-374,25-430,875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01-49,37504-181,375-646,3749"/>
  <p:tag name="CDT_MASTERSHAPE3" val="13:304-49,37504-181,5-646,3749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283,5"/>
  <p:tag name="CDT_MASTERSHAPE3" val="13:111,25-344,125-374,25-283,4646"/>
  <p:tag name="CDT_MASTERSHAPE4" val="12:111,25-639,0355-374,25-283,4646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01-49,37504-181,375-430,875"/>
  <p:tag name="CDT_MASTERSHAPE3" val="4:111,25-491,625-181,375-430,875"/>
  <p:tag name="CDT_MASTERSHAPE4" val="5:304-49,37504-181,5-430,875"/>
  <p:tag name="CDT_MASTERSHAPE5" val="6:304-491,625-181,5-430,875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5:111,25-820,4528-374,25-102,047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DELETE_ONEVENT_NEWPRES" val="False"/>
  <p:tag name="CDT_PROT" val="2"/>
  <p:tag name="CDT_PROT_TOP" val="0"/>
  <p:tag name="CDT_PROT_LEFT" val="0"/>
  <p:tag name="CDT_PROT_WIDTH" val="960,5"/>
  <p:tag name="CDT_PROT_HEIGHT" val="99,87504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646,3749"/>
  <p:tag name="CDT_MASTERSHAPE3" val="5:111,25-820,4528-374,25-102,047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532,9134"/>
  <p:tag name="CDT_MASTERSHAPE3" val="6:111,25-820,4528-374,25-102,047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317,4803"/>
  <p:tag name="CDT_MASTERSHAPE3" val="13:111,25-378,2697-374,25-317,4803"/>
  <p:tag name="CDT_MASTERSHAPE4" val="6:111,25-820,4528-374,25-102,047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204,0945"/>
  <p:tag name="CDT_MASTERSHAPE3" val="13:111,25-264,7559-374,25-215,4941"/>
  <p:tag name="CDT_MASTERSHAPE4" val="12:111,25-491,625-374,25-204,125"/>
  <p:tag name="CDT_MASTERSHAPE5" val="7:111,25-820,4528-374,25-102,047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01-49,37504-181,375-646,3749"/>
  <p:tag name="CDT_MASTERSHAPE3" val="13:304-49,37504-181,5-646,3749"/>
  <p:tag name="CDT_MASTERSHAPE4" val="6:111,25-820,4528-374,25-102,047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01-49,37504-181,375-317,4803"/>
  <p:tag name="CDT_MASTERSHAPE3" val="13:111,25-378,2696-181,375-317,4803"/>
  <p:tag name="CDT_MASTERSHAPE4" val="12:304-49,37504-181,5-317,4803"/>
  <p:tag name="CDT_MASTERSHAPE5" val="15:304-378,2697-181,5-317,4803"/>
  <p:tag name="CDT_MASTERSHAPE6" val="10:111,25-820,4528-374,25-102,0472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15:0-0-99,87504-960,5"/>
  <p:tag name="CDT_MASTERSHAPE2" val="3078:0-0-99,87504-960,5"/>
  <p:tag name="CDT_MASTERSHAPE3" val="3079:111,25-49,37504-374,25-646,3749"/>
  <p:tag name="CDT_MASTERSHAPE4" val="10:0-809,1142-63,50622-113,3858"/>
  <p:tag name="CDT_MASTERSHAPE5" val="16:485,5-0-34-960,5"/>
  <p:tag name="CDT_MASTERSHAPE6" val="17:519,5-0-20,5-309,6244"/>
  <p:tag name="CDT_MASTERSHAPE7" val="18:519,5-0-20,5-138,9988"/>
  <p:tag name="CDT_MASTERSHAPE8" val="19:519,5-298,2492-20,5-662,2507"/>
  <p:tag name="CDT_MASTERSHAPE9" val="20:0-480,25-0,1250394-0,1250394"/>
  <p:tag name="CDT_MASTERSHAPE10" val="3072:0-0-0-0"/>
  <p:tag name="CDT_MASTERSHAPE11" val="3073:0-0-0-0"/>
  <p:tag name="CDT_MASTERSHAPE12" val="3074:0-0-0-0"/>
  <p:tag name="CDT_MASTERSHAPE13" val="3075:0-0-0-0"/>
  <p:tag name="CDT_MASTERSHAPE14" val="3076:0-0-0-0"/>
  <p:tag name="CDT_MASTERSHAPE15" val="3077:0-0-0-0"/>
  <p:tag name="CDT_MASTERSHAPE16" val="3080:0-0-0-0"/>
  <p:tag name="CDT_MASTERSHAPE17" val="3081:0-0-0-0"/>
  <p:tag name="CDT_MASTERSHAPE18" val="3082:0-0-0-0"/>
  <p:tag name="CDT_MASTERSHAPE19" val="3083:0-0-0-0"/>
  <p:tag name="CDT_MASTERSHAPE20" val="3084:0-0-0-0"/>
  <p:tag name="CDT_MASTERSHAPE21" val="3085:0-0-0-0"/>
  <p:tag name="CDT_MASTERSHAPE22" val="3086:0-0-0-0"/>
  <p:tag name="CDT_MASTERSHAPE23" val="3087:0-0-0-0"/>
  <p:tag name="CDT_MASTERSHAPE24" val="3088:0-0-0-0"/>
  <p:tag name="CDT_MASTERSHAPE25" val="3089:0-0-0-0"/>
  <p:tag name="CDT_MASTERSHAPE26" val="3090:0-0-0-0"/>
  <p:tag name="CDT_MASTERSHAPE27" val="3091:0-0-0-0"/>
  <p:tag name="CDT_MASTERSHAPE28" val="3092:0-0-0-0"/>
  <p:tag name="CDT_MASTERSHAPE29" val="3093:0-0-0-0"/>
  <p:tag name="CDT_MASTERSHAPE30" val="3094:0-0-0-0"/>
  <p:tag name="CDT_MASTERSHAPE31" val="3095:0-0-0-0"/>
  <p:tag name="CDT_MASTERSHAPE32" val="3096:0-0-0-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1"/>
  <p:tag name="CDT_EXTCOL" val="True"/>
  <p:tag name="CDT_COLTX_NEW" val="25"/>
  <p:tag name="CDT_TARGETSHAPE_NEW" val="7"/>
  <p:tag name="CDT_PROT" val="3"/>
  <p:tag name="CDT_PROT_TOP" val="519,5"/>
  <p:tag name="CDT_PROT_LEFT" val="0"/>
  <p:tag name="CDT_PROT_WIDTH" val="138,9988"/>
  <p:tag name="CDT_PROT_HEIGHT" val="20,5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AUTODIALOG" val="1"/>
  <p:tag name="CDT_FILLFIXED" val="True"/>
  <p:tag name="CDT_LINEFIXED" val="True"/>
  <p:tag name="CDT_FILLUNVISIBLE" val="True"/>
  <p:tag name="CDT_LINEUNVISIBLE" val="True"/>
  <p:tag name="CDT_EXTCOL" val="True"/>
  <p:tag name="CDT_COLTX_NEW" val="25"/>
  <p:tag name="CDT_TARGETSHAPE_NEW" val="9"/>
  <p:tag name="CDT_PROT" val="3"/>
  <p:tag name="CDT_PROT_TOP" val="519,5"/>
  <p:tag name="CDT_PROT_LEFT" val="298,2492"/>
  <p:tag name="CDT_PROT_WIDTH" val="662,2507"/>
  <p:tag name="CDT_PROT_HEIGHT" val="20,5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False"/>
  <p:tag name="CDT_LINEUNVISIBLE" val="True"/>
  <p:tag name="CDT_COLBF_NEW" val="19"/>
  <p:tag name="CDT_COLFF_NEW" val="19"/>
  <p:tag name="CDT_EXTCOL" val="True"/>
  <p:tag name="CDT_COLTX_NEW" val="20"/>
  <p:tag name="CDT_TARGETSHAPE_NEW" val="3"/>
  <p:tag name="CDT_PROT" val="4"/>
  <p:tag name="CDT_PROT_TOP" val="235,2668"/>
  <p:tag name="CDT_PROT_LEFT" val="26,62496"/>
  <p:tag name="CDT_PROT_WIDTH" val="933,8749"/>
  <p:tag name="CDT_PROT_HEIGHT" val="99,70441"/>
  <p:tag name="CDT_DELETE_ONEVENT_NEWPRES" val="Fals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49,37504"/>
  <p:tag name="CDT_PROT_WIDTH" val="646,3749"/>
  <p:tag name="CDT_PROT_HEIGHT" val="374,25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1"/>
  <p:tag name="CDT_EXTCOL" val="True"/>
  <p:tag name="CDT_COLTX_NEW" val="26"/>
  <p:tag name="CDT_TARGETSHAPE_NEW" val="2"/>
  <p:tag name="CDT_PROT" val="3"/>
  <p:tag name="CDT_PROT_TOP" val="0"/>
  <p:tag name="CDT_PROT_LEFT" val="480,25"/>
  <p:tag name="CDT_PROT_WIDTH" val="0,1250394"/>
  <p:tag name="CDT_PROT_HEIGHT" val="0,1250394"/>
  <p:tag name="CDT_DELETE_ONEVENT_NEWPRES" val="Fals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False"/>
  <p:tag name="CDT_LINEUNVISIBLE" val="True"/>
  <p:tag name="CDT_COLBF_NEW" val="19"/>
  <p:tag name="CDT_COLFF_NEW" val="19"/>
  <p:tag name="CDT_EXTCOL" val="True"/>
  <p:tag name="CDT_COLTX_NEW" val="20"/>
  <p:tag name="CDT_TARGETSHAPE_NEW" val="3"/>
  <p:tag name="CDT_PROT" val="4"/>
  <p:tag name="CDT_PROT_TOP" val="235,2668"/>
  <p:tag name="CDT_PROT_LEFT" val="26,62496"/>
  <p:tag name="CDT_PROT_WIDTH" val="933,8749"/>
  <p:tag name="CDT_PROT_HEIGHT" val="99,70441"/>
  <p:tag name="CDT_DELETE_ONEVENT_NEWPRES" val="Fals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1"/>
  <p:tag name="CDT_EXTCOL" val="True"/>
  <p:tag name="CDT_COLTX_NEW" val="26"/>
  <p:tag name="CDT_TARGETSHAPE_NEW" val="2"/>
  <p:tag name="CDT_PROT" val="3"/>
  <p:tag name="CDT_PROT_TOP" val="0"/>
  <p:tag name="CDT_PROT_LEFT" val="480,25"/>
  <p:tag name="CDT_PROT_WIDTH" val="0,1250394"/>
  <p:tag name="CDT_PROT_HEIGHT" val="0,1250394"/>
  <p:tag name="CDT_DELETE_ONEVENT_NEWPRES" val="Fals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False"/>
  <p:tag name="CDT_LINEUNVISIBLE" val="True"/>
  <p:tag name="CDT_COLBF_NEW" val="19"/>
  <p:tag name="CDT_COLFF_NEW" val="19"/>
  <p:tag name="CDT_EXTCOL" val="True"/>
  <p:tag name="CDT_COLTX_NEW" val="20"/>
  <p:tag name="CDT_TARGETSHAPE_NEW" val="3"/>
  <p:tag name="CDT_PROT" val="4"/>
  <p:tag name="CDT_PROT_TOP" val="235,2668"/>
  <p:tag name="CDT_PROT_LEFT" val="26,62496"/>
  <p:tag name="CDT_PROT_WIDTH" val="933,8749"/>
  <p:tag name="CDT_PROT_HEIGHT" val="99,70441"/>
  <p:tag name="CDT_DELETE_ONEVENT_NEWPRES" val="Fals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1"/>
  <p:tag name="CDT_EXTCOL" val="True"/>
  <p:tag name="CDT_COLTX_NEW" val="26"/>
  <p:tag name="CDT_TARGETSHAPE_NEW" val="2"/>
  <p:tag name="CDT_PROT" val="3"/>
  <p:tag name="CDT_PROT_TOP" val="0"/>
  <p:tag name="CDT_PROT_LEFT" val="480,25"/>
  <p:tag name="CDT_PROT_WIDTH" val="0,1250394"/>
  <p:tag name="CDT_PROT_HEIGHT" val="0,1250394"/>
  <p:tag name="CDT_DELETE_ONEVENT_NEWPRES" val="Fals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False"/>
  <p:tag name="CDT_LINEUNVISIBLE" val="True"/>
  <p:tag name="CDT_COLBF_NEW" val="19"/>
  <p:tag name="CDT_COLFF_NEW" val="19"/>
  <p:tag name="CDT_EXTCOL" val="True"/>
  <p:tag name="CDT_COLTX_NEW" val="20"/>
  <p:tag name="CDT_TARGETSHAPE_NEW" val="3"/>
  <p:tag name="CDT_PROT" val="4"/>
  <p:tag name="CDT_PROT_TOP" val="235,2668"/>
  <p:tag name="CDT_PROT_LEFT" val="26,62496"/>
  <p:tag name="CDT_PROT_WIDTH" val="933,8749"/>
  <p:tag name="CDT_PROT_HEIGHT" val="99,70441"/>
  <p:tag name="CDT_DELETE_ONEVENT_NEWPRES" val="Fals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1"/>
  <p:tag name="CDT_EXTCOL" val="True"/>
  <p:tag name="CDT_COLTX_NEW" val="26"/>
  <p:tag name="CDT_TARGETSHAPE_NEW" val="2"/>
  <p:tag name="CDT_PROT" val="3"/>
  <p:tag name="CDT_PROT_TOP" val="0"/>
  <p:tag name="CDT_PROT_LEFT" val="480,25"/>
  <p:tag name="CDT_PROT_WIDTH" val="0,1250394"/>
  <p:tag name="CDT_PROT_HEIGHT" val="0,1250394"/>
  <p:tag name="CDT_DELETE_ONEVENT_NEWPRES" val="Fals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1"/>
  <p:tag name="CDT_EXTCOL" val="True"/>
  <p:tag name="CDT_COLTX_NEW" val="26"/>
  <p:tag name="CDT_TARGETSHAPE_NEW" val="2"/>
  <p:tag name="CDT_PROT" val="3"/>
  <p:tag name="CDT_PROT_TOP" val="0"/>
  <p:tag name="CDT_PROT_LEFT" val="480,25"/>
  <p:tag name="CDT_PROT_WIDTH" val="0,1250394"/>
  <p:tag name="CDT_PROT_HEIGHT" val="0,1250394"/>
  <p:tag name="CDT_DELETE_ONEVENT_NEWPRES" val="Fals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False"/>
  <p:tag name="CDT_LINEUNVISIBLE" val="True"/>
  <p:tag name="CDT_COLBF_NEW" val="19"/>
  <p:tag name="CDT_COLFF_NEW" val="19"/>
  <p:tag name="CDT_EXTCOL" val="True"/>
  <p:tag name="CDT_COLTX_NEW" val="20"/>
  <p:tag name="CDT_TARGETSHAPE_NEW" val="3"/>
  <p:tag name="CDT_PROT" val="4"/>
  <p:tag name="CDT_PROT_TOP" val="235,2668"/>
  <p:tag name="CDT_PROT_LEFT" val="26,62496"/>
  <p:tag name="CDT_PROT_WIDTH" val="933,8749"/>
  <p:tag name="CDT_PROT_HEIGHT" val="99,70441"/>
  <p:tag name="CDT_DELETE_ONEVENT_NEWPRES" val="False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1"/>
  <p:tag name="CDT_EXTCOL" val="True"/>
  <p:tag name="CDT_COLTX_NEW" val="26"/>
  <p:tag name="CDT_TARGETSHAPE_NEW" val="2"/>
  <p:tag name="CDT_PROT" val="3"/>
  <p:tag name="CDT_PROT_TOP" val="0"/>
  <p:tag name="CDT_PROT_LEFT" val="480,25"/>
  <p:tag name="CDT_PROT_WIDTH" val="0,1250394"/>
  <p:tag name="CDT_PROT_HEIGHT" val="0,1250394"/>
  <p:tag name="CDT_DELETE_ONEVENT_NEWPRES" val="Fals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15:0-0-326,7-960,5"/>
  <p:tag name="CDT_MASTERSHAPE2" val="11:0-0-326,7-960,5"/>
  <p:tag name="CDT_MASTERSHAPE3" val="57350:326,7-26,62496-68,50504-933,8749"/>
  <p:tag name="CDT_MASTERSHAPE4" val="57351:295,7487-26,62496-30,95134-933,8749"/>
  <p:tag name="CDT_MASTERSHAPE5" val="12:0-480,25-0,1250394-0,1250394"/>
  <p:tag name="CDT_MASTERSHAPE6" val="13:0-49,37504-76,20732-136,063"/>
  <p:tag name="CDT_MASTERSHAPE7" val="14:485,5-0-34-960,5"/>
  <p:tag name="CDT_MASTERSHAPE8" val="10:485,5-695,75-34-264,75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False"/>
  <p:tag name="CDT_LINEUNVISIBLE" val="True"/>
  <p:tag name="CDT_COLBF_NEW" val="19"/>
  <p:tag name="CDT_COLFF_NEW" val="19"/>
  <p:tag name="CDT_EXTCOL" val="True"/>
  <p:tag name="CDT_COLTX_NEW" val="20"/>
  <p:tag name="CDT_TARGETSHAPE_NEW" val="3"/>
  <p:tag name="CDT_PROT" val="4"/>
  <p:tag name="CDT_PROT_TOP" val="235,2668"/>
  <p:tag name="CDT_PROT_LEFT" val="26,62496"/>
  <p:tag name="CDT_PROT_WIDTH" val="933,8749"/>
  <p:tag name="CDT_PROT_HEIGHT" val="99,70441"/>
  <p:tag name="CDT_DELETE_ONEVENT_NEWPRES" val="False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False"/>
  <p:tag name="CDT_LINEUNVISIBLE" val="True"/>
  <p:tag name="CDT_COLBF_NEW" val="21"/>
  <p:tag name="CDT_COLFF_NEW" val="21"/>
  <p:tag name="CDT_EXTCOL" val="True"/>
  <p:tag name="CDT_COLTX_NEW" val="22"/>
  <p:tag name="CDT_TARGETSHAPE_NEW" val="20"/>
  <p:tag name="CDT_DELETE_ONEVENT_NEWPRES" val="False"/>
  <p:tag name="CDT_PROT" val="2"/>
  <p:tag name="CDT_PROT_TOP" val="111,25"/>
  <p:tag name="CDT_PROT_LEFT" val="366,8501"/>
  <p:tag name="CDT_PROT_WIDTH" val="593,6499"/>
  <p:tag name="CDT_PROT_HEIGHT" val="374,25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0"/>
  <p:tag name="CDT_PROT_LEFT" val="0"/>
  <p:tag name="CDT_PROT_WIDTH" val="960,5"/>
  <p:tag name="CDT_PROT_HEIGHT" val="99,87504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49,37504"/>
  <p:tag name="CDT_PROT_WIDTH" val="306,1349"/>
  <p:tag name="CDT_PROT_HEIGHT" val="374,25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False"/>
  <p:tag name="CDT_LINEUNVISIBLE" val="True"/>
  <p:tag name="CDT_COLBF_NEW" val="21"/>
  <p:tag name="CDT_COLFF_NEW" val="21"/>
  <p:tag name="CDT_EXTCOL" val="True"/>
  <p:tag name="CDT_COLTX_NEW" val="22"/>
  <p:tag name="CDT_DELETE_ONEVENT_NEWPRES" val="False"/>
  <p:tag name="CDT_PROT" val="2"/>
  <p:tag name="CDT_PROT_TOP" val="111,25"/>
  <p:tag name="CDT_PROT_LEFT" val="366,85"/>
  <p:tag name="CDT_PROT_WIDTH" val="593,65"/>
  <p:tag name="CDT_PROT_HEIGHT" val="374,25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0"/>
  <p:tag name="CDT_PROT_LEFT" val="0"/>
  <p:tag name="CDT_PROT_WIDTH" val="960,5"/>
  <p:tag name="CDT_PROT_HEIGHT" val="99,87504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0"/>
  <p:tag name="CDT_PROT_LEFT" val="0"/>
  <p:tag name="CDT_PROT_WIDTH" val="960,5"/>
  <p:tag name="CDT_PROT_HEIGHT" val="99,87504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49,37504"/>
  <p:tag name="CDT_PROT_WIDTH" val="646,3749"/>
  <p:tag name="CDT_PROT_HEIGHT" val="374,25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0"/>
  <p:tag name="CDT_PROT_LEFT" val="0"/>
  <p:tag name="CDT_PROT_WIDTH" val="960,5"/>
  <p:tag name="CDT_PROT_HEIGHT" val="99,87504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49,37504"/>
  <p:tag name="CDT_PROT_WIDTH" val="532,9134"/>
  <p:tag name="CDT_PROT_HEIGHT" val="374,2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16:0-0-406,08-960,5"/>
  <p:tag name="CDT_MASTERSHAPE2" val="13:0-0-406,08-960,5"/>
  <p:tag name="CDT_MASTERSHAPE3" val="57350:337,575-26,62496-68,50504-933,8749"/>
  <p:tag name="CDT_MASTERSHAPE4" val="57351:406,08-26,62496-30,95134-933,8749"/>
  <p:tag name="CDT_MASTERSHAPE5" val="11:0-480,25-0,1250394-0,1250394"/>
  <p:tag name="CDT_MASTERSHAPE6" val="14:0-49,37504-76,20732-136,063"/>
  <p:tag name="CDT_MASTERSHAPE7" val="15:485,5-0-34-960,5"/>
  <p:tag name="CDT_MASTERSHAPE8" val="12:485,5-695,75-34-264,75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0"/>
  <p:tag name="CDT_PROT_LEFT" val="0"/>
  <p:tag name="CDT_PROT_WIDTH" val="960,5"/>
  <p:tag name="CDT_PROT_HEIGHT" val="99,87504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49,37504"/>
  <p:tag name="CDT_PROT_WIDTH" val="430,875"/>
  <p:tag name="CDT_PROT_HEIGHT" val="374,25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491,625"/>
  <p:tag name="CDT_PROT_WIDTH" val="430,875"/>
  <p:tag name="CDT_PROT_HEIGHT" val="374,25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49,37504"/>
  <p:tag name="CDT_PROT_WIDTH" val="430,875"/>
  <p:tag name="CDT_PROT_HEIGHT" val="374,25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49,37504"/>
  <p:tag name="CDT_PROT_WIDTH" val="430,875"/>
  <p:tag name="CDT_PROT_HEIGHT" val="374,25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0"/>
  <p:tag name="CDT_PROT_LEFT" val="0"/>
  <p:tag name="CDT_PROT_WIDTH" val="960,5"/>
  <p:tag name="CDT_PROT_HEIGHT" val="99,87504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01"/>
  <p:tag name="CDT_PROT_LEFT" val="49,37504"/>
  <p:tag name="CDT_PROT_WIDTH" val="646,3749"/>
  <p:tag name="CDT_PROT_HEIGHT" val="181,375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304"/>
  <p:tag name="CDT_PROT_LEFT" val="49,37504"/>
  <p:tag name="CDT_PROT_WIDTH" val="646,3749"/>
  <p:tag name="CDT_PROT_HEIGHT" val="181,5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0"/>
  <p:tag name="CDT_PROT_LEFT" val="0"/>
  <p:tag name="CDT_PROT_WIDTH" val="960,5"/>
  <p:tag name="CDT_PROT_HEIGHT" val="99,87504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49,37504"/>
  <p:tag name="CDT_PROT_WIDTH" val="283,5"/>
  <p:tag name="CDT_PROT_HEIGHT" val="374,2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16:0-0-540-960,5"/>
  <p:tag name="CDT_MASTERSHAPE2" val="14:0-0-540-960,5"/>
  <p:tag name="CDT_MASTERSHAPE3" val="57350:190,6199-26,62496-99,70441-933,8749"/>
  <p:tag name="CDT_MASTERSHAPE4" val="11:0-480,25-0,1250394-0,1250394"/>
  <p:tag name="CDT_MASTERSHAPE5" val="12:0-49,37504-76,20732-136,063"/>
  <p:tag name="CDT_MASTERSHAPE6" val="15:485,5-0-34-960,5"/>
  <p:tag name="CDT_MASTERSHAPE7" val="57351:190,62-26,62504-30,95134-933,8749"/>
  <p:tag name="CDT_MASTERSHAPE8" val="13:485,5-695,75-34-264,75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344,125"/>
  <p:tag name="CDT_PROT_WIDTH" val="283,4646"/>
  <p:tag name="CDT_PROT_HEIGHT" val="374,25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639,0355"/>
  <p:tag name="CDT_PROT_WIDTH" val="283,4646"/>
  <p:tag name="CDT_PROT_HEIGHT" val="374,25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0"/>
  <p:tag name="CDT_PROT_LEFT" val="0"/>
  <p:tag name="CDT_PROT_WIDTH" val="960,5"/>
  <p:tag name="CDT_PROT_HEIGHT" val="99,87504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01"/>
  <p:tag name="CDT_PROT_LEFT" val="49,37504"/>
  <p:tag name="CDT_PROT_WIDTH" val="430,875"/>
  <p:tag name="CDT_PROT_HEIGHT" val="181,375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491,625"/>
  <p:tag name="CDT_PROT_WIDTH" val="430,875"/>
  <p:tag name="CDT_PROT_HEIGHT" val="181,375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304"/>
  <p:tag name="CDT_PROT_LEFT" val="49,37504"/>
  <p:tag name="CDT_PROT_WIDTH" val="430,875"/>
  <p:tag name="CDT_PROT_HEIGHT" val="181,5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304"/>
  <p:tag name="CDT_PROT_LEFT" val="491,625"/>
  <p:tag name="CDT_PROT_WIDTH" val="430,875"/>
  <p:tag name="CDT_PROT_HEIGHT" val="181,5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0"/>
  <p:tag name="CDT_PROT_LEFT" val="0"/>
  <p:tag name="CDT_PROT_WIDTH" val="960,5"/>
  <p:tag name="CDT_PROT_HEIGHT" val="99,87504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3"/>
  <p:tag name="CDT_TARGETSHAPE_NEW" val="6"/>
  <p:tag name="CDT_PROT" val="2"/>
  <p:tag name="CDT_PROT_TOP" val="111,25"/>
  <p:tag name="CDT_PROT_LEFT" val="820,4528"/>
  <p:tag name="CDT_PROT_WIDTH" val="102,0472"/>
  <p:tag name="CDT_PROT_HEIGHT" val="374,25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0"/>
  <p:tag name="CDT_PROT_LEFT" val="0"/>
  <p:tag name="CDT_PROT_WIDTH" val="960,5"/>
  <p:tag name="CDT_PROT_HEIGHT" val="99,8750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16:0-0-540-960,5"/>
  <p:tag name="CDT_MASTERSHAPE2" val="14:0-0-540-960,5"/>
  <p:tag name="CDT_MASTERSHAPE3" val="57350:235,2668-26,62496-99,70441-933,8749"/>
  <p:tag name="CDT_MASTERSHAPE4" val="11:0-480,25-0,1250394-0,1250394"/>
  <p:tag name="CDT_MASTERSHAPE5" val="13:0-49,37504-76,20732-136,063"/>
  <p:tag name="CDT_MASTERSHAPE6" val="15:485,5-0-34-960,5"/>
  <p:tag name="CDT_MASTERSHAPE7" val="57351:304-26,62504-30,95134-933,8749"/>
  <p:tag name="CDT_MASTERSHAPE8" val="12:485,5-695,75-34-264,75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49,37504"/>
  <p:tag name="CDT_PROT_WIDTH" val="646,3749"/>
  <p:tag name="CDT_PROT_HEIGHT" val="374,25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3"/>
  <p:tag name="CDT_TARGETSHAPE_NEW" val="6"/>
  <p:tag name="CDT_PROT" val="2"/>
  <p:tag name="CDT_PROT_TOP" val="111,25"/>
  <p:tag name="CDT_PROT_LEFT" val="820,4528"/>
  <p:tag name="CDT_PROT_WIDTH" val="102,0472"/>
  <p:tag name="CDT_PROT_HEIGHT" val="374,25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0"/>
  <p:tag name="CDT_PROT_LEFT" val="0"/>
  <p:tag name="CDT_PROT_WIDTH" val="960,5"/>
  <p:tag name="CDT_PROT_HEIGHT" val="99,87504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49,37504"/>
  <p:tag name="CDT_PROT_WIDTH" val="532,9134"/>
  <p:tag name="CDT_PROT_HEIGHT" val="374,25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3"/>
  <p:tag name="CDT_TARGETSHAPE_NEW" val="6"/>
  <p:tag name="CDT_PROT" val="2"/>
  <p:tag name="CDT_PROT_TOP" val="111,25"/>
  <p:tag name="CDT_PROT_LEFT" val="820,4528"/>
  <p:tag name="CDT_PROT_WIDTH" val="102,0472"/>
  <p:tag name="CDT_PROT_HEIGHT" val="374,25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0"/>
  <p:tag name="CDT_PROT_LEFT" val="0"/>
  <p:tag name="CDT_PROT_WIDTH" val="960,5"/>
  <p:tag name="CDT_PROT_HEIGHT" val="99,87504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49,37504"/>
  <p:tag name="CDT_PROT_WIDTH" val="317,4803"/>
  <p:tag name="CDT_PROT_HEIGHT" val="374,25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378,2697"/>
  <p:tag name="CDT_PROT_WIDTH" val="317,4803"/>
  <p:tag name="CDT_PROT_HEIGHT" val="374,25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3"/>
  <p:tag name="CDT_TARGETSHAPE_NEW" val="6"/>
  <p:tag name="CDT_PROT" val="2"/>
  <p:tag name="CDT_PROT_TOP" val="111,25"/>
  <p:tag name="CDT_PROT_LEFT" val="820,4528"/>
  <p:tag name="CDT_PROT_WIDTH" val="102,0472"/>
  <p:tag name="CDT_PROT_HEIGHT" val="374,25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0"/>
  <p:tag name="CDT_PROT_LEFT" val="0"/>
  <p:tag name="CDT_PROT_WIDTH" val="960,5"/>
  <p:tag name="CDT_PROT_HEIGHT" val="99,8750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7:0-0-326,75-960,5"/>
  <p:tag name="CDT_MASTERSHAPE2" val="57350:326,7-26,62504-68,50504-933,8749"/>
  <p:tag name="CDT_MASTERSHAPE3" val="57351:295,7487-26,62504-30,95134-933,8749"/>
  <p:tag name="CDT_MASTERSHAPE4" val="6:0-480,25-0,1250394-0,1250394"/>
  <p:tag name="CDT_MASTERSHAPE5" val="8:0-809,1249-63,37504-113,375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49,37504"/>
  <p:tag name="CDT_PROT_WIDTH" val="204,0945"/>
  <p:tag name="CDT_PROT_HEIGHT" val="374,25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264,7559"/>
  <p:tag name="CDT_PROT_WIDTH" val="215,4941"/>
  <p:tag name="CDT_PROT_HEIGHT" val="374,25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491,625"/>
  <p:tag name="CDT_PROT_WIDTH" val="204,125"/>
  <p:tag name="CDT_PROT_HEIGHT" val="374,25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3"/>
  <p:tag name="CDT_TARGETSHAPE_NEW" val="6"/>
  <p:tag name="CDT_PROT" val="2"/>
  <p:tag name="CDT_PROT_TOP" val="111,25"/>
  <p:tag name="CDT_PROT_LEFT" val="820,4528"/>
  <p:tag name="CDT_PROT_WIDTH" val="102,0472"/>
  <p:tag name="CDT_PROT_HEIGHT" val="374,25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0"/>
  <p:tag name="CDT_PROT_LEFT" val="0"/>
  <p:tag name="CDT_PROT_WIDTH" val="960,5"/>
  <p:tag name="CDT_PROT_HEIGHT" val="99,87504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01"/>
  <p:tag name="CDT_PROT_LEFT" val="49,37504"/>
  <p:tag name="CDT_PROT_WIDTH" val="646,3749"/>
  <p:tag name="CDT_PROT_HEIGHT" val="181,375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304"/>
  <p:tag name="CDT_PROT_LEFT" val="49,37504"/>
  <p:tag name="CDT_PROT_WIDTH" val="646,3749"/>
  <p:tag name="CDT_PROT_HEIGHT" val="181,5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3"/>
  <p:tag name="CDT_TARGETSHAPE_NEW" val="6"/>
  <p:tag name="CDT_PROT" val="2"/>
  <p:tag name="CDT_PROT_TOP" val="111,25"/>
  <p:tag name="CDT_PROT_LEFT" val="820,4528"/>
  <p:tag name="CDT_PROT_WIDTH" val="102,0472"/>
  <p:tag name="CDT_PROT_HEIGHT" val="374,25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0"/>
  <p:tag name="CDT_PROT_LEFT" val="0"/>
  <p:tag name="CDT_PROT_WIDTH" val="960,5"/>
  <p:tag name="CDT_PROT_HEIGHT" val="99,87504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01"/>
  <p:tag name="CDT_PROT_LEFT" val="49,37504"/>
  <p:tag name="CDT_PROT_WIDTH" val="317,4803"/>
  <p:tag name="CDT_PROT_HEIGHT" val="181,37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7:0-0-406,5005-960,5"/>
  <p:tag name="CDT_MASTERSHAPE2" val="57350:337,575-26,62504-68,50504-933,8749"/>
  <p:tag name="CDT_MASTERSHAPE3" val="57351:406,08-26,62504-30,95134-933,8749"/>
  <p:tag name="CDT_MASTERSHAPE4" val="6:0-480,25-0,1250394-0,1250394"/>
  <p:tag name="CDT_MASTERSHAPE5" val="9:0-809,1249-63,37504-113,375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378,2696"/>
  <p:tag name="CDT_PROT_WIDTH" val="317,4803"/>
  <p:tag name="CDT_PROT_HEIGHT" val="181,375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304"/>
  <p:tag name="CDT_PROT_LEFT" val="49,37504"/>
  <p:tag name="CDT_PROT_WIDTH" val="317,4803"/>
  <p:tag name="CDT_PROT_HEIGHT" val="181,5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304"/>
  <p:tag name="CDT_PROT_LEFT" val="378,2697"/>
  <p:tag name="CDT_PROT_WIDTH" val="317,4803"/>
  <p:tag name="CDT_PROT_HEIGHT" val="181,5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3"/>
  <p:tag name="CDT_TARGETSHAPE_NEW" val="6"/>
  <p:tag name="CDT_PROT" val="2"/>
  <p:tag name="CDT_PROT_TOP" val="111,25"/>
  <p:tag name="CDT_PROT_LEFT" val="820,4528"/>
  <p:tag name="CDT_PROT_WIDTH" val="102,0472"/>
  <p:tag name="CDT_PROT_HEIGHT" val="374,25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False"/>
  <p:tag name="CDT_LINEUNVISIBLE" val="True"/>
  <p:tag name="CDT_COLBF_NEW" val="21"/>
  <p:tag name="CDT_COLFF_NEW" val="21"/>
  <p:tag name="CDT_EXTCOL" val="True"/>
  <p:tag name="CDT_COLTX_NEW" val="22"/>
  <p:tag name="CDT_TARGETSHAPE_NEW" val="20"/>
  <p:tag name="CDT_DELETE_ONEVENT_NEWPRES" val="False"/>
  <p:tag name="CDT_PROT" val="2"/>
  <p:tag name="CDT_PROT_TOP" val="111,25"/>
  <p:tag name="CDT_PROT_LEFT" val="366,8501"/>
  <p:tag name="CDT_PROT_WIDTH" val="593,6499"/>
  <p:tag name="CDT_PROT_HEIGHT" val="374,25"/>
</p:tagLst>
</file>

<file path=ppt/theme/theme1.xml><?xml version="1.0" encoding="utf-8"?>
<a:theme xmlns:a="http://schemas.openxmlformats.org/drawingml/2006/main" name="Siemens 2016 – 16:9">
  <a:themeElements>
    <a:clrScheme name="Siemens">
      <a:dk1>
        <a:srgbClr val="000000"/>
      </a:dk1>
      <a:lt1>
        <a:srgbClr val="FFFFFF"/>
      </a:lt1>
      <a:dk2>
        <a:srgbClr val="000000"/>
      </a:dk2>
      <a:lt2>
        <a:srgbClr val="ADBECB"/>
      </a:lt2>
      <a:accent1>
        <a:srgbClr val="879BAA"/>
      </a:accent1>
      <a:accent2>
        <a:srgbClr val="BECDD7"/>
      </a:accent2>
      <a:accent3>
        <a:srgbClr val="EB780A"/>
      </a:accent3>
      <a:accent4>
        <a:srgbClr val="641946"/>
      </a:accent4>
      <a:accent5>
        <a:srgbClr val="005F87"/>
      </a:accent5>
      <a:accent6>
        <a:srgbClr val="647D2D"/>
      </a:accent6>
      <a:hlink>
        <a:srgbClr val="EB780A"/>
      </a:hlink>
      <a:folHlink>
        <a:srgbClr val="641946"/>
      </a:folHlink>
    </a:clrScheme>
    <a:fontScheme name="Siemen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>
              <a:solidFill>
                <a:schemeClr val="tx1"/>
              </a:solidFill>
              <a:miter lim="800000"/>
              <a:headEnd/>
              <a:tailEnd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wrap="square" lIns="108000" tIns="54000" rIns="108000" bIns="54000" numCol="1" spcCol="72000" rtlCol="0" anchor="ctr">
        <a:noAutofit/>
      </a:bodyPr>
      <a:lstStyle>
        <a:defPPr algn="ctr">
          <a:lnSpc>
            <a:spcPct val="110000"/>
          </a:lnSpc>
          <a:spcBef>
            <a:spcPct val="0"/>
          </a:spcBef>
          <a:buFont typeface="Wingdings" charset="0"/>
          <a:buNone/>
          <a:defRPr sz="1800" dirty="0" smtClean="0">
            <a:solidFill>
              <a:schemeClr val="tx1"/>
            </a:solidFill>
            <a:latin typeface="+mn-lt"/>
            <a:ea typeface="Arial Unicode MS" panose="020B0604020202020204" pitchFamily="34" charset="-128"/>
            <a:cs typeface="Arial Unicode MS" panose="020B0604020202020204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ヒラギノ角ゴ Pro W3" charset="0"/>
          </a:defRPr>
        </a:defPPr>
      </a:lst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110000"/>
          </a:lnSpc>
          <a:spcBef>
            <a:spcPts val="0"/>
          </a:spcBef>
          <a:defRPr sz="1200" dirty="0" smtClean="0">
            <a:solidFill>
              <a:schemeClr val="tx1"/>
            </a:solidFill>
            <a:latin typeface="+mn-lt"/>
            <a:ea typeface="Arial Unicode MS" panose="020B0604020202020204" pitchFamily="34" charset="-128"/>
            <a:cs typeface="Arial Unicode MS" panose="020B0604020202020204" pitchFamily="34" charset="-128"/>
          </a:defRPr>
        </a:defPPr>
      </a:lstStyle>
    </a:txDef>
  </a:objectDefaults>
  <a:extraClrSchemeLst/>
  <a:custClrLst>
    <a:custClr name="Siemens Snow">
      <a:srgbClr val="FFFFFF"/>
    </a:custClr>
    <a:custClr name="Siemens Accent Yellow dark">
      <a:srgbClr val="EB780A"/>
    </a:custClr>
    <a:custClr name="Siemens Yellow light">
      <a:srgbClr val="FFB900"/>
    </a:custClr>
    <a:custClr name="Siemens Stone (1)">
      <a:srgbClr val="3C464B"/>
    </a:custClr>
    <a:custClr name="Siemens Sand (1)">
      <a:srgbClr val="73645A"/>
    </a:custClr>
    <a:custClr name="Siemens Accent Teal (1)">
      <a:srgbClr val="00646E"/>
    </a:custClr>
    <a:custClr name="Siemens Accent Yellow (1)">
      <a:srgbClr val="7D2D1E"/>
    </a:custClr>
    <a:custClr name="Siemens Accent Red (1)">
      <a:srgbClr val="411432"/>
    </a:custClr>
    <a:custClr name="Siemens Accent Blue (1)">
      <a:srgbClr val="004669"/>
    </a:custClr>
    <a:custClr name="Siemens Accent Green (1)">
      <a:srgbClr val="465F19"/>
    </a:custClr>
    <a:custClr name="True Black">
      <a:srgbClr val="000000"/>
    </a:custClr>
    <a:custClr name="Siemens Accent Red dark">
      <a:srgbClr val="641946"/>
    </a:custClr>
    <a:custClr name="Siemens Red light">
      <a:srgbClr val="AF235F"/>
    </a:custClr>
    <a:custClr name="Siemens Stone (2)">
      <a:srgbClr val="788791"/>
    </a:custClr>
    <a:custClr name="Siemens Sand (2)">
      <a:srgbClr val="9B9682"/>
    </a:custClr>
    <a:custClr name="Siemens Accent Teal (2)">
      <a:srgbClr val="0F8287"/>
    </a:custClr>
    <a:custClr name="Siemens Accent Yellow (2)">
      <a:srgbClr val="C85A1E"/>
    </a:custClr>
    <a:custClr name="Siemens Accent Red (2)">
      <a:srgbClr val="641946"/>
    </a:custClr>
    <a:custClr name="Siemens Accent Blue (2)">
      <a:srgbClr val="005F87"/>
    </a:custClr>
    <a:custClr name="Siemens Accent Green (2)">
      <a:srgbClr val="647D2D"/>
    </a:custClr>
    <a:custClr name="Siemens Stone light">
      <a:srgbClr val="879BAA"/>
    </a:custClr>
    <a:custClr name="Siemens Accent Blue dark">
      <a:srgbClr val="005F87"/>
    </a:custClr>
    <a:custClr name="Siemens Accent Blue light">
      <a:srgbClr val="50BED7"/>
    </a:custClr>
    <a:custClr name="Siemens Stone (3)">
      <a:srgbClr val="9BAFBE"/>
    </a:custClr>
    <a:custClr name="Siemens Sand (3)">
      <a:srgbClr val="B9B9A5"/>
    </a:custClr>
    <a:custClr name="Siemens Accent Teal (3)">
      <a:srgbClr val="32A0A0"/>
    </a:custClr>
    <a:custClr name="Siemens Accent Yellow (3)">
      <a:srgbClr val="EB780A"/>
    </a:custClr>
    <a:custClr name="Siemens Accent Red (3)">
      <a:srgbClr val="871E50"/>
    </a:custClr>
    <a:custClr name="Siemens Accent Blue (3)">
      <a:srgbClr val="2387AA"/>
    </a:custClr>
    <a:custClr name="Siemens Accent Green (3)">
      <a:srgbClr val="879628"/>
    </a:custClr>
    <a:custClr name="Siemens Stone light 35%">
      <a:srgbClr val="BECDD7"/>
    </a:custClr>
    <a:custClr name="Siemens Accent Green">
      <a:srgbClr val="647D2D"/>
    </a:custClr>
    <a:custClr name="Siemens Accent Green light">
      <a:srgbClr val="AAB414"/>
    </a:custClr>
    <a:custClr name="Siemens Stone (4)">
      <a:srgbClr val="BECDD7"/>
    </a:custClr>
    <a:custClr name="Siemens Sand (4)">
      <a:srgbClr val="D7D7CD"/>
    </a:custClr>
    <a:custClr name="Siemens Accent Teal (4)">
      <a:srgbClr val="4BB9B9"/>
    </a:custClr>
    <a:custClr name="Siemens Accent Yellow (4)">
      <a:srgbClr val="FFB900"/>
    </a:custClr>
    <a:custClr name="Siemens Accent Red (4)">
      <a:srgbClr val="AF235F"/>
    </a:custClr>
    <a:custClr name="Siemens Accent Blue (4)">
      <a:srgbClr val="41AAC8"/>
    </a:custClr>
    <a:custClr name="Siemens Accent Green (4)">
      <a:srgbClr val="AAB414"/>
    </a:custClr>
    <a:custClr name="Siemens Sand 35%">
      <a:srgbClr val="D7D7CD"/>
    </a:custClr>
    <a:custClr name="Siemens Accent Teal dark">
      <a:srgbClr val="00646E"/>
    </a:custClr>
    <a:custClr name="Siemens Accent Teal light">
      <a:srgbClr val="41AAAA"/>
    </a:custClr>
    <a:custClr name="Siemens Stone (5)">
      <a:srgbClr val="CDD9E1"/>
    </a:custClr>
    <a:custClr name="Siemens Sand (5)">
      <a:srgbClr val="E1E1D7"/>
    </a:custClr>
    <a:custClr name="Siemens Accent Teal (5)">
      <a:srgbClr val="A5E1E1"/>
    </a:custClr>
    <a:custClr name="Siemens Accent Yellow (5)">
      <a:srgbClr val="FFE178"/>
    </a:custClr>
    <a:custClr name="Siemens Accent Red (5)">
      <a:srgbClr val="D7698C"/>
    </a:custClr>
    <a:custClr name="Siemens Accent Blue(5)">
      <a:srgbClr val="7DD2E6"/>
    </a:custClr>
    <a:custClr name="Siemens Accent Green (5)">
      <a:srgbClr val="D2D741"/>
    </a:custClr>
  </a:custClrLst>
</a:theme>
</file>

<file path=ppt/theme/theme2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custClrLst>
    <a:custClr name="Siemens Snow">
      <a:srgbClr val="FFFFFF"/>
    </a:custClr>
    <a:custClr name="Siemens Accent Yellow dark">
      <a:srgbClr val="EB780A"/>
    </a:custClr>
    <a:custClr name="Siemens Yellow light">
      <a:srgbClr val="FFB900"/>
    </a:custClr>
    <a:custClr name="Siemens Stone (1)">
      <a:srgbClr val="3C464B"/>
    </a:custClr>
    <a:custClr name="Siemens Sand (1)">
      <a:srgbClr val="73645A"/>
    </a:custClr>
    <a:custClr name="Siemens Accent Teal (1)">
      <a:srgbClr val="00646E"/>
    </a:custClr>
    <a:custClr name="Siemens Accent Yellow (1)">
      <a:srgbClr val="7D2D1E"/>
    </a:custClr>
    <a:custClr name="Siemens Accent Red (1)">
      <a:srgbClr val="411432"/>
    </a:custClr>
    <a:custClr name="Siemens Accent Blue (1)">
      <a:srgbClr val="004669"/>
    </a:custClr>
    <a:custClr name="Siemens Accent Green (1)">
      <a:srgbClr val="465F19"/>
    </a:custClr>
    <a:custClr name="True Black">
      <a:srgbClr val="000000"/>
    </a:custClr>
    <a:custClr name="Siemens Accent Red dark">
      <a:srgbClr val="641946"/>
    </a:custClr>
    <a:custClr name="Siemens Red light">
      <a:srgbClr val="AF235F"/>
    </a:custClr>
    <a:custClr name="Siemens Stone (2)">
      <a:srgbClr val="788791"/>
    </a:custClr>
    <a:custClr name="Siemens Sand (2)">
      <a:srgbClr val="9B9682"/>
    </a:custClr>
    <a:custClr name="Siemens Accent Teal (2)">
      <a:srgbClr val="0F8287"/>
    </a:custClr>
    <a:custClr name="Siemens Accent Yellow (2)">
      <a:srgbClr val="C85A1E"/>
    </a:custClr>
    <a:custClr name="Siemens Accent Red (2)">
      <a:srgbClr val="641946"/>
    </a:custClr>
    <a:custClr name="Siemens Accent Blue (2)">
      <a:srgbClr val="005F87"/>
    </a:custClr>
    <a:custClr name="Siemens Accent Green (2)">
      <a:srgbClr val="647D2D"/>
    </a:custClr>
    <a:custClr name="Siemens Stone light">
      <a:srgbClr val="879BAA"/>
    </a:custClr>
    <a:custClr name="Siemens Accent Blue dark">
      <a:srgbClr val="005F87"/>
    </a:custClr>
    <a:custClr name="Siemens Accent Blue light">
      <a:srgbClr val="50BED7"/>
    </a:custClr>
    <a:custClr name="Siemens Stone (3)">
      <a:srgbClr val="9BAFBE"/>
    </a:custClr>
    <a:custClr name="Siemens Sand (3)">
      <a:srgbClr val="B9B9A5"/>
    </a:custClr>
    <a:custClr name="Siemens Accent Teal (3)">
      <a:srgbClr val="32A0A0"/>
    </a:custClr>
    <a:custClr name="Siemens Accent Yellow (3)">
      <a:srgbClr val="EB780A"/>
    </a:custClr>
    <a:custClr name="Siemens Accent Red (3)">
      <a:srgbClr val="871E50"/>
    </a:custClr>
    <a:custClr name="Siemens Accent Blue (3)">
      <a:srgbClr val="2387AA"/>
    </a:custClr>
    <a:custClr name="Siemens Accent Green (3)">
      <a:srgbClr val="879628"/>
    </a:custClr>
    <a:custClr name="Siemens Stone light 35%">
      <a:srgbClr val="BECDD7"/>
    </a:custClr>
    <a:custClr name="Siemens Accent Green">
      <a:srgbClr val="647D2D"/>
    </a:custClr>
    <a:custClr name="Siemens Accent Green light">
      <a:srgbClr val="AAB414"/>
    </a:custClr>
    <a:custClr name="Siemens Stone (4)">
      <a:srgbClr val="BECDD7"/>
    </a:custClr>
    <a:custClr name="Siemens Sand (4)">
      <a:srgbClr val="D7D7CD"/>
    </a:custClr>
    <a:custClr name="Siemens Accent Teal (4)">
      <a:srgbClr val="4BB9B9"/>
    </a:custClr>
    <a:custClr name="Siemens Accent Yellow (4)">
      <a:srgbClr val="FFB900"/>
    </a:custClr>
    <a:custClr name="Siemens Accent Red (4)">
      <a:srgbClr val="AF235F"/>
    </a:custClr>
    <a:custClr name="Siemens Accent Blue (4)">
      <a:srgbClr val="41AAC8"/>
    </a:custClr>
    <a:custClr name="Siemens Accent Green (4)">
      <a:srgbClr val="AAB414"/>
    </a:custClr>
    <a:custClr name="Siemens Sand 35%">
      <a:srgbClr val="D7D7CD"/>
    </a:custClr>
    <a:custClr name="Siemens Accent Teal dark">
      <a:srgbClr val="00646E"/>
    </a:custClr>
    <a:custClr name="Siemens Accent Teal light">
      <a:srgbClr val="41AAAA"/>
    </a:custClr>
    <a:custClr name="Siemens Stone (5)">
      <a:srgbClr val="CDD9E1"/>
    </a:custClr>
    <a:custClr name="Siemens Sand (5)">
      <a:srgbClr val="E1E1D7"/>
    </a:custClr>
    <a:custClr name="Siemens Accent Teal (5)">
      <a:srgbClr val="A5E1E1"/>
    </a:custClr>
    <a:custClr name="Siemens Accent Yellow (5)">
      <a:srgbClr val="FFE178"/>
    </a:custClr>
    <a:custClr name="Siemens Accent Red (5)">
      <a:srgbClr val="D7698C"/>
    </a:custClr>
    <a:custClr name="Siemens Accent Blue(5)">
      <a:srgbClr val="7DD2E6"/>
    </a:custClr>
    <a:custClr name="Siemens Accent Green (5)">
      <a:srgbClr val="D2D741"/>
    </a:custClr>
  </a:custClrLst>
</a:theme>
</file>

<file path=ppt/theme/theme3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custClrLst>
    <a:custClr name="Siemens Snow">
      <a:srgbClr val="FFFFFF"/>
    </a:custClr>
    <a:custClr name="Siemens Accent Yellow dark">
      <a:srgbClr val="EB780A"/>
    </a:custClr>
    <a:custClr name="Siemens Yellow light">
      <a:srgbClr val="FFB900"/>
    </a:custClr>
    <a:custClr name="Siemens Stone (1)">
      <a:srgbClr val="3C464B"/>
    </a:custClr>
    <a:custClr name="Siemens Sand (1)">
      <a:srgbClr val="73645A"/>
    </a:custClr>
    <a:custClr name="Siemens Accent Teal (1)">
      <a:srgbClr val="00646E"/>
    </a:custClr>
    <a:custClr name="Siemens Accent Yellow (1)">
      <a:srgbClr val="7D2D1E"/>
    </a:custClr>
    <a:custClr name="Siemens Accent Red (1)">
      <a:srgbClr val="411432"/>
    </a:custClr>
    <a:custClr name="Siemens Accent Blue (1)">
      <a:srgbClr val="004669"/>
    </a:custClr>
    <a:custClr name="Siemens Accent Green (1)">
      <a:srgbClr val="465F19"/>
    </a:custClr>
    <a:custClr name="True Black">
      <a:srgbClr val="000000"/>
    </a:custClr>
    <a:custClr name="Siemens Accent Red dark">
      <a:srgbClr val="641946"/>
    </a:custClr>
    <a:custClr name="Siemens Red light">
      <a:srgbClr val="AF235F"/>
    </a:custClr>
    <a:custClr name="Siemens Stone (2)">
      <a:srgbClr val="788791"/>
    </a:custClr>
    <a:custClr name="Siemens Sand (2)">
      <a:srgbClr val="9B9682"/>
    </a:custClr>
    <a:custClr name="Siemens Accent Teal (2)">
      <a:srgbClr val="0F8287"/>
    </a:custClr>
    <a:custClr name="Siemens Accent Yellow (2)">
      <a:srgbClr val="C85A1E"/>
    </a:custClr>
    <a:custClr name="Siemens Accent Red (2)">
      <a:srgbClr val="641946"/>
    </a:custClr>
    <a:custClr name="Siemens Accent Blue (2)">
      <a:srgbClr val="005F87"/>
    </a:custClr>
    <a:custClr name="Siemens Accent Green (2)">
      <a:srgbClr val="647D2D"/>
    </a:custClr>
    <a:custClr name="Siemens Stone light">
      <a:srgbClr val="879BAA"/>
    </a:custClr>
    <a:custClr name="Siemens Accent Blue dark">
      <a:srgbClr val="005F87"/>
    </a:custClr>
    <a:custClr name="Siemens Accent Blue light">
      <a:srgbClr val="50BED7"/>
    </a:custClr>
    <a:custClr name="Siemens Stone (3)">
      <a:srgbClr val="9BAFBE"/>
    </a:custClr>
    <a:custClr name="Siemens Sand (3)">
      <a:srgbClr val="B9B9A5"/>
    </a:custClr>
    <a:custClr name="Siemens Accent Teal (3)">
      <a:srgbClr val="32A0A0"/>
    </a:custClr>
    <a:custClr name="Siemens Accent Yellow (3)">
      <a:srgbClr val="EB780A"/>
    </a:custClr>
    <a:custClr name="Siemens Accent Red (3)">
      <a:srgbClr val="871E50"/>
    </a:custClr>
    <a:custClr name="Siemens Accent Blue (3)">
      <a:srgbClr val="2387AA"/>
    </a:custClr>
    <a:custClr name="Siemens Accent Green (3)">
      <a:srgbClr val="879628"/>
    </a:custClr>
    <a:custClr name="Siemens Stone light 35%">
      <a:srgbClr val="BECDD7"/>
    </a:custClr>
    <a:custClr name="Siemens Accent Green">
      <a:srgbClr val="647D2D"/>
    </a:custClr>
    <a:custClr name="Siemens Accent Green light">
      <a:srgbClr val="AAB414"/>
    </a:custClr>
    <a:custClr name="Siemens Stone (4)">
      <a:srgbClr val="BECDD7"/>
    </a:custClr>
    <a:custClr name="Siemens Sand (4)">
      <a:srgbClr val="D7D7CD"/>
    </a:custClr>
    <a:custClr name="Siemens Accent Teal (4)">
      <a:srgbClr val="4BB9B9"/>
    </a:custClr>
    <a:custClr name="Siemens Accent Yellow (4)">
      <a:srgbClr val="FFB900"/>
    </a:custClr>
    <a:custClr name="Siemens Accent Red (4)">
      <a:srgbClr val="AF235F"/>
    </a:custClr>
    <a:custClr name="Siemens Accent Blue (4)">
      <a:srgbClr val="41AAC8"/>
    </a:custClr>
    <a:custClr name="Siemens Accent Green (4)">
      <a:srgbClr val="AAB414"/>
    </a:custClr>
    <a:custClr name="Siemens Sand 35%">
      <a:srgbClr val="D7D7CD"/>
    </a:custClr>
    <a:custClr name="Siemens Accent Teal dark">
      <a:srgbClr val="00646E"/>
    </a:custClr>
    <a:custClr name="Siemens Accent Teal light">
      <a:srgbClr val="41AAAA"/>
    </a:custClr>
    <a:custClr name="Siemens Stone (5)">
      <a:srgbClr val="CDD9E1"/>
    </a:custClr>
    <a:custClr name="Siemens Sand (5)">
      <a:srgbClr val="E1E1D7"/>
    </a:custClr>
    <a:custClr name="Siemens Accent Teal (5)">
      <a:srgbClr val="A5E1E1"/>
    </a:custClr>
    <a:custClr name="Siemens Accent Yellow (5)">
      <a:srgbClr val="FFE178"/>
    </a:custClr>
    <a:custClr name="Siemens Accent Red (5)">
      <a:srgbClr val="D7698C"/>
    </a:custClr>
    <a:custClr name="Siemens Accent Blue(5)">
      <a:srgbClr val="7DD2E6"/>
    </a:custClr>
    <a:custClr name="Siemens Accent Green (5)">
      <a:srgbClr val="D2D741"/>
    </a:custClr>
  </a:custClr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p4ppTags>
  <Name>Three columns</Name>
  <PpLayout>32</PpLayout>
  <Index>14</Index>
</p4ppTags>
</file>

<file path=customXml/item10.xml><?xml version="1.0" encoding="utf-8"?>
<p4ppTags>
  <Name>One object (small)</Name>
  <PpLayout>16</PpLayout>
  <Index>11</Index>
</p4ppTags>
</file>

<file path=customXml/item11.xml><?xml version="1.0" encoding="utf-8"?>
<p4ppTags>
  <Name>Two rows</Name>
  <PpLayout>32</PpLayout>
  <Index>13</Index>
</p4ppTags>
</file>

<file path=customXml/item12.xml><?xml version="1.0" encoding="utf-8"?>
<p4ppTags>
  <Name>Three columns + Navigation</Name>
  <PpLayout>32</PpLayout>
  <Index>20</Index>
</p4ppTags>
</file>

<file path=customXml/item13.xml><?xml version="1.0" encoding="utf-8"?>
<p4ppTags>
  <Name>One object (large) + Navigation</Name>
  <PpLayout>32</PpLayout>
  <Index>17</Index>
</p4ppTags>
</file>

<file path=customXml/item14.xml><?xml version="1.0" encoding="utf-8"?>
<p4ppTags>
  <Name>Four objects + Navigation</Name>
  <PpLayout>32</PpLayout>
  <Index>22</Index>
</p4ppTags>
</file>

<file path=customXml/item15.xml><?xml version="1.0" encoding="utf-8"?>
<p4ppTags>
  <Name>Two columns + Navigation</Name>
  <PpLayout>32</PpLayout>
  <Index>19</Index>
</p4ppTags>
</file>

<file path=customXml/item16.xml><?xml version="1.0" encoding="utf-8"?>
<p4ppTags>
  <Name>Free Content</Name>
  <PpLayout>11</PpLayout>
  <Index>9</Index>
</p4ppTags>
</file>

<file path=customXml/item2.xml><?xml version="1.0" encoding="utf-8"?>
<p4ppTags>
  <Name>One object (large)</Name>
  <PpLayout>16</PpLayout>
  <Index>10</Index>
</p4ppTags>
</file>

<file path=customXml/item3.xml><?xml version="1.0" encoding="utf-8"?>
<p4ppTags>
  <Name>Two rows + Navigation</Name>
  <PpLayout>32</PpLayout>
  <Index>21</Index>
</p4ppTags>
</file>

<file path=customXml/item4.xml><?xml version="1.0" encoding="utf-8"?>
<p4ppTags/>
</file>

<file path=customXml/item5.xml><?xml version="1.0" encoding="utf-8"?>
<p4ppTags>
  <Name>Two columns</Name>
  <PpLayout>29</PpLayout>
  <Index>12</Index>
</p4ppTags>
</file>

<file path=customXml/item6.xml><?xml version="1.0" encoding="utf-8"?>
<p4ppTags>
  <Name>Four objects</Name>
  <PpLayout>24</PpLayout>
  <Index>15</Index>
</p4ppTags>
</file>

<file path=customXml/item7.xml><?xml version="1.0" encoding="utf-8"?>
<p4ppTags>
  <Name>One object (small) + Navigation</Name>
  <PpLayout>32</PpLayout>
  <Index>18</Index>
</p4ppTags>
</file>

<file path=customXml/item8.xml><?xml version="1.0" encoding="utf-8"?>
<p4ppTags>
  <Name>Text + Index</Name>
  <PpLayout>32</PpLayout>
  <Index>8</Index>
</p4ppTags>
</file>

<file path=customXml/item9.xml><?xml version="1.0" encoding="utf-8"?>
<p4ppTags>
  <Name>Free Content + Navigation</Name>
  <PpLayout>32</PpLayout>
  <Index>16</Index>
</p4ppTags>
</file>

<file path=customXml/itemProps1.xml><?xml version="1.0" encoding="utf-8"?>
<ds:datastoreItem xmlns:ds="http://schemas.openxmlformats.org/officeDocument/2006/customXml" ds:itemID="{15CF3461-70D1-4B54-AFAB-DAFDA0A238CD}">
  <ds:schemaRefs/>
</ds:datastoreItem>
</file>

<file path=customXml/itemProps10.xml><?xml version="1.0" encoding="utf-8"?>
<ds:datastoreItem xmlns:ds="http://schemas.openxmlformats.org/officeDocument/2006/customXml" ds:itemID="{1618AA06-B22E-4D19-9680-0D7830426729}">
  <ds:schemaRefs/>
</ds:datastoreItem>
</file>

<file path=customXml/itemProps11.xml><?xml version="1.0" encoding="utf-8"?>
<ds:datastoreItem xmlns:ds="http://schemas.openxmlformats.org/officeDocument/2006/customXml" ds:itemID="{38AB8DE4-FD9B-4166-BEC3-3F1753596133}">
  <ds:schemaRefs/>
</ds:datastoreItem>
</file>

<file path=customXml/itemProps12.xml><?xml version="1.0" encoding="utf-8"?>
<ds:datastoreItem xmlns:ds="http://schemas.openxmlformats.org/officeDocument/2006/customXml" ds:itemID="{85D77EE6-52B7-48BE-9EDB-748F1EBB53DE}">
  <ds:schemaRefs/>
</ds:datastoreItem>
</file>

<file path=customXml/itemProps13.xml><?xml version="1.0" encoding="utf-8"?>
<ds:datastoreItem xmlns:ds="http://schemas.openxmlformats.org/officeDocument/2006/customXml" ds:itemID="{B27F640E-84DF-4F97-BC70-D045F1E6594F}">
  <ds:schemaRefs/>
</ds:datastoreItem>
</file>

<file path=customXml/itemProps14.xml><?xml version="1.0" encoding="utf-8"?>
<ds:datastoreItem xmlns:ds="http://schemas.openxmlformats.org/officeDocument/2006/customXml" ds:itemID="{EAB520BC-C6EC-457E-8AB5-55DB67C86858}">
  <ds:schemaRefs/>
</ds:datastoreItem>
</file>

<file path=customXml/itemProps15.xml><?xml version="1.0" encoding="utf-8"?>
<ds:datastoreItem xmlns:ds="http://schemas.openxmlformats.org/officeDocument/2006/customXml" ds:itemID="{D7BABA95-BFFE-422B-8591-3271669EEA88}">
  <ds:schemaRefs/>
</ds:datastoreItem>
</file>

<file path=customXml/itemProps16.xml><?xml version="1.0" encoding="utf-8"?>
<ds:datastoreItem xmlns:ds="http://schemas.openxmlformats.org/officeDocument/2006/customXml" ds:itemID="{D8097D0C-BE3E-4AEC-9593-65CFCCB19297}">
  <ds:schemaRefs/>
</ds:datastoreItem>
</file>

<file path=customXml/itemProps2.xml><?xml version="1.0" encoding="utf-8"?>
<ds:datastoreItem xmlns:ds="http://schemas.openxmlformats.org/officeDocument/2006/customXml" ds:itemID="{80661B8B-A327-44F9-823B-4D9EE0B3EC78}">
  <ds:schemaRefs/>
</ds:datastoreItem>
</file>

<file path=customXml/itemProps3.xml><?xml version="1.0" encoding="utf-8"?>
<ds:datastoreItem xmlns:ds="http://schemas.openxmlformats.org/officeDocument/2006/customXml" ds:itemID="{6C79E4F8-DCFB-483C-880A-AEEC6AAFC838}">
  <ds:schemaRefs/>
</ds:datastoreItem>
</file>

<file path=customXml/itemProps4.xml><?xml version="1.0" encoding="utf-8"?>
<ds:datastoreItem xmlns:ds="http://schemas.openxmlformats.org/officeDocument/2006/customXml" ds:itemID="{572FBA73-6DBF-45DA-8282-9342320CFAB0}">
  <ds:schemaRefs/>
</ds:datastoreItem>
</file>

<file path=customXml/itemProps5.xml><?xml version="1.0" encoding="utf-8"?>
<ds:datastoreItem xmlns:ds="http://schemas.openxmlformats.org/officeDocument/2006/customXml" ds:itemID="{1666F4C2-68F5-4840-A44A-1A646C0925A1}">
  <ds:schemaRefs/>
</ds:datastoreItem>
</file>

<file path=customXml/itemProps6.xml><?xml version="1.0" encoding="utf-8"?>
<ds:datastoreItem xmlns:ds="http://schemas.openxmlformats.org/officeDocument/2006/customXml" ds:itemID="{1581BFFB-B4CE-47A8-BE77-DC1339B1E5A7}">
  <ds:schemaRefs/>
</ds:datastoreItem>
</file>

<file path=customXml/itemProps7.xml><?xml version="1.0" encoding="utf-8"?>
<ds:datastoreItem xmlns:ds="http://schemas.openxmlformats.org/officeDocument/2006/customXml" ds:itemID="{D9FE249F-833E-4CF0-BECB-552D01D7DC9E}">
  <ds:schemaRefs/>
</ds:datastoreItem>
</file>

<file path=customXml/itemProps8.xml><?xml version="1.0" encoding="utf-8"?>
<ds:datastoreItem xmlns:ds="http://schemas.openxmlformats.org/officeDocument/2006/customXml" ds:itemID="{7E35FEDB-1F0E-4D67-A313-4AC59C26FF29}">
  <ds:schemaRefs/>
</ds:datastoreItem>
</file>

<file path=customXml/itemProps9.xml><?xml version="1.0" encoding="utf-8"?>
<ds:datastoreItem xmlns:ds="http://schemas.openxmlformats.org/officeDocument/2006/customXml" ds:itemID="{7CC5F709-E74B-4E5F-A728-923D5062EBEF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SIM_PPT_2007_16x9_DEU_V2_0_0_BASIC.pptx</Template>
  <TotalTime>10170</TotalTime>
  <Words>480</Words>
  <Application>Microsoft Office PowerPoint</Application>
  <PresentationFormat>Custom</PresentationFormat>
  <Paragraphs>94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Wingdings</vt:lpstr>
      <vt:lpstr>Siemens 2016 – 16:9</vt:lpstr>
      <vt:lpstr>InstaCart Customer Insights: Behavior and Clusters  Addi Wei 706-386-6054</vt:lpstr>
      <vt:lpstr>Topics</vt:lpstr>
      <vt:lpstr>Objectives:  Know your customer  </vt:lpstr>
      <vt:lpstr>Data Collection / Dataframe Study</vt:lpstr>
      <vt:lpstr>Top Selling Products &amp; Departments</vt:lpstr>
      <vt:lpstr>Best Customers</vt:lpstr>
      <vt:lpstr>When are Customers Buying?</vt:lpstr>
      <vt:lpstr>Order Frequency</vt:lpstr>
      <vt:lpstr>Clustering</vt:lpstr>
      <vt:lpstr>Word2Vec – cont’ed</vt:lpstr>
      <vt:lpstr>Word2Vec – cont’ed</vt:lpstr>
      <vt:lpstr>Kmeans Clustering – Unsupervised Learning Problem</vt:lpstr>
      <vt:lpstr>Cluster Buying Behavior</vt:lpstr>
      <vt:lpstr>Cluster Buying Behavior</vt:lpstr>
      <vt:lpstr>Conclusion / Next Steps</vt:lpstr>
    </vt:vector>
  </TitlesOfParts>
  <Company>SIEMENS AG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Siemens On-stage PowerPoint-Template</dc:title>
  <dc:creator>Wei, Addi (EM LP PRM C&amp;E)</dc:creator>
  <cp:lastModifiedBy>Wei, Addi (EM LP PRM C&amp;E)</cp:lastModifiedBy>
  <cp:revision>91</cp:revision>
  <cp:lastPrinted>2012-10-29T09:59:01Z</cp:lastPrinted>
  <dcterms:created xsi:type="dcterms:W3CDTF">2006-04-07T10:01:45Z</dcterms:created>
  <dcterms:modified xsi:type="dcterms:W3CDTF">2019-03-25T15:30:47Z</dcterms:modified>
  <dc:language>English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nguage">
    <vt:lpwstr>English</vt:lpwstr>
  </property>
  <property fmtid="{D5CDD505-2E9C-101B-9397-08002B2CF9AE}" pid="3" name="Release date">
    <vt:lpwstr>February 2017</vt:lpwstr>
  </property>
  <property fmtid="{D5CDD505-2E9C-101B-9397-08002B2CF9AE}" pid="4" name="Office version">
    <vt:lpwstr>2007 and higher</vt:lpwstr>
  </property>
  <property fmtid="{D5CDD505-2E9C-101B-9397-08002B2CF9AE}" pid="5" name="Release version">
    <vt:lpwstr>1.1</vt:lpwstr>
  </property>
  <property fmtid="{D5CDD505-2E9C-101B-9397-08002B2CF9AE}" pid="6" name="_AdHocReviewCycleID">
    <vt:i4>-1930885969</vt:i4>
  </property>
  <property fmtid="{D5CDD505-2E9C-101B-9397-08002B2CF9AE}" pid="7" name="_NewReviewCycle">
    <vt:lpwstr/>
  </property>
  <property fmtid="{D5CDD505-2E9C-101B-9397-08002B2CF9AE}" pid="8" name="_EmailSubject">
    <vt:lpwstr>MV OEM Topics for MS Workshop</vt:lpwstr>
  </property>
  <property fmtid="{D5CDD505-2E9C-101B-9397-08002B2CF9AE}" pid="9" name="_AuthorEmail">
    <vt:lpwstr>dennis.stafford@siemens.com</vt:lpwstr>
  </property>
  <property fmtid="{D5CDD505-2E9C-101B-9397-08002B2CF9AE}" pid="10" name="_AuthorEmailDisplayName">
    <vt:lpwstr>Stafford, Dennis (RC-US EM LP PM-C PGM)</vt:lpwstr>
  </property>
  <property fmtid="{D5CDD505-2E9C-101B-9397-08002B2CF9AE}" pid="11" name="_PreviousAdHocReviewCycleID">
    <vt:i4>548061115</vt:i4>
  </property>
</Properties>
</file>