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6" r:id="rId2"/>
    <p:sldId id="939" r:id="rId3"/>
    <p:sldId id="961" r:id="rId4"/>
    <p:sldId id="958" r:id="rId5"/>
    <p:sldId id="965" r:id="rId6"/>
    <p:sldId id="964" r:id="rId7"/>
    <p:sldId id="963" r:id="rId8"/>
    <p:sldId id="968" r:id="rId9"/>
    <p:sldId id="962" r:id="rId10"/>
    <p:sldId id="970" r:id="rId11"/>
    <p:sldId id="971" r:id="rId12"/>
    <p:sldId id="972" r:id="rId13"/>
    <p:sldId id="973" r:id="rId14"/>
    <p:sldId id="974" r:id="rId15"/>
    <p:sldId id="975" r:id="rId16"/>
    <p:sldId id="954" r:id="rId17"/>
    <p:sldId id="95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C5219-AAE3-4BE1-8595-EFDA8B584BA3}" v="453" dt="2019-06-15T16:59:1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Addi (Intersect Group)" userId="1178eb89-28a4-40c7-ad36-a8375c7595bb" providerId="ADAL" clId="{4C5C5219-AAE3-4BE1-8595-EFDA8B584BA3}"/>
    <pc:docChg chg="undo custSel addSld modSld">
      <pc:chgData name="Wei Addi (Intersect Group)" userId="1178eb89-28a4-40c7-ad36-a8375c7595bb" providerId="ADAL" clId="{4C5C5219-AAE3-4BE1-8595-EFDA8B584BA3}" dt="2019-06-15T16:59:10.452" v="452" actId="1076"/>
      <pc:docMkLst>
        <pc:docMk/>
      </pc:docMkLst>
      <pc:sldChg chg="modSp">
        <pc:chgData name="Wei Addi (Intersect Group)" userId="1178eb89-28a4-40c7-ad36-a8375c7595bb" providerId="ADAL" clId="{4C5C5219-AAE3-4BE1-8595-EFDA8B584BA3}" dt="2019-06-15T11:48:52.772" v="354" actId="1035"/>
        <pc:sldMkLst>
          <pc:docMk/>
          <pc:sldMk cId="2799613107" sldId="954"/>
        </pc:sldMkLst>
        <pc:spChg chg="mod">
          <ac:chgData name="Wei Addi (Intersect Group)" userId="1178eb89-28a4-40c7-ad36-a8375c7595bb" providerId="ADAL" clId="{4C5C5219-AAE3-4BE1-8595-EFDA8B584BA3}" dt="2019-06-15T11:48:52.772" v="354" actId="1035"/>
          <ac:spMkLst>
            <pc:docMk/>
            <pc:sldMk cId="2799613107" sldId="954"/>
            <ac:spMk id="2" creationId="{00000000-0000-0000-0000-000000000000}"/>
          </ac:spMkLst>
        </pc:spChg>
      </pc:sldChg>
      <pc:sldChg chg="modSp">
        <pc:chgData name="Wei Addi (Intersect Group)" userId="1178eb89-28a4-40c7-ad36-a8375c7595bb" providerId="ADAL" clId="{4C5C5219-AAE3-4BE1-8595-EFDA8B584BA3}" dt="2019-06-15T11:49:06.752" v="377" actId="1036"/>
        <pc:sldMkLst>
          <pc:docMk/>
          <pc:sldMk cId="787619296" sldId="955"/>
        </pc:sldMkLst>
        <pc:spChg chg="mod">
          <ac:chgData name="Wei Addi (Intersect Group)" userId="1178eb89-28a4-40c7-ad36-a8375c7595bb" providerId="ADAL" clId="{4C5C5219-AAE3-4BE1-8595-EFDA8B584BA3}" dt="2019-06-15T11:49:03.105" v="355" actId="255"/>
          <ac:spMkLst>
            <pc:docMk/>
            <pc:sldMk cId="787619296" sldId="955"/>
            <ac:spMk id="7" creationId="{0C1BE63A-AC13-461F-B3BA-737450560C93}"/>
          </ac:spMkLst>
        </pc:spChg>
        <pc:picChg chg="mod">
          <ac:chgData name="Wei Addi (Intersect Group)" userId="1178eb89-28a4-40c7-ad36-a8375c7595bb" providerId="ADAL" clId="{4C5C5219-AAE3-4BE1-8595-EFDA8B584BA3}" dt="2019-06-15T11:49:06.752" v="377" actId="1036"/>
          <ac:picMkLst>
            <pc:docMk/>
            <pc:sldMk cId="787619296" sldId="955"/>
            <ac:picMk id="5" creationId="{CEDD7689-3D9F-4479-8550-54EBD5171ED8}"/>
          </ac:picMkLst>
        </pc:picChg>
      </pc:sldChg>
      <pc:sldChg chg="modSp">
        <pc:chgData name="Wei Addi (Intersect Group)" userId="1178eb89-28a4-40c7-ad36-a8375c7595bb" providerId="ADAL" clId="{4C5C5219-AAE3-4BE1-8595-EFDA8B584BA3}" dt="2019-06-15T11:44:51.482" v="88" actId="1035"/>
        <pc:sldMkLst>
          <pc:docMk/>
          <pc:sldMk cId="2881911988" sldId="958"/>
        </pc:sldMkLst>
        <pc:spChg chg="mod">
          <ac:chgData name="Wei Addi (Intersect Group)" userId="1178eb89-28a4-40c7-ad36-a8375c7595bb" providerId="ADAL" clId="{4C5C5219-AAE3-4BE1-8595-EFDA8B584BA3}" dt="2019-06-15T11:44:06.353" v="1" actId="255"/>
          <ac:spMkLst>
            <pc:docMk/>
            <pc:sldMk cId="2881911988" sldId="958"/>
            <ac:spMk id="6" creationId="{00000000-0000-0000-0000-000000000000}"/>
          </ac:spMkLst>
        </pc:spChg>
        <pc:spChg chg="mod">
          <ac:chgData name="Wei Addi (Intersect Group)" userId="1178eb89-28a4-40c7-ad36-a8375c7595bb" providerId="ADAL" clId="{4C5C5219-AAE3-4BE1-8595-EFDA8B584BA3}" dt="2019-06-15T11:44:47.879" v="57" actId="1036"/>
          <ac:spMkLst>
            <pc:docMk/>
            <pc:sldMk cId="2881911988" sldId="958"/>
            <ac:spMk id="7" creationId="{DB7BCB8D-9139-41DB-B895-0317C8A97189}"/>
          </ac:spMkLst>
        </pc:spChg>
        <pc:spChg chg="mod">
          <ac:chgData name="Wei Addi (Intersect Group)" userId="1178eb89-28a4-40c7-ad36-a8375c7595bb" providerId="ADAL" clId="{4C5C5219-AAE3-4BE1-8595-EFDA8B584BA3}" dt="2019-06-15T11:44:44.497" v="34" actId="20577"/>
          <ac:spMkLst>
            <pc:docMk/>
            <pc:sldMk cId="2881911988" sldId="958"/>
            <ac:spMk id="17" creationId="{00000000-0000-0000-0000-000000000000}"/>
          </ac:spMkLst>
        </pc:spChg>
        <pc:spChg chg="mod">
          <ac:chgData name="Wei Addi (Intersect Group)" userId="1178eb89-28a4-40c7-ad36-a8375c7595bb" providerId="ADAL" clId="{4C5C5219-AAE3-4BE1-8595-EFDA8B584BA3}" dt="2019-06-15T11:44:51.482" v="88" actId="1035"/>
          <ac:spMkLst>
            <pc:docMk/>
            <pc:sldMk cId="2881911988" sldId="958"/>
            <ac:spMk id="19" creationId="{00000000-0000-0000-0000-000000000000}"/>
          </ac:spMkLst>
        </pc:spChg>
      </pc:sldChg>
      <pc:sldChg chg="modSp">
        <pc:chgData name="Wei Addi (Intersect Group)" userId="1178eb89-28a4-40c7-ad36-a8375c7595bb" providerId="ADAL" clId="{4C5C5219-AAE3-4BE1-8595-EFDA8B584BA3}" dt="2019-06-15T11:43:04.190" v="0" actId="255"/>
        <pc:sldMkLst>
          <pc:docMk/>
          <pc:sldMk cId="771089714" sldId="961"/>
        </pc:sldMkLst>
        <pc:spChg chg="mod">
          <ac:chgData name="Wei Addi (Intersect Group)" userId="1178eb89-28a4-40c7-ad36-a8375c7595bb" providerId="ADAL" clId="{4C5C5219-AAE3-4BE1-8595-EFDA8B584BA3}" dt="2019-06-15T11:43:04.190" v="0" actId="255"/>
          <ac:spMkLst>
            <pc:docMk/>
            <pc:sldMk cId="771089714" sldId="961"/>
            <ac:spMk id="17" creationId="{00000000-0000-0000-0000-000000000000}"/>
          </ac:spMkLst>
        </pc:spChg>
      </pc:sldChg>
      <pc:sldChg chg="addSp delSp modSp">
        <pc:chgData name="Wei Addi (Intersect Group)" userId="1178eb89-28a4-40c7-ad36-a8375c7595bb" providerId="ADAL" clId="{4C5C5219-AAE3-4BE1-8595-EFDA8B584BA3}" dt="2019-06-15T11:47:08.253" v="166" actId="1035"/>
        <pc:sldMkLst>
          <pc:docMk/>
          <pc:sldMk cId="2175446052" sldId="962"/>
        </pc:sldMkLst>
        <pc:spChg chg="add del mod">
          <ac:chgData name="Wei Addi (Intersect Group)" userId="1178eb89-28a4-40c7-ad36-a8375c7595bb" providerId="ADAL" clId="{4C5C5219-AAE3-4BE1-8595-EFDA8B584BA3}" dt="2019-06-15T11:47:05.055" v="146" actId="478"/>
          <ac:spMkLst>
            <pc:docMk/>
            <pc:sldMk cId="2175446052" sldId="962"/>
            <ac:spMk id="4" creationId="{F8B58FE9-E697-4974-89A4-5E872F13B712}"/>
          </ac:spMkLst>
        </pc:spChg>
        <pc:spChg chg="add del mod">
          <ac:chgData name="Wei Addi (Intersect Group)" userId="1178eb89-28a4-40c7-ad36-a8375c7595bb" providerId="ADAL" clId="{4C5C5219-AAE3-4BE1-8595-EFDA8B584BA3}" dt="2019-06-15T11:47:08.253" v="166" actId="1035"/>
          <ac:spMkLst>
            <pc:docMk/>
            <pc:sldMk cId="2175446052" sldId="962"/>
            <ac:spMk id="5" creationId="{614A7DA8-FC64-4ACE-85D7-B188E5E87873}"/>
          </ac:spMkLst>
        </pc:spChg>
        <pc:graphicFrameChg chg="mod modGraphic">
          <ac:chgData name="Wei Addi (Intersect Group)" userId="1178eb89-28a4-40c7-ad36-a8375c7595bb" providerId="ADAL" clId="{4C5C5219-AAE3-4BE1-8595-EFDA8B584BA3}" dt="2019-06-15T11:46:59.378" v="144" actId="1036"/>
          <ac:graphicFrameMkLst>
            <pc:docMk/>
            <pc:sldMk cId="2175446052" sldId="962"/>
            <ac:graphicFrameMk id="2" creationId="{294A4548-0B6F-4670-A02E-903F080F6FCD}"/>
          </ac:graphicFrameMkLst>
        </pc:graphicFrameChg>
      </pc:sldChg>
      <pc:sldChg chg="modSp">
        <pc:chgData name="Wei Addi (Intersect Group)" userId="1178eb89-28a4-40c7-ad36-a8375c7595bb" providerId="ADAL" clId="{4C5C5219-AAE3-4BE1-8595-EFDA8B584BA3}" dt="2019-06-15T11:49:29.041" v="395" actId="1035"/>
        <pc:sldMkLst>
          <pc:docMk/>
          <pc:sldMk cId="2242353499" sldId="963"/>
        </pc:sldMkLst>
        <pc:spChg chg="mod">
          <ac:chgData name="Wei Addi (Intersect Group)" userId="1178eb89-28a4-40c7-ad36-a8375c7595bb" providerId="ADAL" clId="{4C5C5219-AAE3-4BE1-8595-EFDA8B584BA3}" dt="2019-06-15T11:49:29.041" v="395" actId="1035"/>
          <ac:spMkLst>
            <pc:docMk/>
            <pc:sldMk cId="2242353499" sldId="963"/>
            <ac:spMk id="5" creationId="{614A7DA8-FC64-4ACE-85D7-B188E5E87873}"/>
          </ac:spMkLst>
        </pc:spChg>
      </pc:sldChg>
      <pc:sldChg chg="modSp">
        <pc:chgData name="Wei Addi (Intersect Group)" userId="1178eb89-28a4-40c7-ad36-a8375c7595bb" providerId="ADAL" clId="{4C5C5219-AAE3-4BE1-8595-EFDA8B584BA3}" dt="2019-06-15T11:46:30.333" v="112" actId="113"/>
        <pc:sldMkLst>
          <pc:docMk/>
          <pc:sldMk cId="2710536446" sldId="965"/>
        </pc:sldMkLst>
        <pc:spChg chg="mod">
          <ac:chgData name="Wei Addi (Intersect Group)" userId="1178eb89-28a4-40c7-ad36-a8375c7595bb" providerId="ADAL" clId="{4C5C5219-AAE3-4BE1-8595-EFDA8B584BA3}" dt="2019-06-15T11:45:17.950" v="91" actId="1076"/>
          <ac:spMkLst>
            <pc:docMk/>
            <pc:sldMk cId="2710536446" sldId="965"/>
            <ac:spMk id="2" creationId="{00000000-0000-0000-0000-000000000000}"/>
          </ac:spMkLst>
        </pc:spChg>
        <pc:spChg chg="mod">
          <ac:chgData name="Wei Addi (Intersect Group)" userId="1178eb89-28a4-40c7-ad36-a8375c7595bb" providerId="ADAL" clId="{4C5C5219-AAE3-4BE1-8595-EFDA8B584BA3}" dt="2019-06-15T11:46:30.333" v="112" actId="113"/>
          <ac:spMkLst>
            <pc:docMk/>
            <pc:sldMk cId="2710536446" sldId="965"/>
            <ac:spMk id="6" creationId="{00000000-0000-0000-0000-000000000000}"/>
          </ac:spMkLst>
        </pc:spChg>
        <pc:spChg chg="mod">
          <ac:chgData name="Wei Addi (Intersect Group)" userId="1178eb89-28a4-40c7-ad36-a8375c7595bb" providerId="ADAL" clId="{4C5C5219-AAE3-4BE1-8595-EFDA8B584BA3}" dt="2019-06-15T11:45:22.520" v="93" actId="255"/>
          <ac:spMkLst>
            <pc:docMk/>
            <pc:sldMk cId="2710536446" sldId="965"/>
            <ac:spMk id="10" creationId="{26A4A137-426F-4B4B-AD04-A63DB7BCBAEF}"/>
          </ac:spMkLst>
        </pc:spChg>
        <pc:spChg chg="mod">
          <ac:chgData name="Wei Addi (Intersect Group)" userId="1178eb89-28a4-40c7-ad36-a8375c7595bb" providerId="ADAL" clId="{4C5C5219-AAE3-4BE1-8595-EFDA8B584BA3}" dt="2019-06-15T11:46:18.218" v="111" actId="255"/>
          <ac:spMkLst>
            <pc:docMk/>
            <pc:sldMk cId="2710536446" sldId="965"/>
            <ac:spMk id="17" creationId="{00000000-0000-0000-0000-000000000000}"/>
          </ac:spMkLst>
        </pc:spChg>
        <pc:spChg chg="mod">
          <ac:chgData name="Wei Addi (Intersect Group)" userId="1178eb89-28a4-40c7-ad36-a8375c7595bb" providerId="ADAL" clId="{4C5C5219-AAE3-4BE1-8595-EFDA8B584BA3}" dt="2019-06-15T11:45:17.950" v="91" actId="1076"/>
          <ac:spMkLst>
            <pc:docMk/>
            <pc:sldMk cId="2710536446" sldId="965"/>
            <ac:spMk id="19" creationId="{00000000-0000-0000-0000-000000000000}"/>
          </ac:spMkLst>
        </pc:spChg>
        <pc:picChg chg="mod">
          <ac:chgData name="Wei Addi (Intersect Group)" userId="1178eb89-28a4-40c7-ad36-a8375c7595bb" providerId="ADAL" clId="{4C5C5219-AAE3-4BE1-8595-EFDA8B584BA3}" dt="2019-06-15T11:45:17.950" v="91" actId="1076"/>
          <ac:picMkLst>
            <pc:docMk/>
            <pc:sldMk cId="2710536446" sldId="965"/>
            <ac:picMk id="3" creationId="{0D54FF31-8C3D-44E5-9D48-92B94EDC8D19}"/>
          </ac:picMkLst>
        </pc:picChg>
      </pc:sldChg>
      <pc:sldChg chg="modSp">
        <pc:chgData name="Wei Addi (Intersect Group)" userId="1178eb89-28a4-40c7-ad36-a8375c7595bb" providerId="ADAL" clId="{4C5C5219-AAE3-4BE1-8595-EFDA8B584BA3}" dt="2019-06-15T11:49:54.209" v="421" actId="20577"/>
        <pc:sldMkLst>
          <pc:docMk/>
          <pc:sldMk cId="2716852298" sldId="968"/>
        </pc:sldMkLst>
        <pc:spChg chg="mod">
          <ac:chgData name="Wei Addi (Intersect Group)" userId="1178eb89-28a4-40c7-ad36-a8375c7595bb" providerId="ADAL" clId="{4C5C5219-AAE3-4BE1-8595-EFDA8B584BA3}" dt="2019-06-15T11:49:54.209" v="421" actId="20577"/>
          <ac:spMkLst>
            <pc:docMk/>
            <pc:sldMk cId="2716852298" sldId="968"/>
            <ac:spMk id="2" creationId="{00000000-0000-0000-0000-000000000000}"/>
          </ac:spMkLst>
        </pc:spChg>
      </pc:sldChg>
      <pc:sldChg chg="modSp">
        <pc:chgData name="Wei Addi (Intersect Group)" userId="1178eb89-28a4-40c7-ad36-a8375c7595bb" providerId="ADAL" clId="{4C5C5219-AAE3-4BE1-8595-EFDA8B584BA3}" dt="2019-06-15T11:47:34.165" v="171" actId="255"/>
        <pc:sldMkLst>
          <pc:docMk/>
          <pc:sldMk cId="832606879" sldId="970"/>
        </pc:sldMkLst>
        <pc:spChg chg="mod">
          <ac:chgData name="Wei Addi (Intersect Group)" userId="1178eb89-28a4-40c7-ad36-a8375c7595bb" providerId="ADAL" clId="{4C5C5219-AAE3-4BE1-8595-EFDA8B584BA3}" dt="2019-06-15T11:47:30.970" v="170" actId="255"/>
          <ac:spMkLst>
            <pc:docMk/>
            <pc:sldMk cId="832606879" sldId="970"/>
            <ac:spMk id="6" creationId="{00000000-0000-0000-0000-000000000000}"/>
          </ac:spMkLst>
        </pc:spChg>
        <pc:spChg chg="mod">
          <ac:chgData name="Wei Addi (Intersect Group)" userId="1178eb89-28a4-40c7-ad36-a8375c7595bb" providerId="ADAL" clId="{4C5C5219-AAE3-4BE1-8595-EFDA8B584BA3}" dt="2019-06-15T11:47:24.081" v="167" actId="255"/>
          <ac:spMkLst>
            <pc:docMk/>
            <pc:sldMk cId="832606879" sldId="970"/>
            <ac:spMk id="17" creationId="{00000000-0000-0000-0000-000000000000}"/>
          </ac:spMkLst>
        </pc:spChg>
        <pc:spChg chg="mod">
          <ac:chgData name="Wei Addi (Intersect Group)" userId="1178eb89-28a4-40c7-ad36-a8375c7595bb" providerId="ADAL" clId="{4C5C5219-AAE3-4BE1-8595-EFDA8B584BA3}" dt="2019-06-15T11:47:34.165" v="171" actId="255"/>
          <ac:spMkLst>
            <pc:docMk/>
            <pc:sldMk cId="832606879" sldId="970"/>
            <ac:spMk id="19" creationId="{00000000-0000-0000-0000-000000000000}"/>
          </ac:spMkLst>
        </pc:spChg>
        <pc:picChg chg="mod">
          <ac:chgData name="Wei Addi (Intersect Group)" userId="1178eb89-28a4-40c7-ad36-a8375c7595bb" providerId="ADAL" clId="{4C5C5219-AAE3-4BE1-8595-EFDA8B584BA3}" dt="2019-06-15T11:47:26.268" v="169" actId="1035"/>
          <ac:picMkLst>
            <pc:docMk/>
            <pc:sldMk cId="832606879" sldId="970"/>
            <ac:picMk id="3" creationId="{809F54EF-09B9-4B58-A6D9-40045474D69D}"/>
          </ac:picMkLst>
        </pc:picChg>
      </pc:sldChg>
      <pc:sldChg chg="modSp">
        <pc:chgData name="Wei Addi (Intersect Group)" userId="1178eb89-28a4-40c7-ad36-a8375c7595bb" providerId="ADAL" clId="{4C5C5219-AAE3-4BE1-8595-EFDA8B584BA3}" dt="2019-06-15T11:48:09.618" v="260" actId="255"/>
        <pc:sldMkLst>
          <pc:docMk/>
          <pc:sldMk cId="3883099583" sldId="972"/>
        </pc:sldMkLst>
        <pc:spChg chg="mod">
          <ac:chgData name="Wei Addi (Intersect Group)" userId="1178eb89-28a4-40c7-ad36-a8375c7595bb" providerId="ADAL" clId="{4C5C5219-AAE3-4BE1-8595-EFDA8B584BA3}" dt="2019-06-15T11:48:09.618" v="260" actId="255"/>
          <ac:spMkLst>
            <pc:docMk/>
            <pc:sldMk cId="3883099583" sldId="972"/>
            <ac:spMk id="10" creationId="{D35D7E2C-5A49-4C43-B640-02FC65A4A461}"/>
          </ac:spMkLst>
        </pc:spChg>
        <pc:spChg chg="mod">
          <ac:chgData name="Wei Addi (Intersect Group)" userId="1178eb89-28a4-40c7-ad36-a8375c7595bb" providerId="ADAL" clId="{4C5C5219-AAE3-4BE1-8595-EFDA8B584BA3}" dt="2019-06-15T11:48:09.618" v="260" actId="255"/>
          <ac:spMkLst>
            <pc:docMk/>
            <pc:sldMk cId="3883099583" sldId="972"/>
            <ac:spMk id="11" creationId="{D014AAB3-2C99-4F61-A92D-99582A83928C}"/>
          </ac:spMkLst>
        </pc:spChg>
        <pc:picChg chg="mod">
          <ac:chgData name="Wei Addi (Intersect Group)" userId="1178eb89-28a4-40c7-ad36-a8375c7595bb" providerId="ADAL" clId="{4C5C5219-AAE3-4BE1-8595-EFDA8B584BA3}" dt="2019-06-15T11:47:47.887" v="193" actId="1036"/>
          <ac:picMkLst>
            <pc:docMk/>
            <pc:sldMk cId="3883099583" sldId="972"/>
            <ac:picMk id="3" creationId="{79285900-66F2-4248-99B2-50F1E7D1B329}"/>
          </ac:picMkLst>
        </pc:picChg>
        <pc:picChg chg="mod">
          <ac:chgData name="Wei Addi (Intersect Group)" userId="1178eb89-28a4-40c7-ad36-a8375c7595bb" providerId="ADAL" clId="{4C5C5219-AAE3-4BE1-8595-EFDA8B584BA3}" dt="2019-06-15T11:47:49.566" v="216" actId="1036"/>
          <ac:picMkLst>
            <pc:docMk/>
            <pc:sldMk cId="3883099583" sldId="972"/>
            <ac:picMk id="12" creationId="{7192F556-CBF6-44CA-ADE7-21C38DA66475}"/>
          </ac:picMkLst>
        </pc:picChg>
      </pc:sldChg>
      <pc:sldChg chg="modSp">
        <pc:chgData name="Wei Addi (Intersect Group)" userId="1178eb89-28a4-40c7-ad36-a8375c7595bb" providerId="ADAL" clId="{4C5C5219-AAE3-4BE1-8595-EFDA8B584BA3}" dt="2019-06-15T11:48:27.932" v="309" actId="255"/>
        <pc:sldMkLst>
          <pc:docMk/>
          <pc:sldMk cId="3205245639" sldId="973"/>
        </pc:sldMkLst>
        <pc:spChg chg="mod">
          <ac:chgData name="Wei Addi (Intersect Group)" userId="1178eb89-28a4-40c7-ad36-a8375c7595bb" providerId="ADAL" clId="{4C5C5219-AAE3-4BE1-8595-EFDA8B584BA3}" dt="2019-06-15T11:48:27.932" v="309" actId="255"/>
          <ac:spMkLst>
            <pc:docMk/>
            <pc:sldMk cId="3205245639" sldId="973"/>
            <ac:spMk id="8" creationId="{EAD15CD1-10C0-47EF-A828-03709E913DC1}"/>
          </ac:spMkLst>
        </pc:spChg>
        <pc:picChg chg="mod">
          <ac:chgData name="Wei Addi (Intersect Group)" userId="1178eb89-28a4-40c7-ad36-a8375c7595bb" providerId="ADAL" clId="{4C5C5219-AAE3-4BE1-8595-EFDA8B584BA3}" dt="2019-06-15T11:48:16.149" v="281" actId="1036"/>
          <ac:picMkLst>
            <pc:docMk/>
            <pc:sldMk cId="3205245639" sldId="973"/>
            <ac:picMk id="6" creationId="{7EB2FB9F-506A-4034-BC95-DF997CDE0F11}"/>
          </ac:picMkLst>
        </pc:picChg>
      </pc:sldChg>
      <pc:sldChg chg="modSp">
        <pc:chgData name="Wei Addi (Intersect Group)" userId="1178eb89-28a4-40c7-ad36-a8375c7595bb" providerId="ADAL" clId="{4C5C5219-AAE3-4BE1-8595-EFDA8B584BA3}" dt="2019-06-15T11:48:46.160" v="339" actId="1036"/>
        <pc:sldMkLst>
          <pc:docMk/>
          <pc:sldMk cId="2978634475" sldId="974"/>
        </pc:sldMkLst>
        <pc:spChg chg="mod">
          <ac:chgData name="Wei Addi (Intersect Group)" userId="1178eb89-28a4-40c7-ad36-a8375c7595bb" providerId="ADAL" clId="{4C5C5219-AAE3-4BE1-8595-EFDA8B584BA3}" dt="2019-06-15T11:48:46.160" v="339" actId="1036"/>
          <ac:spMkLst>
            <pc:docMk/>
            <pc:sldMk cId="2978634475" sldId="974"/>
            <ac:spMk id="5" creationId="{667FC2B9-CB9A-4FF4-B163-BDFA207F432A}"/>
          </ac:spMkLst>
        </pc:spChg>
        <pc:graphicFrameChg chg="mod">
          <ac:chgData name="Wei Addi (Intersect Group)" userId="1178eb89-28a4-40c7-ad36-a8375c7595bb" providerId="ADAL" clId="{4C5C5219-AAE3-4BE1-8595-EFDA8B584BA3}" dt="2019-06-15T11:48:41.837" v="322" actId="1036"/>
          <ac:graphicFrameMkLst>
            <pc:docMk/>
            <pc:sldMk cId="2978634475" sldId="974"/>
            <ac:graphicFrameMk id="2" creationId="{34FBD58F-635B-4D97-A082-531A80EABD49}"/>
          </ac:graphicFrameMkLst>
        </pc:graphicFrameChg>
      </pc:sldChg>
      <pc:sldChg chg="addSp delSp modSp add">
        <pc:chgData name="Wei Addi (Intersect Group)" userId="1178eb89-28a4-40c7-ad36-a8375c7595bb" providerId="ADAL" clId="{4C5C5219-AAE3-4BE1-8595-EFDA8B584BA3}" dt="2019-06-15T16:59:10.452" v="452" actId="1076"/>
        <pc:sldMkLst>
          <pc:docMk/>
          <pc:sldMk cId="660981588" sldId="976"/>
        </pc:sldMkLst>
        <pc:spChg chg="del">
          <ac:chgData name="Wei Addi (Intersect Group)" userId="1178eb89-28a4-40c7-ad36-a8375c7595bb" providerId="ADAL" clId="{4C5C5219-AAE3-4BE1-8595-EFDA8B584BA3}" dt="2019-06-15T16:57:51.523" v="423" actId="478"/>
          <ac:spMkLst>
            <pc:docMk/>
            <pc:sldMk cId="660981588" sldId="976"/>
            <ac:spMk id="2" creationId="{60D6604C-22D5-4010-97A9-BA4B343AA891}"/>
          </ac:spMkLst>
        </pc:spChg>
        <pc:spChg chg="del">
          <ac:chgData name="Wei Addi (Intersect Group)" userId="1178eb89-28a4-40c7-ad36-a8375c7595bb" providerId="ADAL" clId="{4C5C5219-AAE3-4BE1-8595-EFDA8B584BA3}" dt="2019-06-15T16:57:54.896" v="424" actId="478"/>
          <ac:spMkLst>
            <pc:docMk/>
            <pc:sldMk cId="660981588" sldId="976"/>
            <ac:spMk id="3" creationId="{E39A4750-0999-4C46-842A-F140197AB232}"/>
          </ac:spMkLst>
        </pc:spChg>
        <pc:picChg chg="add mod">
          <ac:chgData name="Wei Addi (Intersect Group)" userId="1178eb89-28a4-40c7-ad36-a8375c7595bb" providerId="ADAL" clId="{4C5C5219-AAE3-4BE1-8595-EFDA8B584BA3}" dt="2019-06-15T16:58:59.955" v="443" actId="14100"/>
          <ac:picMkLst>
            <pc:docMk/>
            <pc:sldMk cId="660981588" sldId="976"/>
            <ac:picMk id="5" creationId="{7083C67F-8543-4A84-87E0-A8E758262E8D}"/>
          </ac:picMkLst>
        </pc:picChg>
        <pc:picChg chg="add mod">
          <ac:chgData name="Wei Addi (Intersect Group)" userId="1178eb89-28a4-40c7-ad36-a8375c7595bb" providerId="ADAL" clId="{4C5C5219-AAE3-4BE1-8595-EFDA8B584BA3}" dt="2019-06-15T16:59:07.290" v="451" actId="1076"/>
          <ac:picMkLst>
            <pc:docMk/>
            <pc:sldMk cId="660981588" sldId="976"/>
            <ac:picMk id="7" creationId="{2517BFDD-B22B-4A1F-BC01-35657F804A4A}"/>
          </ac:picMkLst>
        </pc:picChg>
        <pc:picChg chg="add mod">
          <ac:chgData name="Wei Addi (Intersect Group)" userId="1178eb89-28a4-40c7-ad36-a8375c7595bb" providerId="ADAL" clId="{4C5C5219-AAE3-4BE1-8595-EFDA8B584BA3}" dt="2019-06-15T16:59:10.452" v="452" actId="1076"/>
          <ac:picMkLst>
            <pc:docMk/>
            <pc:sldMk cId="660981588" sldId="976"/>
            <ac:picMk id="9" creationId="{04A16D5E-B91A-4EE7-AC5F-39F2E675CF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396A-A008-47AF-B220-47A06E33D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F6E84-F29B-4793-ADD0-C57DC12A4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9945-B36E-49FB-8963-4DA0A94F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E51D-AF08-446D-BAC1-1119803B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E332-46C4-49DA-85B0-CAF9343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1C6-F7F2-43DE-87E4-369DAC8D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71B25-3A3D-4085-B637-F6FE1AB5E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48DF-27CD-4C86-A953-36D0F0C4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D200-E59B-415A-8C09-BFB3844B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616A-4600-4EB9-A1D1-7F35153D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6FB41-AB64-471A-AB54-7430AF2A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0A6A-1F31-46BF-9DCC-7E2E3602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5A82-2397-492B-A084-CD7B814D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29AE-9E05-42C7-A91F-06CC58B8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438A6-37B4-402F-9642-F2CB8DF9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6736" y="4704643"/>
            <a:ext cx="6476627" cy="152727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398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6000" y="0"/>
            <a:ext cx="1587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5981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099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0395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6736" y="1440000"/>
            <a:ext cx="5900927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394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298" marR="0" indent="-177711" algn="l" defTabSz="91394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596" marR="0" indent="-177711" algn="l" defTabSz="91394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7894" marR="0" indent="-177711" algn="l" defTabSz="91394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191" marR="0" indent="-177711" algn="l" defTabSz="91394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394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799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799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0387" y="1746000"/>
            <a:ext cx="5469151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0387" y="3888000"/>
            <a:ext cx="5469151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4C2FA-644C-415C-83BD-CF691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7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F74E-AE45-4586-B8C3-36A86281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B1BF-EA22-4960-B3E2-89C501E4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27175-6E10-43F2-9214-5F0B2DA4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0059-9862-4964-A276-6FAC21BF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B712-B34E-4E44-9693-BA735933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9150-71A8-4965-BFDF-29E936A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8AAD-0DF2-4A9D-9DB0-15F0DAA2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2F35-B152-4612-BF62-5640702A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6991-8B47-4C7A-8064-5BCB9D45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3433-5558-43C3-BA5F-4BB1DC55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2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BA7F-53A6-40A5-8FDC-9AAC1B7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F5C0-9614-4AC2-8E75-A49E6F978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F9DCB-8D8C-41F0-B8A8-AD9CB5F5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D0C8-D8F2-4C05-B764-2A51179D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281E-3F36-4EFC-88D6-D158D2AA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34E1D-126A-471F-812B-DC73BF14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74FC-A34F-4C0D-AA8E-33125C10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EA7A-147C-4619-B0E5-28B60BA6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C58E5-A5AA-468C-840D-AD285047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B8813-550B-4613-87C3-32708B179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53C-B5D5-457F-9F22-9714B449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284DD-769B-402E-B0AE-B3D63982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B7A0-9C74-478A-A869-EB16395D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73C3F-5855-4035-9351-5E837D85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31FC-1A9F-4DE8-9278-2DB314BE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CBA34-534D-471E-AF31-972854FB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963A6-6701-4AA5-A86D-3182837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D2F22-2CB5-49E5-9BA4-F51773D5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A2D34-5F7C-44C3-8F7F-953C002A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65F50-A65A-45F7-8CC8-15A11427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13D0E-2C12-43F0-9FF1-CB67FD3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2BCA-1FCE-461A-9DCB-58EF9A2E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A17E-2D91-4105-B717-79141AC4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F8F38-5AD0-43F7-9222-E5E998B1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095F-889F-4546-BAD7-645DBFCA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DC87A-1F40-4B2C-8994-26A46754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FFCE-4AF0-4E0C-A529-CA293B94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A9C9-B056-4344-A143-AF9F568F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EA911-E674-4632-8A6F-0DFE8977D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19263-199B-43CB-A650-FCA80524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09B2A-5C0D-4D5C-AFA9-33D3C4AB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A704-0D5C-497D-BD2C-DA403F82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DF19-F886-4DE3-ABBB-53753A53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3FD23-C850-42E6-B65A-4108409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344B0-430E-448B-AF14-B507273D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BB69-5BFD-42D2-877B-9C5ACC5F7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4166-E87F-4E33-8F2C-FADE5CEE9DE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7B65-EECA-4EFE-80DE-66417111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DE82-89CF-43D3-A4F4-B5926D88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0EE8-AB85-4298-B286-A3C9FF5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google.com/youtube/v3/docs/video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3C67F-8543-4A84-87E0-A8E75826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5" y="918635"/>
            <a:ext cx="3866052" cy="515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7BFDD-B22B-4A1F-BC01-35657F80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03" y="918635"/>
            <a:ext cx="3866052" cy="5154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16D5E-B91A-4EE7-AC5F-39F2E675C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41" y="918635"/>
            <a:ext cx="3866052" cy="51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5585"/>
            <a:ext cx="12192000" cy="1439250"/>
          </a:xfrm>
        </p:spPr>
        <p:txBody>
          <a:bodyPr/>
          <a:lstStyle/>
          <a:p>
            <a:r>
              <a:rPr lang="en-US" dirty="0"/>
              <a:t>Text Preprocessing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359" y="1341855"/>
            <a:ext cx="8493463" cy="21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b="1" dirty="0"/>
              <a:t>Studied and then removed redundant data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b="1" dirty="0"/>
              <a:t> Created new </a:t>
            </a:r>
            <a:r>
              <a:rPr lang="en-US" b="1" dirty="0" err="1"/>
              <a:t>dataframe</a:t>
            </a:r>
            <a:r>
              <a:rPr lang="en-US" b="1" dirty="0"/>
              <a:t> to apply count and density based features</a:t>
            </a:r>
          </a:p>
          <a:p>
            <a:pPr marL="647376" lvl="1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b="1" dirty="0"/>
              <a:t>word, character, </a:t>
            </a:r>
            <a:r>
              <a:rPr lang="en-US" b="1" dirty="0" err="1"/>
              <a:t>istitle</a:t>
            </a:r>
            <a:r>
              <a:rPr lang="en-US" b="1" dirty="0"/>
              <a:t>(first letter capitalized), punctuation, upper case, stop words</a:t>
            </a:r>
            <a:endParaRPr lang="en-US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65476" y="3336046"/>
            <a:ext cx="4318926" cy="26973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79906" tIns="17991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Final Kept Data for </a:t>
            </a:r>
            <a:r>
              <a:rPr lang="en-US" b="1" dirty="0" err="1">
                <a:solidFill>
                  <a:schemeClr val="bg1"/>
                </a:solidFill>
              </a:rPr>
              <a:t>BoW</a:t>
            </a:r>
            <a:r>
              <a:rPr lang="en-US" b="1" dirty="0">
                <a:solidFill>
                  <a:schemeClr val="bg1"/>
                </a:solidFill>
              </a:rPr>
              <a:t> Model</a:t>
            </a:r>
            <a:endParaRPr lang="de-DE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083" y="1341855"/>
            <a:ext cx="4318926" cy="26973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79906" tIns="17991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Final Text Data</a:t>
            </a:r>
            <a:endParaRPr lang="de-DE" alt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F54EF-09B9-4B58-A6D9-40045474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82" y="3999801"/>
            <a:ext cx="8758438" cy="21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EDA (Few Examples)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80F0D-ADC9-4C26-B62E-EBB942B6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" y="1441034"/>
            <a:ext cx="5851455" cy="3463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0A588-C77B-4456-AB64-D014A1736156}"/>
              </a:ext>
            </a:extLst>
          </p:cNvPr>
          <p:cNvSpPr txBox="1"/>
          <p:nvPr/>
        </p:nvSpPr>
        <p:spPr>
          <a:xfrm>
            <a:off x="1002212" y="4724469"/>
            <a:ext cx="2662909" cy="9139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99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Description Word count distribution:</a:t>
            </a:r>
          </a:p>
          <a:p>
            <a:pPr>
              <a:lnSpc>
                <a:spcPct val="110000"/>
              </a:lnSpc>
            </a:pPr>
            <a:r>
              <a:rPr lang="en-US" sz="1199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Observe most descriptions have under 200 words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3D7FCA-9CE3-49E7-BB06-D524013F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134" y="1441033"/>
            <a:ext cx="4432053" cy="3254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0FD42-6C0A-480C-9C9A-3A818F82AA59}"/>
              </a:ext>
            </a:extLst>
          </p:cNvPr>
          <p:cNvSpPr txBox="1"/>
          <p:nvPr/>
        </p:nvSpPr>
        <p:spPr>
          <a:xfrm>
            <a:off x="6337184" y="4719339"/>
            <a:ext cx="2662909" cy="9139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99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Word Density comparison between, title, description, tags:</a:t>
            </a:r>
          </a:p>
          <a:p>
            <a:pPr>
              <a:lnSpc>
                <a:spcPct val="110000"/>
              </a:lnSpc>
            </a:pPr>
            <a:r>
              <a:rPr lang="en-US" sz="1199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Title has shorter words– perhaps due to character limitation</a:t>
            </a:r>
          </a:p>
        </p:txBody>
      </p:sp>
    </p:spTree>
    <p:extLst>
      <p:ext uri="{BB962C8B-B14F-4D97-AF65-F5344CB8AC3E}">
        <p14:creationId xmlns:p14="http://schemas.microsoft.com/office/powerpoint/2010/main" val="284769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EDA (Continued – few more examples of interesting features)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85900-66F2-4248-99B2-50F1E7D1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16" y="2238782"/>
            <a:ext cx="5925789" cy="4026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59B2BF-1A92-4A6E-B7F2-7FA3C0B125BE}"/>
              </a:ext>
            </a:extLst>
          </p:cNvPr>
          <p:cNvSpPr txBox="1"/>
          <p:nvPr/>
        </p:nvSpPr>
        <p:spPr>
          <a:xfrm>
            <a:off x="5648828" y="2981760"/>
            <a:ext cx="913924" cy="9139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endParaRPr lang="en-US" sz="11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D7E2C-5A49-4C43-B640-02FC65A4A461}"/>
              </a:ext>
            </a:extLst>
          </p:cNvPr>
          <p:cNvSpPr txBox="1"/>
          <p:nvPr/>
        </p:nvSpPr>
        <p:spPr>
          <a:xfrm>
            <a:off x="626242" y="1795962"/>
            <a:ext cx="2971427" cy="9139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Word Count in Title vs. Belt Color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4AAB3-2C99-4F61-A92D-99582A83928C}"/>
              </a:ext>
            </a:extLst>
          </p:cNvPr>
          <p:cNvSpPr txBox="1"/>
          <p:nvPr/>
        </p:nvSpPr>
        <p:spPr>
          <a:xfrm>
            <a:off x="6409121" y="1830964"/>
            <a:ext cx="2971427" cy="9139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Description Word Count vs. Belt Color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92F556-CBF6-44CA-ADE7-21C38DA6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59" y="2302082"/>
            <a:ext cx="6153079" cy="40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9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EDA (Example of discarded feature)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2FB9F-506A-4034-BC95-DF997CDE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0" y="1826929"/>
            <a:ext cx="6911550" cy="4664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15CD1-10C0-47EF-A828-03709E913DC1}"/>
              </a:ext>
            </a:extLst>
          </p:cNvPr>
          <p:cNvSpPr txBox="1"/>
          <p:nvPr/>
        </p:nvSpPr>
        <p:spPr>
          <a:xfrm>
            <a:off x="842153" y="1514267"/>
            <a:ext cx="2971427" cy="9139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Count of words in title that have uppercase first letter</a:t>
            </a:r>
          </a:p>
        </p:txBody>
      </p:sp>
    </p:spTree>
    <p:extLst>
      <p:ext uri="{BB962C8B-B14F-4D97-AF65-F5344CB8AC3E}">
        <p14:creationId xmlns:p14="http://schemas.microsoft.com/office/powerpoint/2010/main" val="320524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80"/>
            <a:ext cx="10515600" cy="1325563"/>
          </a:xfrm>
        </p:spPr>
        <p:txBody>
          <a:bodyPr/>
          <a:lstStyle/>
          <a:p>
            <a:r>
              <a:rPr lang="en-US" dirty="0"/>
              <a:t>Count and Density Based Feature 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FBD58F-635B-4D97-A082-531A80EA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77807"/>
              </p:ext>
            </p:extLst>
          </p:nvPr>
        </p:nvGraphicFramePr>
        <p:xfrm>
          <a:off x="838523" y="1134106"/>
          <a:ext cx="9644048" cy="5451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480">
                  <a:extLst>
                    <a:ext uri="{9D8B030D-6E8A-4147-A177-3AD203B41FA5}">
                      <a16:colId xmlns:a16="http://schemas.microsoft.com/office/drawing/2014/main" val="3206024312"/>
                    </a:ext>
                  </a:extLst>
                </a:gridCol>
                <a:gridCol w="3618885">
                  <a:extLst>
                    <a:ext uri="{9D8B030D-6E8A-4147-A177-3AD203B41FA5}">
                      <a16:colId xmlns:a16="http://schemas.microsoft.com/office/drawing/2014/main" val="2005007586"/>
                    </a:ext>
                  </a:extLst>
                </a:gridCol>
                <a:gridCol w="3214683">
                  <a:extLst>
                    <a:ext uri="{9D8B030D-6E8A-4147-A177-3AD203B41FA5}">
                      <a16:colId xmlns:a16="http://schemas.microsoft.com/office/drawing/2014/main" val="138430583"/>
                    </a:ext>
                  </a:extLst>
                </a:gridCol>
              </a:tblGrid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Count Based Features of Text Data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Brief 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2112286909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title_char_count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characters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belts have fewer chars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832997957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title_word_count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fewer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3142529104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title_word_density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character count / word count + 1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2059989712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punctuations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punctuations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1977300836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title_title_word_count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1907453753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title_upper_case_word_count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are completely capitilized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Upside down parabola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3849906985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title_stopwords_count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 titles have lowest stop word 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3841199909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desc_char_count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characters in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description char count 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3986246848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in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description word count avg and no outliers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2040393732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desc_word_density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character count / word count + 1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smallest range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1923248899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punctuations in 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punctuation 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1837841979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desc_title_word_count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highest average words for first letter capitalized in desc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260519059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desc_upper_case_word_count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of words that are completely </a:t>
                      </a:r>
                      <a:r>
                        <a:rPr lang="en-US" sz="1100" u="none" strike="noStrike" dirty="0" err="1">
                          <a:effectLst/>
                        </a:rPr>
                        <a:t>capitilized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fewer completely upper case description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3948241649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desc_stopwords_count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MORE stop words on average inside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4280500708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tags_char_count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characters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higher average for character tags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2000531421"/>
                  </a:ext>
                </a:extLst>
              </a:tr>
              <a:tr h="30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higher average for # of 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2558028662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tags_word_density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character count / word count + 1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slightly higher word density average with a smaller 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1654614825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tags_punctuation_count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punctuations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 belt videos have slightly higher average for punctuation count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104619281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tags_title_word_count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have first letter capitalized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Disregard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569015618"/>
                  </a:ext>
                </a:extLst>
              </a:tr>
              <a:tr h="328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tags_upper_case_word_count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words that are completely capitilized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belt videos have fewer completely upper case tags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414656438"/>
                  </a:ext>
                </a:extLst>
              </a:tr>
              <a:tr h="173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tags_stopwords_count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stop words in tags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Upside down parabola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5" marR="6375" marT="6375" marB="0" anchor="b"/>
                </a:tc>
                <a:extLst>
                  <a:ext uri="{0D108BD9-81ED-4DB2-BD59-A6C34878D82A}">
                    <a16:rowId xmlns:a16="http://schemas.microsoft.com/office/drawing/2014/main" val="248379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3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5"/>
            <a:ext cx="11478120" cy="1005751"/>
          </a:xfrm>
        </p:spPr>
        <p:txBody>
          <a:bodyPr/>
          <a:lstStyle/>
          <a:p>
            <a:r>
              <a:rPr lang="en-US" dirty="0"/>
              <a:t>Text Modeling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DC9993-6268-4497-B6D9-FD99EB1A0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366" y="926940"/>
          <a:ext cx="10483748" cy="5518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1164">
                  <a:extLst>
                    <a:ext uri="{9D8B030D-6E8A-4147-A177-3AD203B41FA5}">
                      <a16:colId xmlns:a16="http://schemas.microsoft.com/office/drawing/2014/main" val="2388431"/>
                    </a:ext>
                  </a:extLst>
                </a:gridCol>
                <a:gridCol w="2585034">
                  <a:extLst>
                    <a:ext uri="{9D8B030D-6E8A-4147-A177-3AD203B41FA5}">
                      <a16:colId xmlns:a16="http://schemas.microsoft.com/office/drawing/2014/main" val="2473252686"/>
                    </a:ext>
                  </a:extLst>
                </a:gridCol>
                <a:gridCol w="2600990">
                  <a:extLst>
                    <a:ext uri="{9D8B030D-6E8A-4147-A177-3AD203B41FA5}">
                      <a16:colId xmlns:a16="http://schemas.microsoft.com/office/drawing/2014/main" val="3104584028"/>
                    </a:ext>
                  </a:extLst>
                </a:gridCol>
                <a:gridCol w="1276560">
                  <a:extLst>
                    <a:ext uri="{9D8B030D-6E8A-4147-A177-3AD203B41FA5}">
                      <a16:colId xmlns:a16="http://schemas.microsoft.com/office/drawing/2014/main" val="3867878809"/>
                    </a:ext>
                  </a:extLst>
                </a:gridCol>
              </a:tblGrid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NLP Features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2192004356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W2V Scratch, MeanEmbeddingVectorizer, unstemmed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2404574729"/>
                  </a:ext>
                </a:extLst>
              </a:tr>
              <a:tr h="340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Forest( n_estimators=100, max_depth=5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460369139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W2V Scratch, TFIDFEmbeddingVectorizer, unstemmed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1405799098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44566588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and Density Based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 (C=1)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1116541482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3552807761"/>
                  </a:ext>
                </a:extLst>
              </a:tr>
              <a:tr h="38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Stochastic Gradient Descent (loss='hinge', penalty='l2', alpha=1e-3, n_iter=5)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tested w/ n_iter, alpha, no changes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4109339109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KNN (nn range 1-20)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 based on 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2168878079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1-2, gram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1502482660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989108443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1996255979"/>
                  </a:ext>
                </a:extLst>
              </a:tr>
              <a:tr h="67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 (objective ='multi:softmax', colsample_bytree = 0.3, learning_rate = 0.1,  max_depth = 5, alpha = 10, n_estimators = 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1268842310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XGBoost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1892442732"/>
                  </a:ext>
                </a:extLst>
              </a:tr>
              <a:tr h="1178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- random search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{'</a:t>
                      </a:r>
                      <a:r>
                        <a:rPr lang="en-US" sz="1100" u="none" strike="noStrike" dirty="0" err="1">
                          <a:effectLst/>
                        </a:rPr>
                        <a:t>n_estimators</a:t>
                      </a:r>
                      <a:r>
                        <a:rPr lang="en-US" sz="1100" u="none" strike="noStrike" dirty="0">
                          <a:effectLst/>
                        </a:rPr>
                        <a:t>': [200, 400, 600, 800, 1000, 1200, 1400, 1600, 1800, 2000], '</a:t>
                      </a:r>
                      <a:r>
                        <a:rPr lang="en-US" sz="1100" u="none" strike="noStrike" dirty="0" err="1">
                          <a:effectLst/>
                        </a:rPr>
                        <a:t>max_features</a:t>
                      </a:r>
                      <a:r>
                        <a:rPr lang="en-US" sz="1100" u="none" strike="noStrike" dirty="0">
                          <a:effectLst/>
                        </a:rPr>
                        <a:t>': ['auto', 'sqrt'], '</a:t>
                      </a:r>
                      <a:r>
                        <a:rPr lang="en-US" sz="1100" u="none" strike="noStrike" dirty="0" err="1">
                          <a:effectLst/>
                        </a:rPr>
                        <a:t>max_depth</a:t>
                      </a:r>
                      <a:r>
                        <a:rPr lang="en-US" sz="1100" u="none" strike="noStrike" dirty="0">
                          <a:effectLst/>
                        </a:rPr>
                        <a:t>': [10, 20, 30, 40, 50, 60, 70, 80, 90, 100, 110, None], '</a:t>
                      </a:r>
                      <a:r>
                        <a:rPr lang="en-US" sz="11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100" u="none" strike="noStrike" dirty="0">
                          <a:effectLst/>
                        </a:rPr>
                        <a:t>': [2, 5, 10], '</a:t>
                      </a:r>
                      <a:r>
                        <a:rPr lang="en-US" sz="11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100" u="none" strike="noStrike" dirty="0">
                          <a:effectLst/>
                        </a:rPr>
                        <a:t>': [1, 2, 4], 'bootstrap': [True, False]}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3923442156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TFIDF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3792268714"/>
                  </a:ext>
                </a:extLst>
              </a:tr>
              <a:tr h="340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BoW, CountVectorizer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Same results as TFIDF because TFIDF is weighted with Log(N/n)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2482359245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 TFIDF,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2397771209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 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207770238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1-2 gram, TFIDF, stemmed, stop 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8" marR="5378" marT="5378" marB="0" anchor="b"/>
                </a:tc>
                <a:extLst>
                  <a:ext uri="{0D108BD9-81ED-4DB2-BD59-A6C34878D82A}">
                    <a16:rowId xmlns:a16="http://schemas.microsoft.com/office/drawing/2014/main" val="382442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3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7255"/>
            <a:ext cx="12192000" cy="1439250"/>
          </a:xfrm>
        </p:spPr>
        <p:txBody>
          <a:bodyPr/>
          <a:lstStyle/>
          <a:p>
            <a:r>
              <a:rPr lang="en-US" dirty="0"/>
              <a:t>Final Model:  Numeric + Text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64DB6-DD98-42B1-BA45-FA9799F6AA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359" y="738277"/>
          <a:ext cx="11119444" cy="6074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0041">
                  <a:extLst>
                    <a:ext uri="{9D8B030D-6E8A-4147-A177-3AD203B41FA5}">
                      <a16:colId xmlns:a16="http://schemas.microsoft.com/office/drawing/2014/main" val="967108492"/>
                    </a:ext>
                  </a:extLst>
                </a:gridCol>
                <a:gridCol w="2529986">
                  <a:extLst>
                    <a:ext uri="{9D8B030D-6E8A-4147-A177-3AD203B41FA5}">
                      <a16:colId xmlns:a16="http://schemas.microsoft.com/office/drawing/2014/main" val="3336875330"/>
                    </a:ext>
                  </a:extLst>
                </a:gridCol>
                <a:gridCol w="2420665">
                  <a:extLst>
                    <a:ext uri="{9D8B030D-6E8A-4147-A177-3AD203B41FA5}">
                      <a16:colId xmlns:a16="http://schemas.microsoft.com/office/drawing/2014/main" val="3380116247"/>
                    </a:ext>
                  </a:extLst>
                </a:gridCol>
                <a:gridCol w="1249376">
                  <a:extLst>
                    <a:ext uri="{9D8B030D-6E8A-4147-A177-3AD203B41FA5}">
                      <a16:colId xmlns:a16="http://schemas.microsoft.com/office/drawing/2014/main" val="4118498165"/>
                    </a:ext>
                  </a:extLst>
                </a:gridCol>
                <a:gridCol w="1249376">
                  <a:extLst>
                    <a:ext uri="{9D8B030D-6E8A-4147-A177-3AD203B41FA5}">
                      <a16:colId xmlns:a16="http://schemas.microsoft.com/office/drawing/2014/main" val="1425891592"/>
                    </a:ext>
                  </a:extLst>
                </a:gridCol>
              </a:tblGrid>
              <a:tr h="534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NLP Features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Notes / Parameters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Average Weighted F1 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1986532796"/>
                  </a:ext>
                </a:extLst>
              </a:tr>
              <a:tr h="188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BoW, CountVectorizer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OneVsrest(Log Reg)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2527708583"/>
                  </a:ext>
                </a:extLst>
              </a:tr>
              <a:tr h="188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BoW, CountVectorizer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Forest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2008821656"/>
                  </a:ext>
                </a:extLst>
              </a:tr>
              <a:tr h="554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Stochastic Gradient Descent (loss='hinge', penalty='l2', alpha=1e-3, n_iter=5, 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3739044697"/>
                  </a:ext>
                </a:extLst>
              </a:tr>
              <a:tr h="1885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Forest - Default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0.4516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3066633111"/>
                  </a:ext>
                </a:extLst>
              </a:tr>
              <a:tr h="358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KNN (nn =11)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0.5234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980541533"/>
                  </a:ext>
                </a:extLst>
              </a:tr>
              <a:tr h="759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XGBoost(objective ='multi:softmax', colsample_bytree = 0.3, learning_rate = 0.1, max_depth = 5, alpha = 10, n_estimators = 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0.7581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0.7711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3472300439"/>
                  </a:ext>
                </a:extLst>
              </a:tr>
              <a:tr h="128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 features, </a:t>
                      </a:r>
                      <a:r>
                        <a:rPr lang="en-US" sz="1200" u="none" strike="noStrike" dirty="0" err="1">
                          <a:effectLst/>
                        </a:rPr>
                        <a:t>BoW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TfidfVectorizer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XGBoost(learning_rate =0.1, n_estimators=1000, max_depth=5, min_child_weight=1, gamma=0, subsample=0.8,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 colsample_bytree=0.8, objective= 'binary:logistic', nthread=4, scale_pos_weight=1,seed=27)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increasing number of estimators to 1000 helped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2926777259"/>
                  </a:ext>
                </a:extLst>
              </a:tr>
              <a:tr h="371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XGBoost Grid Search Tuned params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Grid Search ((xgb__max_depth': 3, 'xgb__min_child_weight': 1))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3471414817"/>
                  </a:ext>
                </a:extLst>
              </a:tr>
              <a:tr h="128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Classifier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Random Search (n_estimators = [100, 500, 900, 1100, 1500]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max_depth = [2, 3, 5, 10, 15]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min_samples_leaf = [1, 2, 4, 6, 8]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min_samples_split = [2, 4, 6, 10]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max_features = ['auto', 'sqrt', 'log2', None])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884626959"/>
                  </a:ext>
                </a:extLst>
              </a:tr>
              <a:tr h="358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features, BoW TfidfVectorizer(1-2 gram, stop words)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(default)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0.8596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3" marR="5813" marT="5813" marB="0" anchor="b"/>
                </a:tc>
                <a:extLst>
                  <a:ext uri="{0D108BD9-81ED-4DB2-BD59-A6C34878D82A}">
                    <a16:rowId xmlns:a16="http://schemas.microsoft.com/office/drawing/2014/main" val="288365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5585"/>
            <a:ext cx="12192000" cy="1439250"/>
          </a:xfrm>
        </p:spPr>
        <p:txBody>
          <a:bodyPr/>
          <a:lstStyle/>
          <a:p>
            <a:r>
              <a:rPr lang="en-US" dirty="0"/>
              <a:t>Conclusion / Next Steps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359" y="1341855"/>
            <a:ext cx="8493463" cy="94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599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190405" lvl="1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599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BE63A-AC13-461F-B3BA-73745056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9" y="1341856"/>
            <a:ext cx="9428138" cy="210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b="1" dirty="0"/>
              <a:t>Obtain additional random data from </a:t>
            </a:r>
            <a:r>
              <a:rPr lang="en-US" b="1" dirty="0" err="1"/>
              <a:t>Youtube</a:t>
            </a:r>
            <a:r>
              <a:rPr lang="en-US" b="1" dirty="0"/>
              <a:t> API to improve performance and W2V models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b="1" dirty="0"/>
              <a:t>Consider external sources that could cause virality scraped on the internet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b="1" dirty="0"/>
              <a:t>Model stacking - Feed the outcome of this model to an unsupervised learning problem which clusters of black belt videos are sent to user feeds. </a:t>
            </a:r>
            <a:endParaRPr lang="en-US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39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7689-3D9F-4479-8550-54EBD517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72" y="3372432"/>
            <a:ext cx="6311788" cy="32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" y="4544565"/>
            <a:ext cx="6779720" cy="1871211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25000"/>
              </a:spcBef>
            </a:pPr>
            <a:r>
              <a:rPr lang="en-US" sz="3600" dirty="0"/>
              <a:t>Predicting Virality of </a:t>
            </a:r>
            <a:r>
              <a:rPr lang="en-US" sz="3600" dirty="0" err="1"/>
              <a:t>Youtube</a:t>
            </a:r>
            <a:r>
              <a:rPr lang="en-US" sz="3600" dirty="0"/>
              <a:t> Videos</a:t>
            </a:r>
            <a:br>
              <a:rPr lang="en-US" dirty="0"/>
            </a:br>
            <a:endParaRPr lang="fr-FR" sz="2199" dirty="0"/>
          </a:p>
        </p:txBody>
      </p:sp>
      <p:pic>
        <p:nvPicPr>
          <p:cNvPr id="3" name="Grafik 32"/>
          <p:cNvPicPr>
            <a:picLocks noChangeAspect="1"/>
          </p:cNvPicPr>
          <p:nvPr/>
        </p:nvPicPr>
        <p:blipFill>
          <a:blip r:embed="rId2"/>
          <a:srcRect l="34689" t="24902" r="34117" b="31824"/>
          <a:stretch>
            <a:fillRect/>
          </a:stretch>
        </p:blipFill>
        <p:spPr bwMode="auto">
          <a:xfrm>
            <a:off x="7111631" y="1449812"/>
            <a:ext cx="4569620" cy="496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B11D0-141B-4ACA-B242-BAFBB02E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9" y="988196"/>
            <a:ext cx="6276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5585"/>
            <a:ext cx="12192000" cy="1439250"/>
          </a:xfrm>
        </p:spPr>
        <p:txBody>
          <a:bodyPr/>
          <a:lstStyle/>
          <a:p>
            <a:r>
              <a:rPr lang="en-US" dirty="0"/>
              <a:t>Topics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359" y="1341855"/>
            <a:ext cx="8493463" cy="496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Problem / Objective Statement</a:t>
            </a:r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Tools Utilized</a:t>
            </a:r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Data Collection / </a:t>
            </a:r>
            <a:r>
              <a:rPr lang="en-US" altLang="en-US" sz="2400" dirty="0" err="1"/>
              <a:t>Prepreocessing</a:t>
            </a:r>
            <a:endParaRPr lang="en-US" altLang="en-US" sz="2400" dirty="0"/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Visualize the Data / Hypothesis Testing</a:t>
            </a:r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Numeric Modeling</a:t>
            </a:r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Text Preprocessing</a:t>
            </a:r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Text Visualizations</a:t>
            </a:r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Text Modeling</a:t>
            </a:r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Final Combined Numeric + Text Modeling</a:t>
            </a:r>
          </a:p>
          <a:p>
            <a:pPr marL="342729" indent="-342729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sz="2400" dirty="0"/>
              <a:t>Conclusion / Next Steps</a:t>
            </a:r>
          </a:p>
        </p:txBody>
      </p:sp>
    </p:spTree>
    <p:extLst>
      <p:ext uri="{BB962C8B-B14F-4D97-AF65-F5344CB8AC3E}">
        <p14:creationId xmlns:p14="http://schemas.microsoft.com/office/powerpoint/2010/main" val="7710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5585"/>
            <a:ext cx="12192000" cy="1439250"/>
          </a:xfrm>
        </p:spPr>
        <p:txBody>
          <a:bodyPr/>
          <a:lstStyle/>
          <a:p>
            <a:r>
              <a:rPr lang="en-US" dirty="0"/>
              <a:t>Problem / Objective Statement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359" y="1341856"/>
            <a:ext cx="8493463" cy="641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2000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2000" dirty="0"/>
              <a:t>Increase brand awareness and reach 10M views within 16 months months based on information from Google API video features 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2000" b="1" dirty="0"/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2000" b="1" dirty="0"/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2000" b="1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2000" dirty="0"/>
              <a:t>Optimize user feeds by pushing viral videos only  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2000" dirty="0"/>
              <a:t>Optimize pricing strategy to charge more for viral videos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2000" dirty="0"/>
              <a:t>To prevent view count hacking, utilize a model to predict whether hacking is occurring. 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altLang="en-US" sz="2000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2000" dirty="0"/>
              <a:t>Create a supervised learning model with 60-70% accuracy.   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399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399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399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399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4845" y="3393436"/>
            <a:ext cx="4318926" cy="26973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79906" tIns="17991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b="1" dirty="0" err="1">
                <a:solidFill>
                  <a:schemeClr val="bg1"/>
                </a:solidFill>
              </a:rPr>
              <a:t>Youtube</a:t>
            </a:r>
            <a:r>
              <a:rPr lang="en-US" b="1" dirty="0">
                <a:solidFill>
                  <a:schemeClr val="bg1"/>
                </a:solidFill>
              </a:rPr>
              <a:t> Perspective:</a:t>
            </a:r>
            <a:endParaRPr lang="de-DE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083" y="1341855"/>
            <a:ext cx="4318926" cy="26973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79906" tIns="17991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Marketer Perspective:  </a:t>
            </a:r>
            <a:endParaRPr lang="de-DE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BCB8D-9139-41DB-B895-0317C8A9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82" y="5799136"/>
            <a:ext cx="4318926" cy="26973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79906" tIns="17991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Objective:</a:t>
            </a:r>
            <a:endParaRPr lang="de-DE" alt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91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39250"/>
          </a:xfrm>
        </p:spPr>
        <p:txBody>
          <a:bodyPr/>
          <a:lstStyle/>
          <a:p>
            <a:r>
              <a:rPr lang="en-US" dirty="0"/>
              <a:t>Data Collection / Preprocessing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359" y="1367441"/>
            <a:ext cx="8493463" cy="627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599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dirty="0"/>
              <a:t>siemens, Cats, laugh, </a:t>
            </a:r>
            <a:r>
              <a:rPr lang="en-US" dirty="0" err="1"/>
              <a:t>speedrun</a:t>
            </a:r>
            <a:r>
              <a:rPr lang="en-US" dirty="0"/>
              <a:t>, </a:t>
            </a:r>
            <a:r>
              <a:rPr lang="en-US" dirty="0" err="1"/>
              <a:t>minecraft</a:t>
            </a:r>
            <a:r>
              <a:rPr lang="en-US" dirty="0"/>
              <a:t>, music, gaming, sports, dude perfect, </a:t>
            </a:r>
            <a:r>
              <a:rPr lang="en-US" dirty="0" err="1"/>
              <a:t>donald</a:t>
            </a:r>
            <a:r>
              <a:rPr lang="en-US" dirty="0"/>
              <a:t> trump, golf, </a:t>
            </a:r>
            <a:r>
              <a:rPr lang="en-US" dirty="0" err="1"/>
              <a:t>iphone</a:t>
            </a:r>
            <a:r>
              <a:rPr lang="en-US" dirty="0"/>
              <a:t>, mac, Christmas, mars, horror, vacation, video blogging, movies, python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599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dirty="0" err="1"/>
              <a:t>contentDetails</a:t>
            </a:r>
            <a:r>
              <a:rPr lang="en-US" dirty="0"/>
              <a:t> – content of video details (i.e. length, captioned) (numeric)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dirty="0"/>
              <a:t>snippet – Object that contains details about the video (text)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dirty="0"/>
              <a:t>tags – A list of keywords associated with a video (text)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dirty="0"/>
              <a:t>statistics – (numeric)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https://developers.google.com/youtube/v3/docs/videos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599" dirty="0"/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599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dirty="0"/>
              <a:t>Addressed </a:t>
            </a:r>
            <a:r>
              <a:rPr lang="en-US" dirty="0" err="1"/>
              <a:t>NaN</a:t>
            </a:r>
            <a:r>
              <a:rPr lang="en-US" dirty="0"/>
              <a:t> by using mean for numeric data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dirty="0"/>
              <a:t>Converting time data into age</a:t>
            </a:r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dirty="0"/>
              <a:t>Removing unnecessary features using common sense and hypothesis testing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599" dirty="0"/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599" dirty="0"/>
          </a:p>
          <a:p>
            <a:pPr marL="190405" indent="-190405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399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4845" y="2734880"/>
            <a:ext cx="4318926" cy="26973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79906" tIns="17991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de-DE" altLang="en-US" b="1" dirty="0">
                <a:solidFill>
                  <a:schemeClr val="bg1"/>
                </a:solidFill>
                <a:latin typeface="+mj-lt"/>
              </a:rPr>
              <a:t>Brief Explanation of Data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083" y="1367440"/>
            <a:ext cx="4318926" cy="26973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79906" tIns="17991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bg1"/>
                </a:solidFill>
              </a:rPr>
              <a:t>Youtube</a:t>
            </a:r>
            <a:r>
              <a:rPr lang="en-US" dirty="0">
                <a:solidFill>
                  <a:schemeClr val="bg1"/>
                </a:solidFill>
              </a:rPr>
              <a:t> Search Words </a:t>
            </a:r>
            <a:endParaRPr lang="de-DE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4FF31-8C3D-44E5-9D48-92B94EDC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41" y="175619"/>
            <a:ext cx="3040101" cy="65579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A4A137-426F-4B4B-AD04-A63DB7BC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93" y="5073922"/>
            <a:ext cx="4318926" cy="26973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79906" tIns="17991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de-DE" altLang="en-US" b="1" dirty="0">
                <a:solidFill>
                  <a:schemeClr val="bg1"/>
                </a:solidFill>
                <a:latin typeface="+mj-lt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1053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4"/>
            <a:ext cx="12192000" cy="1439250"/>
          </a:xfrm>
        </p:spPr>
        <p:txBody>
          <a:bodyPr/>
          <a:lstStyle/>
          <a:p>
            <a:r>
              <a:rPr lang="en-US" dirty="0"/>
              <a:t>Target Data / Belt Ranking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3D603-BA75-432C-B24C-56445E71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2" y="936668"/>
            <a:ext cx="4407779" cy="3008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A09C2-BA01-4D49-B1E5-2B2C20CC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98" y="3905844"/>
            <a:ext cx="4369983" cy="2758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E9F36-41B3-4B2F-BC3C-6C883624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51" y="3429000"/>
            <a:ext cx="4445859" cy="2836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947F9-49BA-4DD8-B230-73BE32DB2D96}"/>
              </a:ext>
            </a:extLst>
          </p:cNvPr>
          <p:cNvSpPr txBox="1"/>
          <p:nvPr/>
        </p:nvSpPr>
        <p:spPr>
          <a:xfrm>
            <a:off x="8542998" y="3031077"/>
            <a:ext cx="3734470" cy="9139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99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Top 10 Black Belt Videos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8F60B-8B58-47BF-A2B1-96EC03241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18" y="1233156"/>
            <a:ext cx="2097779" cy="55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37"/>
            <a:ext cx="10515600" cy="1325563"/>
          </a:xfrm>
        </p:spPr>
        <p:txBody>
          <a:bodyPr/>
          <a:lstStyle/>
          <a:p>
            <a:r>
              <a:rPr lang="en-US" dirty="0"/>
              <a:t>Visualization - View Count Frequency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ADFD0A-F816-4D4E-8874-57A0BB90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7" y="861123"/>
            <a:ext cx="4826661" cy="3113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2AC2C-C3C2-4F1A-AFE6-8BBC6C16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95" y="874047"/>
            <a:ext cx="7197052" cy="5435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9123D-93C5-4E71-9444-568934B24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59" y="3977401"/>
            <a:ext cx="4017458" cy="25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5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5585"/>
            <a:ext cx="12192000" cy="1439250"/>
          </a:xfrm>
        </p:spPr>
        <p:txBody>
          <a:bodyPr/>
          <a:lstStyle/>
          <a:p>
            <a:r>
              <a:rPr lang="en-US" dirty="0"/>
              <a:t>Correlation Graph of Selected features</a:t>
            </a: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311C1-1937-4D6C-A15F-20722B24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3" y="1053973"/>
            <a:ext cx="6445068" cy="56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270"/>
            <a:ext cx="10515600" cy="1325563"/>
          </a:xfrm>
        </p:spPr>
        <p:txBody>
          <a:bodyPr/>
          <a:lstStyle/>
          <a:p>
            <a:r>
              <a:rPr lang="en-US" dirty="0"/>
              <a:t>Numeric Modeling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4A4548-0B6F-4670-A02E-903F080F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48906"/>
              </p:ext>
            </p:extLst>
          </p:nvPr>
        </p:nvGraphicFramePr>
        <p:xfrm>
          <a:off x="518285" y="913563"/>
          <a:ext cx="10579666" cy="5579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1555">
                  <a:extLst>
                    <a:ext uri="{9D8B030D-6E8A-4147-A177-3AD203B41FA5}">
                      <a16:colId xmlns:a16="http://schemas.microsoft.com/office/drawing/2014/main" val="3135286984"/>
                    </a:ext>
                  </a:extLst>
                </a:gridCol>
                <a:gridCol w="5966552">
                  <a:extLst>
                    <a:ext uri="{9D8B030D-6E8A-4147-A177-3AD203B41FA5}">
                      <a16:colId xmlns:a16="http://schemas.microsoft.com/office/drawing/2014/main" val="927202460"/>
                    </a:ext>
                  </a:extLst>
                </a:gridCol>
                <a:gridCol w="1391559">
                  <a:extLst>
                    <a:ext uri="{9D8B030D-6E8A-4147-A177-3AD203B41FA5}">
                      <a16:colId xmlns:a16="http://schemas.microsoft.com/office/drawing/2014/main" val="3642621649"/>
                    </a:ext>
                  </a:extLst>
                </a:gridCol>
              </a:tblGrid>
              <a:tr h="187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Model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/ Notes</a:t>
                      </a: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3363406823"/>
                  </a:ext>
                </a:extLst>
              </a:tr>
              <a:tr h="187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Linear 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3655088454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Logit - C hyperparameter tuning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Convergence problem when tuning C: Analyzed data, C, and increased </a:t>
                      </a:r>
                      <a:r>
                        <a:rPr lang="en-US" sz="1200" u="none" strike="noStrike" dirty="0" err="1">
                          <a:effectLst/>
                        </a:rPr>
                        <a:t>max_iter</a:t>
                      </a:r>
                      <a:r>
                        <a:rPr lang="en-US" sz="1200" u="none" strike="noStrike" dirty="0">
                          <a:effectLst/>
                        </a:rPr>
                        <a:t>.  Decided to not pursue further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0.3737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1476280274"/>
                  </a:ext>
                </a:extLst>
              </a:tr>
              <a:tr h="187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SVM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954598322"/>
                  </a:ext>
                </a:extLst>
              </a:tr>
              <a:tr h="187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2410286269"/>
                  </a:ext>
                </a:extLst>
              </a:tr>
              <a:tr h="187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KNN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Tested nn range 1-20, best =3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0.5252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2394230791"/>
                  </a:ext>
                </a:extLst>
              </a:tr>
              <a:tr h="187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Decision Tree Classifier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0.5959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2308021633"/>
                  </a:ext>
                </a:extLst>
              </a:tr>
              <a:tr h="187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- default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0.6464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1275177516"/>
                  </a:ext>
                </a:extLst>
              </a:tr>
              <a:tr h="573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- random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{'n_estimators': [100, 311, 522, 733, 944, 1155, 1366, 1577, 1788, 2000], 'max_features': ['auto', 'sqrt'], 'max_depth': [2, 2, 3, 4, 5, 6, 6, 7, 8, 9, 10, None], 'min_samples_split': [2, 5, 10], 'min_samples_leaf': [1, 2, 4]}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138176071"/>
                  </a:ext>
                </a:extLst>
              </a:tr>
              <a:tr h="62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Gradient Boosting - grid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{'</a:t>
                      </a:r>
                      <a:r>
                        <a:rPr lang="en-US" sz="1200" u="none" strike="noStrike" dirty="0" err="1">
                          <a:effectLst/>
                        </a:rPr>
                        <a:t>max_depth</a:t>
                      </a:r>
                      <a:r>
                        <a:rPr lang="en-US" sz="1200" u="none" strike="noStrike" dirty="0">
                          <a:effectLst/>
                        </a:rPr>
                        <a:t>': [30, 40, 50, 60, 70], '</a:t>
                      </a:r>
                      <a:r>
                        <a:rPr lang="en-US" sz="1200" u="none" strike="noStrike" dirty="0" err="1">
                          <a:effectLst/>
                        </a:rPr>
                        <a:t>max_features</a:t>
                      </a:r>
                      <a:r>
                        <a:rPr lang="en-US" sz="1200" u="none" strike="noStrike" dirty="0">
                          <a:effectLst/>
                        </a:rPr>
                        <a:t>': [2, 3],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200" u="none" strike="noStrike" dirty="0">
                          <a:effectLst/>
                        </a:rPr>
                        <a:t>': [1, 2, 3],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200" u="none" strike="noStrike" dirty="0">
                          <a:effectLst/>
                        </a:rPr>
                        <a:t>': [2, 3, 4, 5], '</a:t>
                      </a:r>
                      <a:r>
                        <a:rPr lang="en-US" sz="1200" u="none" strike="noStrike" dirty="0" err="1">
                          <a:effectLst/>
                        </a:rPr>
                        <a:t>n_estimators</a:t>
                      </a:r>
                      <a:r>
                        <a:rPr lang="en-US" sz="1200" u="none" strike="noStrike" dirty="0">
                          <a:effectLst/>
                        </a:rPr>
                        <a:t>': [100, 200, 300, 1000]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0.6666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3792262303"/>
                  </a:ext>
                </a:extLst>
              </a:tr>
              <a:tr h="187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Random Forest - default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0.6869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4246137199"/>
                  </a:ext>
                </a:extLst>
              </a:tr>
              <a:tr h="1506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Random Forest - random search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{'bootstrap': True, '</a:t>
                      </a:r>
                      <a:r>
                        <a:rPr lang="en-US" sz="1200" u="none" strike="noStrike" dirty="0" err="1">
                          <a:effectLst/>
                        </a:rPr>
                        <a:t>class_weight</a:t>
                      </a:r>
                      <a:r>
                        <a:rPr lang="en-US" sz="1200" u="none" strike="noStrike" dirty="0">
                          <a:effectLst/>
                        </a:rPr>
                        <a:t>': None, 'criterion': '</a:t>
                      </a:r>
                      <a:r>
                        <a:rPr lang="en-US" sz="1200" u="none" strike="noStrike" dirty="0" err="1">
                          <a:effectLst/>
                        </a:rPr>
                        <a:t>gini</a:t>
                      </a:r>
                      <a:r>
                        <a:rPr lang="en-US" sz="1200" u="none" strike="noStrike" dirty="0">
                          <a:effectLst/>
                        </a:rPr>
                        <a:t>', '</a:t>
                      </a:r>
                      <a:r>
                        <a:rPr lang="en-US" sz="1200" u="none" strike="noStrike" dirty="0" err="1">
                          <a:effectLst/>
                        </a:rPr>
                        <a:t>max_depth</a:t>
                      </a:r>
                      <a:r>
                        <a:rPr lang="en-US" sz="1200" u="none" strike="noStrike" dirty="0">
                          <a:effectLst/>
                        </a:rPr>
                        <a:t>': None, '</a:t>
                      </a:r>
                      <a:r>
                        <a:rPr lang="en-US" sz="1200" u="none" strike="noStrike" dirty="0" err="1">
                          <a:effectLst/>
                        </a:rPr>
                        <a:t>max_features</a:t>
                      </a:r>
                      <a:r>
                        <a:rPr lang="en-US" sz="1200" u="none" strike="noStrike" dirty="0">
                          <a:effectLst/>
                        </a:rPr>
                        <a:t>': 'auto', '</a:t>
                      </a:r>
                      <a:r>
                        <a:rPr lang="en-US" sz="1200" u="none" strike="noStrike" dirty="0" err="1">
                          <a:effectLst/>
                        </a:rPr>
                        <a:t>max_leaf_nodes</a:t>
                      </a:r>
                      <a:r>
                        <a:rPr lang="en-US" sz="1200" u="none" strike="noStrike" dirty="0">
                          <a:effectLst/>
                        </a:rPr>
                        <a:t>': None, '</a:t>
                      </a:r>
                      <a:r>
                        <a:rPr lang="en-US" sz="1200" u="none" strike="noStrike" dirty="0" err="1">
                          <a:effectLst/>
                        </a:rPr>
                        <a:t>min_impurity_decrease</a:t>
                      </a:r>
                      <a:r>
                        <a:rPr lang="en-US" sz="1200" u="none" strike="noStrike" dirty="0">
                          <a:effectLst/>
                        </a:rPr>
                        <a:t>': 0.0, '</a:t>
                      </a:r>
                      <a:r>
                        <a:rPr lang="en-US" sz="1200" u="none" strike="noStrike" dirty="0" err="1">
                          <a:effectLst/>
                        </a:rPr>
                        <a:t>min_impurity_split</a:t>
                      </a:r>
                      <a:r>
                        <a:rPr lang="en-US" sz="1200" u="none" strike="noStrike" dirty="0">
                          <a:effectLst/>
                        </a:rPr>
                        <a:t>': None,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200" u="none" strike="noStrike" dirty="0">
                          <a:effectLst/>
                        </a:rPr>
                        <a:t>': 1,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200" u="none" strike="noStrike" dirty="0">
                          <a:effectLst/>
                        </a:rPr>
                        <a:t>': 2, '</a:t>
                      </a:r>
                      <a:r>
                        <a:rPr lang="en-US" sz="1200" u="none" strike="noStrike" dirty="0" err="1">
                          <a:effectLst/>
                        </a:rPr>
                        <a:t>min_weight_fraction_leaf</a:t>
                      </a:r>
                      <a:r>
                        <a:rPr lang="en-US" sz="1200" u="none" strike="noStrike" dirty="0">
                          <a:effectLst/>
                        </a:rPr>
                        <a:t>': 0.0, '</a:t>
                      </a:r>
                      <a:r>
                        <a:rPr lang="en-US" sz="1200" u="none" strike="noStrike" dirty="0" err="1">
                          <a:effectLst/>
                        </a:rPr>
                        <a:t>n_estimators</a:t>
                      </a:r>
                      <a:r>
                        <a:rPr lang="en-US" sz="1200" u="none" strike="noStrike" dirty="0">
                          <a:effectLst/>
                        </a:rPr>
                        <a:t>': 10, '</a:t>
                      </a:r>
                      <a:r>
                        <a:rPr lang="en-US" sz="1200" u="none" strike="noStrike" dirty="0" err="1">
                          <a:effectLst/>
                        </a:rPr>
                        <a:t>n_jobs</a:t>
                      </a:r>
                      <a:r>
                        <a:rPr lang="en-US" sz="1200" u="none" strike="noStrike" dirty="0">
                          <a:effectLst/>
                        </a:rPr>
                        <a:t>': None, '</a:t>
                      </a:r>
                      <a:r>
                        <a:rPr lang="en-US" sz="1200" u="none" strike="noStrike" dirty="0" err="1">
                          <a:effectLst/>
                        </a:rPr>
                        <a:t>oob_score</a:t>
                      </a:r>
                      <a:r>
                        <a:rPr lang="en-US" sz="1200" u="none" strike="noStrike" dirty="0">
                          <a:effectLst/>
                        </a:rPr>
                        <a:t>': False, '</a:t>
                      </a:r>
                      <a:r>
                        <a:rPr lang="en-US" sz="1200" u="none" strike="noStrike" dirty="0" err="1">
                          <a:effectLst/>
                        </a:rPr>
                        <a:t>random_state</a:t>
                      </a:r>
                      <a:r>
                        <a:rPr lang="en-US" sz="1200" u="none" strike="noStrike" dirty="0">
                          <a:effectLst/>
                        </a:rPr>
                        <a:t>': 42, 'verbose': 0, '</a:t>
                      </a:r>
                      <a:r>
                        <a:rPr lang="en-US" sz="1200" u="none" strike="noStrike" dirty="0" err="1">
                          <a:effectLst/>
                        </a:rPr>
                        <a:t>warm_start</a:t>
                      </a:r>
                      <a:r>
                        <a:rPr lang="en-US" sz="1200" u="none" strike="noStrike" dirty="0">
                          <a:effectLst/>
                        </a:rPr>
                        <a:t>': False}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{'</a:t>
                      </a:r>
                      <a:r>
                        <a:rPr lang="en-US" sz="1200" u="none" strike="noStrike" dirty="0" err="1">
                          <a:effectLst/>
                        </a:rPr>
                        <a:t>n_estimators</a:t>
                      </a:r>
                      <a:r>
                        <a:rPr lang="en-US" sz="1200" u="none" strike="noStrike" dirty="0">
                          <a:effectLst/>
                        </a:rPr>
                        <a:t>': [200, 400, 600, 800, 1000, 1200, 1400, 1600, 1800, 2000], '</a:t>
                      </a:r>
                      <a:r>
                        <a:rPr lang="en-US" sz="1200" u="none" strike="noStrike" dirty="0" err="1">
                          <a:effectLst/>
                        </a:rPr>
                        <a:t>max_features</a:t>
                      </a:r>
                      <a:r>
                        <a:rPr lang="en-US" sz="1200" u="none" strike="noStrike" dirty="0">
                          <a:effectLst/>
                        </a:rPr>
                        <a:t>': ['auto', 'sqrt'], '</a:t>
                      </a:r>
                      <a:r>
                        <a:rPr lang="en-US" sz="1200" u="none" strike="noStrike" dirty="0" err="1">
                          <a:effectLst/>
                        </a:rPr>
                        <a:t>max_depth</a:t>
                      </a:r>
                      <a:r>
                        <a:rPr lang="en-US" sz="1200" u="none" strike="noStrike" dirty="0">
                          <a:effectLst/>
                        </a:rPr>
                        <a:t>': [10, 20, 30, 40, 50, 60, 70, 80, 90, 100, 110, None],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200" u="none" strike="noStrike" dirty="0">
                          <a:effectLst/>
                        </a:rPr>
                        <a:t>': [2, 5, 10],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200" u="none" strike="noStrike" dirty="0">
                          <a:effectLst/>
                        </a:rPr>
                        <a:t>': [1, 2, 4], 'bootstrap': [True, False]}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0.6969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3133191469"/>
                  </a:ext>
                </a:extLst>
              </a:tr>
              <a:tr h="91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Random Forest - grid search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{'bootstrap': [True], '</a:t>
                      </a:r>
                      <a:r>
                        <a:rPr lang="en-US" sz="1200" u="none" strike="noStrike" dirty="0" err="1">
                          <a:effectLst/>
                        </a:rPr>
                        <a:t>max_depth</a:t>
                      </a:r>
                      <a:r>
                        <a:rPr lang="en-US" sz="1200" u="none" strike="noStrike" dirty="0">
                          <a:effectLst/>
                        </a:rPr>
                        <a:t>': [30, 40, 50, 60, 70], '</a:t>
                      </a:r>
                      <a:r>
                        <a:rPr lang="en-US" sz="1200" u="none" strike="noStrike" dirty="0" err="1">
                          <a:effectLst/>
                        </a:rPr>
                        <a:t>max_features</a:t>
                      </a:r>
                      <a:r>
                        <a:rPr lang="en-US" sz="1200" u="none" strike="noStrike" dirty="0">
                          <a:effectLst/>
                        </a:rPr>
                        <a:t>': [2, 3],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1200" u="none" strike="noStrike" dirty="0">
                          <a:effectLst/>
                        </a:rPr>
                        <a:t>': [1, 2, 3], '</a:t>
                      </a:r>
                      <a:r>
                        <a:rPr lang="en-US" sz="12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1200" u="none" strike="noStrike" dirty="0">
                          <a:effectLst/>
                        </a:rPr>
                        <a:t>': [2, 3, 4, 5],'</a:t>
                      </a:r>
                      <a:r>
                        <a:rPr lang="en-US" sz="1200" u="none" strike="noStrike" dirty="0" err="1">
                          <a:effectLst/>
                        </a:rPr>
                        <a:t>n_estimators</a:t>
                      </a:r>
                      <a:r>
                        <a:rPr lang="en-US" sz="1200" u="none" strike="noStrike" dirty="0">
                          <a:effectLst/>
                        </a:rPr>
                        <a:t>': [100, 200, 300, 1000]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0.6969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98" marR="4598" marT="4598" marB="0" anchor="b"/>
                </a:tc>
                <a:extLst>
                  <a:ext uri="{0D108BD9-81ED-4DB2-BD59-A6C34878D82A}">
                    <a16:rowId xmlns:a16="http://schemas.microsoft.com/office/drawing/2014/main" val="350882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46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1979</Words>
  <Application>Microsoft Office PowerPoint</Application>
  <PresentationFormat>Widescreen</PresentationFormat>
  <Paragraphs>318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SimSun</vt:lpstr>
      <vt:lpstr>Arial</vt:lpstr>
      <vt:lpstr>Arial Unicode MS</vt:lpstr>
      <vt:lpstr>Calibri</vt:lpstr>
      <vt:lpstr>Calibri Light</vt:lpstr>
      <vt:lpstr>Wingdings</vt:lpstr>
      <vt:lpstr>Office Theme</vt:lpstr>
      <vt:lpstr>PowerPoint Presentation</vt:lpstr>
      <vt:lpstr>Predicting Virality of Youtube Videos </vt:lpstr>
      <vt:lpstr>Topics</vt:lpstr>
      <vt:lpstr>Problem / Objective Statement</vt:lpstr>
      <vt:lpstr>Data Collection / Preprocessing </vt:lpstr>
      <vt:lpstr>Target Data / Belt Ranking System</vt:lpstr>
      <vt:lpstr>Visualization - View Count Frequency</vt:lpstr>
      <vt:lpstr>Correlation Graph of Selected features</vt:lpstr>
      <vt:lpstr>Numeric Modeling Results</vt:lpstr>
      <vt:lpstr>Text Preprocessing </vt:lpstr>
      <vt:lpstr>Text EDA (Few Examples)</vt:lpstr>
      <vt:lpstr>Text EDA (Continued – few more examples of interesting features)</vt:lpstr>
      <vt:lpstr>Text EDA (Example of discarded feature) </vt:lpstr>
      <vt:lpstr>Count and Density Based Feature Summary</vt:lpstr>
      <vt:lpstr>Text Modeling Results</vt:lpstr>
      <vt:lpstr>Final Model:  Numeric + Text Data</vt:lpstr>
      <vt:lpstr>Conclusion /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Virality of Youtube Videos </dc:title>
  <dc:creator>Wei Addi (Intersect Group)</dc:creator>
  <cp:lastModifiedBy>Addi Wei</cp:lastModifiedBy>
  <cp:revision>1</cp:revision>
  <dcterms:created xsi:type="dcterms:W3CDTF">2019-06-15T11:41:29Z</dcterms:created>
  <dcterms:modified xsi:type="dcterms:W3CDTF">2019-06-15T16:59:22Z</dcterms:modified>
</cp:coreProperties>
</file>