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8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223B-1DF8-44A1-9C3C-C7161EEE1A84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F90A-BAB2-4B50-AEAB-50A6649B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6959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867400"/>
            <a:ext cx="579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Laredo and Southaven reversed positions from 2018 to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 Destination vs. 2019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2835275" cy="43815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32194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66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2018 Destination vs. 2019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 Wei</dc:creator>
  <cp:lastModifiedBy>Addi Wei</cp:lastModifiedBy>
  <cp:revision>2</cp:revision>
  <dcterms:created xsi:type="dcterms:W3CDTF">2019-01-19T13:48:39Z</dcterms:created>
  <dcterms:modified xsi:type="dcterms:W3CDTF">2019-01-19T14:26:24Z</dcterms:modified>
</cp:coreProperties>
</file>