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280938483" r:id="rId6"/>
    <p:sldId id="1834756616" r:id="rId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