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278411930" r:id="rId6"/>
    <p:sldId id="951308491" r:id="rId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First 10 lines of iris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838200" y="1825625"/>
          <a:ext cx="5181600" cy="4351338"/>
        </p:xfrm>
        <a:graphic>
          <a:graphicData uri="http://schemas.openxmlformats.org/drawingml/2006/table">
            <a:tbl>
              <a:tblPr/>
              <a:tblGrid>
                <a:gridCol w="1036320"/>
                <a:gridCol w="1036320"/>
                <a:gridCol w="1036320"/>
                <a:gridCol w="1036320"/>
                <a:gridCol w="10363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Species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t/>
            </a:r>
          </a:p>
          <a:p>
            <a:r>
              <a:t>Hello World!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p3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4" name="rc4"/>
            <p:cNvSpPr/>
            <p:nvPr/>
          </p:nvSpPr>
          <p:spPr>
            <a:xfrm>
              <a:off x="1876495" y="4946531"/>
              <a:ext cx="933434" cy="347654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96617" y="4598877"/>
              <a:ext cx="933434" cy="69530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116739" y="4251222"/>
              <a:ext cx="933434" cy="1042964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236861" y="3903567"/>
              <a:ext cx="933434" cy="139061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6356983" y="3555913"/>
              <a:ext cx="933434" cy="173827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477105" y="3208258"/>
              <a:ext cx="933434" cy="2085928"/>
            </a:xfrm>
            <a:prstGeom prst="rect">
              <a:avLst/>
            </a:prstGeom>
            <a:solidFill>
              <a:srgbClr val="FF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8597227" y="2860603"/>
              <a:ext cx="933434" cy="2433582"/>
            </a:xfrm>
            <a:prstGeom prst="rect">
              <a:avLst/>
            </a:prstGeom>
            <a:solidFill>
              <a:srgbClr val="FF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9717349" y="2512949"/>
              <a:ext cx="933434" cy="2781237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25524" y="2512949"/>
              <a:ext cx="0" cy="2781237"/>
            </a:xfrm>
            <a:custGeom>
              <a:avLst/>
              <a:pathLst>
                <a:path w="0" h="2781237">
                  <a:moveTo>
                    <a:pt x="0" y="278123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41704" y="5294186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41704" y="4598877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41704" y="3903567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41704" y="3208258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41704" y="2512949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 rot="-5400000">
              <a:off x="1243523" y="5248756"/>
              <a:ext cx="70804" cy="9085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9" name="tx19"/>
            <p:cNvSpPr/>
            <p:nvPr/>
          </p:nvSpPr>
          <p:spPr>
            <a:xfrm rot="-5400000">
              <a:off x="1244171" y="4554095"/>
              <a:ext cx="70804" cy="8956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20" name="tx20"/>
            <p:cNvSpPr/>
            <p:nvPr/>
          </p:nvSpPr>
          <p:spPr>
            <a:xfrm rot="-5400000">
              <a:off x="1244410" y="3859024"/>
              <a:ext cx="70804" cy="8908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21" name="tx21"/>
            <p:cNvSpPr/>
            <p:nvPr/>
          </p:nvSpPr>
          <p:spPr>
            <a:xfrm rot="-5400000">
              <a:off x="1243557" y="3162862"/>
              <a:ext cx="70804" cy="9079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22" name="tx22"/>
            <p:cNvSpPr/>
            <p:nvPr/>
          </p:nvSpPr>
          <p:spPr>
            <a:xfrm rot="-5400000">
              <a:off x="1243523" y="2467519"/>
              <a:ext cx="70804" cy="9085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