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8114848" r:id="rId6"/>
    <p:sldId id="552348246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2018-01-08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Dummy date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