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647519584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599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09817" y="1895214"/>
              <a:ext cx="3779746" cy="389616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09817" y="5614277"/>
              <a:ext cx="3779746" cy="0"/>
            </a:xfrm>
            <a:custGeom>
              <a:avLst/>
              <a:pathLst>
                <a:path w="3779746" h="0">
                  <a:moveTo>
                    <a:pt x="0" y="0"/>
                  </a:moveTo>
                  <a:lnTo>
                    <a:pt x="3779746" y="0"/>
                  </a:lnTo>
                  <a:lnTo>
                    <a:pt x="37797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09817" y="4413611"/>
              <a:ext cx="3779746" cy="0"/>
            </a:xfrm>
            <a:custGeom>
              <a:avLst/>
              <a:pathLst>
                <a:path w="3779746" h="0">
                  <a:moveTo>
                    <a:pt x="0" y="0"/>
                  </a:moveTo>
                  <a:lnTo>
                    <a:pt x="3779746" y="0"/>
                  </a:lnTo>
                  <a:lnTo>
                    <a:pt x="37797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09817" y="3212945"/>
              <a:ext cx="3779746" cy="0"/>
            </a:xfrm>
            <a:custGeom>
              <a:avLst/>
              <a:pathLst>
                <a:path w="3779746" h="0">
                  <a:moveTo>
                    <a:pt x="0" y="0"/>
                  </a:moveTo>
                  <a:lnTo>
                    <a:pt x="3779746" y="0"/>
                  </a:lnTo>
                  <a:lnTo>
                    <a:pt x="37797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09817" y="2012278"/>
              <a:ext cx="3779746" cy="0"/>
            </a:xfrm>
            <a:custGeom>
              <a:avLst/>
              <a:pathLst>
                <a:path w="3779746" h="0">
                  <a:moveTo>
                    <a:pt x="0" y="0"/>
                  </a:moveTo>
                  <a:lnTo>
                    <a:pt x="3779746" y="0"/>
                  </a:lnTo>
                  <a:lnTo>
                    <a:pt x="377974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72520" y="1895214"/>
              <a:ext cx="0" cy="3896161"/>
            </a:xfrm>
            <a:custGeom>
              <a:avLst/>
              <a:pathLst>
                <a:path w="0" h="3896161">
                  <a:moveTo>
                    <a:pt x="0" y="38961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7001" y="1895214"/>
              <a:ext cx="0" cy="3896161"/>
            </a:xfrm>
            <a:custGeom>
              <a:avLst/>
              <a:pathLst>
                <a:path w="0" h="3896161">
                  <a:moveTo>
                    <a:pt x="0" y="38961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81483" y="1895214"/>
              <a:ext cx="0" cy="3896161"/>
            </a:xfrm>
            <a:custGeom>
              <a:avLst/>
              <a:pathLst>
                <a:path w="0" h="3896161">
                  <a:moveTo>
                    <a:pt x="0" y="38961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35964" y="1895214"/>
              <a:ext cx="0" cy="3896161"/>
            </a:xfrm>
            <a:custGeom>
              <a:avLst/>
              <a:pathLst>
                <a:path w="0" h="3896161">
                  <a:moveTo>
                    <a:pt x="0" y="38961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09817" y="5013944"/>
              <a:ext cx="3779746" cy="0"/>
            </a:xfrm>
            <a:custGeom>
              <a:avLst/>
              <a:pathLst>
                <a:path w="3779746" h="0">
                  <a:moveTo>
                    <a:pt x="0" y="0"/>
                  </a:moveTo>
                  <a:lnTo>
                    <a:pt x="3779746" y="0"/>
                  </a:lnTo>
                  <a:lnTo>
                    <a:pt x="37797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09817" y="3813278"/>
              <a:ext cx="3779746" cy="0"/>
            </a:xfrm>
            <a:custGeom>
              <a:avLst/>
              <a:pathLst>
                <a:path w="3779746" h="0">
                  <a:moveTo>
                    <a:pt x="0" y="0"/>
                  </a:moveTo>
                  <a:lnTo>
                    <a:pt x="3779746" y="0"/>
                  </a:lnTo>
                  <a:lnTo>
                    <a:pt x="37797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09817" y="2612612"/>
              <a:ext cx="3779746" cy="0"/>
            </a:xfrm>
            <a:custGeom>
              <a:avLst/>
              <a:pathLst>
                <a:path w="3779746" h="0">
                  <a:moveTo>
                    <a:pt x="0" y="0"/>
                  </a:moveTo>
                  <a:lnTo>
                    <a:pt x="3779746" y="0"/>
                  </a:lnTo>
                  <a:lnTo>
                    <a:pt x="377974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49761" y="1895214"/>
              <a:ext cx="0" cy="3896161"/>
            </a:xfrm>
            <a:custGeom>
              <a:avLst/>
              <a:pathLst>
                <a:path w="0" h="3896161">
                  <a:moveTo>
                    <a:pt x="0" y="38961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04242" y="1895214"/>
              <a:ext cx="0" cy="3896161"/>
            </a:xfrm>
            <a:custGeom>
              <a:avLst/>
              <a:pathLst>
                <a:path w="0" h="3896161">
                  <a:moveTo>
                    <a:pt x="0" y="38961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58723" y="1895214"/>
              <a:ext cx="0" cy="3896161"/>
            </a:xfrm>
            <a:custGeom>
              <a:avLst/>
              <a:pathLst>
                <a:path w="0" h="3896161">
                  <a:moveTo>
                    <a:pt x="0" y="38961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13205" y="1895214"/>
              <a:ext cx="0" cy="3896161"/>
            </a:xfrm>
            <a:custGeom>
              <a:avLst/>
              <a:pathLst>
                <a:path w="0" h="3896161">
                  <a:moveTo>
                    <a:pt x="0" y="38961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13328" y="534226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22432" y="534226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31535" y="540229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36087" y="528223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17880" y="534226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89548" y="5152039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30359" y="5336534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17880" y="528223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45191" y="534226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6262" y="529606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99672" y="528223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826984" y="522219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40814" y="5356093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63573" y="5536193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81465" y="546233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75892" y="527210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89548" y="539217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07599" y="5336534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680288" y="5156434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07599" y="527650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99672" y="516216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03204" y="527210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636087" y="558239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99498" y="5148333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826984" y="504209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17880" y="522219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07756" y="521207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08776" y="528223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08776" y="534226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1535" y="522219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826984" y="522219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389548" y="527210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22606" y="529606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495121" y="534226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22432" y="528223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17880" y="546233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5121" y="540229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36262" y="5356093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445191" y="540229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3328" y="528223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012151" y="539656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534911" y="539656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445191" y="540229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000785" y="5205101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03204" y="503197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821255" y="5336534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3328" y="522219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36087" y="534226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4224" y="528223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17880" y="534226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90808" y="33251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16237" y="344331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93477" y="3203180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461042" y="374731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411685" y="3383280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651938" y="344715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218972" y="3321430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894772" y="4173970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10971" y="3387119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72741" y="3805395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90220" y="405390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38996" y="362341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44701" y="3753737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31774" y="33251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56490" y="398745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604463" y="35052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552651" y="344331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53805" y="369370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25340" y="344331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60664" y="3811526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33720" y="3257938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33731" y="374731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20788" y="3203180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35770" y="332912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20075" y="356721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09015" y="35052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99911" y="326509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9008" y="3139574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34444" y="344331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58357" y="405390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65216" y="3871559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67460" y="3933837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749426" y="380939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32628" y="3081297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61755" y="344331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32628" y="3441497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602581" y="3323247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224627" y="3507185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556490" y="3687285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61042" y="374731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463081" y="350922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31774" y="3385162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749426" y="3749358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90220" y="4173970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556490" y="362725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53978" y="362929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651938" y="362725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29179" y="356721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83424" y="4351826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651938" y="3687285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204783" y="2526808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736619" y="3076185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74271" y="2592744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215513" y="2777671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400055" y="2651250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51512" y="217251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880942" y="3439740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69994" y="235743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97305" y="2657605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63816" y="2466774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403148" y="3074577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309308" y="295611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87926" y="283287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39563" y="3134610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728968" y="306853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303115" y="294992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406409" y="2837705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545432" y="2110951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543941" y="198939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34444" y="3143147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80356" y="270979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44115" y="319464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548526" y="211404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215513" y="3197905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92478" y="271281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74546" y="253753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20065" y="325793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24617" y="3197905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06134" y="2772844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78005" y="2661064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263789" y="2475852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39422" y="229414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304607" y="2771317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220788" y="3083113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031774" y="2784829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543941" y="246965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06209" y="2768368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10961" y="2837705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29169" y="325793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83375" y="289291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88002" y="2768368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80356" y="306999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736619" y="3076185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84908" y="2589726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86575" y="2706908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589460" y="300995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13860" y="313621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403148" y="301454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12219" y="288989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833720" y="307783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90543" y="4977600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090543" y="3777316"/>
              <a:ext cx="56643" cy="7126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90543" y="2575285"/>
              <a:ext cx="56643" cy="7263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175022" y="50139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175022" y="38132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175022" y="26126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049761" y="579137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004242" y="579137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958723" y="579137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913205" y="579137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021439" y="5852968"/>
              <a:ext cx="56643" cy="7165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975920" y="5851986"/>
              <a:ext cx="56643" cy="7263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930401" y="5853678"/>
              <a:ext cx="56643" cy="7094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884883" y="5851932"/>
              <a:ext cx="56643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735229" y="5962557"/>
              <a:ext cx="728922" cy="1199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580946" y="3783335"/>
              <a:ext cx="710300" cy="11991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133563" y="2663211"/>
              <a:ext cx="816647" cy="1299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205563" y="2727810"/>
              <a:ext cx="672647" cy="9631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205563" y="286955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267852" y="2924430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205563" y="3070724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254022" y="3111767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205563" y="3271892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243765" y="3302678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205563" y="3473060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235229" y="3495310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205563" y="3674228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227759" y="3696424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446709" y="2932760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446709" y="3133928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446709" y="3335641"/>
              <a:ext cx="141500" cy="7214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446709" y="3536264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446709" y="3744848"/>
              <a:ext cx="141500" cy="7268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133563" y="4106228"/>
              <a:ext cx="814461" cy="9171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205563" y="4163562"/>
              <a:ext cx="422374" cy="11534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205563" y="4347874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281321" y="4423632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205563" y="4549042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281321" y="4624800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205563" y="4750210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281321" y="4825968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431877" y="4417407"/>
              <a:ext cx="292933" cy="6635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431877" y="4607879"/>
              <a:ext cx="444147" cy="7705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431877" y="4793768"/>
              <a:ext cx="378499" cy="9233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