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000791146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p3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4"/>
            <p:cNvSpPr/>
            <p:nvPr/>
          </p:nvSpPr>
          <p:spPr>
            <a:xfrm>
              <a:off x="914400" y="914400"/>
              <a:ext cx="54863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286017" y="983989"/>
              <a:ext cx="4084546" cy="411682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86017" y="4913684"/>
              <a:ext cx="4084546" cy="0"/>
            </a:xfrm>
            <a:custGeom>
              <a:avLst/>
              <a:pathLst>
                <a:path w="4084546" h="0">
                  <a:moveTo>
                    <a:pt x="0" y="0"/>
                  </a:moveTo>
                  <a:lnTo>
                    <a:pt x="4084546" y="0"/>
                  </a:lnTo>
                  <a:lnTo>
                    <a:pt x="408454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86017" y="3645017"/>
              <a:ext cx="4084546" cy="0"/>
            </a:xfrm>
            <a:custGeom>
              <a:avLst/>
              <a:pathLst>
                <a:path w="4084546" h="0">
                  <a:moveTo>
                    <a:pt x="0" y="0"/>
                  </a:moveTo>
                  <a:lnTo>
                    <a:pt x="4084546" y="0"/>
                  </a:lnTo>
                  <a:lnTo>
                    <a:pt x="408454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86017" y="2376350"/>
              <a:ext cx="4084546" cy="0"/>
            </a:xfrm>
            <a:custGeom>
              <a:avLst/>
              <a:pathLst>
                <a:path w="4084546" h="0">
                  <a:moveTo>
                    <a:pt x="0" y="0"/>
                  </a:moveTo>
                  <a:lnTo>
                    <a:pt x="4084546" y="0"/>
                  </a:lnTo>
                  <a:lnTo>
                    <a:pt x="408454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286017" y="1107684"/>
              <a:ext cx="4084546" cy="0"/>
            </a:xfrm>
            <a:custGeom>
              <a:avLst/>
              <a:pathLst>
                <a:path w="4084546" h="0">
                  <a:moveTo>
                    <a:pt x="0" y="0"/>
                  </a:moveTo>
                  <a:lnTo>
                    <a:pt x="4084546" y="0"/>
                  </a:lnTo>
                  <a:lnTo>
                    <a:pt x="408454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677968" y="983989"/>
              <a:ext cx="0" cy="4116823"/>
            </a:xfrm>
            <a:custGeom>
              <a:avLst/>
              <a:pathLst>
                <a:path w="0" h="4116823">
                  <a:moveTo>
                    <a:pt x="0" y="41168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09419" y="983989"/>
              <a:ext cx="0" cy="4116823"/>
            </a:xfrm>
            <a:custGeom>
              <a:avLst/>
              <a:pathLst>
                <a:path w="0" h="4116823">
                  <a:moveTo>
                    <a:pt x="0" y="41168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40870" y="983989"/>
              <a:ext cx="0" cy="4116823"/>
            </a:xfrm>
            <a:custGeom>
              <a:avLst/>
              <a:pathLst>
                <a:path w="0" h="4116823">
                  <a:moveTo>
                    <a:pt x="0" y="41168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772322" y="983989"/>
              <a:ext cx="0" cy="4116823"/>
            </a:xfrm>
            <a:custGeom>
              <a:avLst/>
              <a:pathLst>
                <a:path w="0" h="4116823">
                  <a:moveTo>
                    <a:pt x="0" y="41168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86017" y="4279350"/>
              <a:ext cx="4084546" cy="0"/>
            </a:xfrm>
            <a:custGeom>
              <a:avLst/>
              <a:pathLst>
                <a:path w="4084546" h="0">
                  <a:moveTo>
                    <a:pt x="0" y="0"/>
                  </a:moveTo>
                  <a:lnTo>
                    <a:pt x="4084546" y="0"/>
                  </a:lnTo>
                  <a:lnTo>
                    <a:pt x="408454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86017" y="3010684"/>
              <a:ext cx="4084546" cy="0"/>
            </a:xfrm>
            <a:custGeom>
              <a:avLst/>
              <a:pathLst>
                <a:path w="4084546" h="0">
                  <a:moveTo>
                    <a:pt x="0" y="0"/>
                  </a:moveTo>
                  <a:lnTo>
                    <a:pt x="4084546" y="0"/>
                  </a:lnTo>
                  <a:lnTo>
                    <a:pt x="408454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86017" y="1742017"/>
              <a:ext cx="4084546" cy="0"/>
            </a:xfrm>
            <a:custGeom>
              <a:avLst/>
              <a:pathLst>
                <a:path w="4084546" h="0">
                  <a:moveTo>
                    <a:pt x="0" y="0"/>
                  </a:moveTo>
                  <a:lnTo>
                    <a:pt x="4084546" y="0"/>
                  </a:lnTo>
                  <a:lnTo>
                    <a:pt x="408454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93694" y="983989"/>
              <a:ext cx="0" cy="4116823"/>
            </a:xfrm>
            <a:custGeom>
              <a:avLst/>
              <a:pathLst>
                <a:path w="0" h="4116823">
                  <a:moveTo>
                    <a:pt x="0" y="41168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25145" y="983989"/>
              <a:ext cx="0" cy="4116823"/>
            </a:xfrm>
            <a:custGeom>
              <a:avLst/>
              <a:pathLst>
                <a:path w="0" h="4116823">
                  <a:moveTo>
                    <a:pt x="0" y="41168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56596" y="983989"/>
              <a:ext cx="0" cy="4116823"/>
            </a:xfrm>
            <a:custGeom>
              <a:avLst/>
              <a:pathLst>
                <a:path w="0" h="4116823">
                  <a:moveTo>
                    <a:pt x="0" y="41168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288047" y="983989"/>
              <a:ext cx="0" cy="4116823"/>
            </a:xfrm>
            <a:custGeom>
              <a:avLst/>
              <a:pathLst>
                <a:path w="0" h="4116823">
                  <a:moveTo>
                    <a:pt x="0" y="41168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264958" y="462807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058668" y="462807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852378" y="4691503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749233" y="456463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161813" y="462807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564269" y="4427645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743504" y="4622341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161813" y="456463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542943" y="462807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072498" y="4578466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574394" y="456463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955523" y="4501203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969353" y="4641900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453627" y="4832200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986974" y="475493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873705" y="4554512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564269" y="4681379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259230" y="4622341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878100" y="4432041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259230" y="4558908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574394" y="443777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254834" y="4554512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749233" y="4881803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251128" y="4423940"/>
              <a:ext cx="91421" cy="9142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955523" y="4310903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161813" y="4501203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151689" y="4491079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368103" y="456463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368103" y="462807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852378" y="4501203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955523" y="4501203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64269" y="4554512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381933" y="4578466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677539" y="462807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058668" y="456463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161813" y="475493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677539" y="4691503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072498" y="4641900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542943" y="4691503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264958" y="456463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156085" y="4685774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640359" y="4685774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542943" y="4691503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144718" y="4484108"/>
              <a:ext cx="97951" cy="979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254834" y="4300779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949794" y="4622341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264958" y="4501203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749233" y="462807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471248" y="456463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161813" y="462807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188680" y="2498735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567927" y="2623719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083653" y="2369986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643460" y="2944724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671073" y="2560286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849750" y="2627558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462966" y="2495036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031008" y="3395176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778056" y="2564124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332068" y="3006201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134153" y="3268310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052202" y="2814019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165604" y="2951143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260374" y="2498735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746605" y="3198458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879245" y="2689035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742767" y="2623719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959314" y="2887710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361637" y="2623719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750779" y="3012332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046926" y="2428144"/>
              <a:ext cx="150146" cy="15014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262331" y="2944724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464782" y="2369986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264370" y="2502731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571766" y="2754424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776100" y="2689035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982390" y="2435301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873790" y="2302979"/>
              <a:ext cx="146741" cy="14674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155347" y="2623719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856169" y="3268310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647634" y="3075765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649879" y="3141443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954935" y="3010197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153531" y="2241303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536476" y="2623719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153531" y="2621903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877363" y="2496852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468621" y="2690991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746605" y="2881291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643460" y="2944724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645500" y="2693031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260374" y="2562168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954935" y="2946764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134153" y="3395176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746605" y="2817858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851790" y="2819897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849750" y="2817858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365476" y="2754424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235054" y="3583232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849750" y="2881291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448776" y="1656213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942128" y="2236190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279841" y="1725550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459507" y="1920677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659443" y="1787456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795566" y="1281516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017178" y="2620146"/>
              <a:ext cx="146741" cy="14674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490958" y="1476644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872087" y="1793810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377082" y="1592780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662536" y="2234583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560999" y="2109324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970405" y="1979283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837375" y="2298016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934477" y="2228540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554806" y="2103131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665797" y="1984110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897184" y="1216556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895692" y="1088198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155347" y="2306552"/>
              <a:ext cx="139595" cy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070532" y="1849398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734230" y="2361449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900277" y="1219649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459507" y="2364710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867260" y="1852416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387813" y="1666944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356362" y="2428144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253217" y="2364710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557825" y="1915850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391272" y="1797269"/>
              <a:ext cx="143228" cy="14322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592450" y="1601857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106568" y="1409949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556297" y="1914322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464782" y="2243119"/>
              <a:ext cx="139595" cy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260374" y="1927835"/>
              <a:ext cx="135831" cy="13583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895692" y="1595664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450203" y="1911373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562652" y="1984110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150072" y="2428144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073550" y="2042716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862783" y="1911373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070532" y="2229998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942128" y="2236190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967386" y="1722531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861357" y="1846513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864241" y="2166564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457854" y="2299624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662536" y="2171149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348516" y="2039698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046926" y="2237844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1166743" y="4243007"/>
              <a:ext cx="56643" cy="7165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1166743" y="2974722"/>
              <a:ext cx="56643" cy="7126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1166743" y="1704691"/>
              <a:ext cx="56643" cy="7263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74" name="pl174"/>
            <p:cNvSpPr/>
            <p:nvPr/>
          </p:nvSpPr>
          <p:spPr>
            <a:xfrm>
              <a:off x="1251222" y="42793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251222" y="3010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251222" y="17420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193694" y="51008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3225145" y="51008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4256596" y="51008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5288047" y="51008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>
              <a:off x="2165372" y="5162405"/>
              <a:ext cx="56643" cy="7165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3196823" y="5161423"/>
              <a:ext cx="56643" cy="7263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4228274" y="5163115"/>
              <a:ext cx="56643" cy="7094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5259725" y="5161369"/>
              <a:ext cx="56643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2963829" y="5271994"/>
              <a:ext cx="728922" cy="1199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5400000">
              <a:off x="657146" y="2982441"/>
              <a:ext cx="710300" cy="1199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Petal.Length</a:t>
              </a:r>
            </a:p>
          </p:txBody>
        </p:sp>
        <p:sp>
          <p:nvSpPr>
            <p:cNvPr id="187" name="rc187"/>
            <p:cNvSpPr/>
            <p:nvPr/>
          </p:nvSpPr>
          <p:spPr>
            <a:xfrm>
              <a:off x="5514563" y="1862317"/>
              <a:ext cx="816647" cy="12990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5586563" y="1926916"/>
              <a:ext cx="672647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id="189" name="rc189"/>
            <p:cNvSpPr/>
            <p:nvPr/>
          </p:nvSpPr>
          <p:spPr>
            <a:xfrm>
              <a:off x="5586563" y="2068662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648852" y="2123536"/>
              <a:ext cx="91421" cy="9142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5586563" y="2269830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635022" y="2310873"/>
              <a:ext cx="119081" cy="11908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5586563" y="2470998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624765" y="2501784"/>
              <a:ext cx="139595" cy="139595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5586563" y="2672166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616229" y="2694416"/>
              <a:ext cx="156668" cy="156668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5586563" y="2873334"/>
              <a:ext cx="215999" cy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608759" y="2895530"/>
              <a:ext cx="171607" cy="17160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>
              <a:off x="5827709" y="2131866"/>
              <a:ext cx="141500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5827709" y="2333034"/>
              <a:ext cx="141500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5827709" y="2534747"/>
              <a:ext cx="141500" cy="7214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5827709" y="2735370"/>
              <a:ext cx="141500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5827709" y="2943954"/>
              <a:ext cx="141500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204" name="rc204"/>
            <p:cNvSpPr/>
            <p:nvPr/>
          </p:nvSpPr>
          <p:spPr>
            <a:xfrm>
              <a:off x="5514563" y="3305334"/>
              <a:ext cx="814461" cy="9171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5586563" y="3362668"/>
              <a:ext cx="422374" cy="11534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id="206" name="rc206"/>
            <p:cNvSpPr/>
            <p:nvPr/>
          </p:nvSpPr>
          <p:spPr>
            <a:xfrm>
              <a:off x="5586563" y="3546980"/>
              <a:ext cx="201167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662321" y="3622738"/>
              <a:ext cx="49651" cy="496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5586563" y="3748148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662321" y="3823906"/>
              <a:ext cx="49651" cy="4965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5586563" y="3949316"/>
              <a:ext cx="201167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662321" y="4025074"/>
              <a:ext cx="49651" cy="4965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2"/>
            <p:cNvSpPr/>
            <p:nvPr/>
          </p:nvSpPr>
          <p:spPr>
            <a:xfrm>
              <a:off x="5812877" y="3616513"/>
              <a:ext cx="292933" cy="6635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5812877" y="3806985"/>
              <a:ext cx="444147" cy="770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5812877" y="3992874"/>
              <a:ext cx="378499" cy="9233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</p:grp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7315200" y="1828800"/>
          <a:ext cx="4114800" cy="2743200"/>
        </p:xfrm>
        <a:graphic>
          <a:graphicData uri="http://schemas.openxmlformats.org/drawingml/2006/table">
            <a:tbl>
              <a:tblPr/>
              <a:tblGrid>
                <a:gridCol w="822960"/>
                <a:gridCol w="822960"/>
                <a:gridCol w="822960"/>
                <a:gridCol w="822960"/>
                <a:gridCol w="822960"/>
              </a:tblGrid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Sepal.Length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Sepal.Width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Petal.Length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Petal.Width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Species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