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9895114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270000" cy="96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