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73714927" r:id="rId6"/>
    <p:sldId id="1440370185" r:id="rId7"/>
    <p:sldId id="2110092545" r:id="rId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Relationship TargetMode="External" Target="http://www.wikipedia.org/" Type="http://schemas.openxmlformats.org/officeDocument/2006/relationships/hyperlink" Id="rId3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Hello Word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  <p:sp>
        <p:nvSpPr>
          <p:cNvPr id="2" name="Title Texts2"/>
          <p:cNvSpPr>
            <a:spLocks noGrp="true"/>
          </p:cNvSpPr>
          <p:nvPr>
            <p:ph idx="2"/>
          </p:nvPr>
        </p:nvSpPr>
        <p:spPr>
          <a:xfrm rot="0">
            <a:off x="2743200" y="2743200"/>
            <a:ext cx="1828800" cy="457200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3"/>
              </a:rPr>
              <a:t>dogs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