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445243151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p3"/>
          <p:cNvGrpSpPr/>
          <p:nvPr/>
        </p:nvGrpSpPr>
        <p:grpSpPr>
          <a:xfrm>
            <a:off x="838200" y="1825625"/>
            <a:ext cx="4572000" cy="3657600"/>
            <a:chOff x="838200" y="1825625"/>
            <a:chExt cx="4572000" cy="3657600"/>
          </a:xfrm>
        </p:grpSpPr>
        <p:sp>
          <p:nvSpPr>
            <p:cNvPr id="4" name="rc4"/>
            <p:cNvSpPr/>
            <p:nvPr/>
          </p:nvSpPr>
          <p:spPr>
            <a:xfrm>
              <a:off x="1656362" y="4258255"/>
              <a:ext cx="467279" cy="349061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17097" y="3909194"/>
              <a:ext cx="467279" cy="69812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777832" y="3560133"/>
              <a:ext cx="467279" cy="104718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338567" y="3211071"/>
              <a:ext cx="467279" cy="1396245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899303" y="2862010"/>
              <a:ext cx="467279" cy="1745306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460038" y="2512948"/>
              <a:ext cx="467279" cy="2094368"/>
            </a:xfrm>
            <a:prstGeom prst="rect">
              <a:avLst/>
            </a:prstGeom>
            <a:solidFill>
              <a:srgbClr val="FF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25524" y="2512948"/>
              <a:ext cx="0" cy="2094368"/>
            </a:xfrm>
            <a:custGeom>
              <a:avLst/>
              <a:pathLst>
                <a:path w="0" h="2094368">
                  <a:moveTo>
                    <a:pt x="0" y="20943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41703" y="460731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41703" y="4258255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41703" y="3909194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41703" y="3560133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41703" y="3211071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41703" y="2862010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41703" y="2512948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 rot="-5400000">
              <a:off x="1243523" y="4561887"/>
              <a:ext cx="70804" cy="9085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1244512" y="4213815"/>
              <a:ext cx="70804" cy="888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" name="tx20"/>
            <p:cNvSpPr/>
            <p:nvPr/>
          </p:nvSpPr>
          <p:spPr>
            <a:xfrm rot="-5400000">
              <a:off x="1244171" y="3864412"/>
              <a:ext cx="70804" cy="8956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1243523" y="3514703"/>
              <a:ext cx="70804" cy="9085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1244410" y="3166528"/>
              <a:ext cx="70804" cy="8908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1244171" y="2817228"/>
              <a:ext cx="70804" cy="8956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1243557" y="2467553"/>
              <a:ext cx="70804" cy="9079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</p:grp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6400800" y="0"/>
            <a:ext cx="2743200" cy="18288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