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E991-3CBD-6D14-BE1F-7CCB4A0E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C8E475-A147-DEE2-7C43-7EE948DC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F5B15-8620-A604-453E-B9E8F226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ABA0D-1716-B224-1BA2-D39A5FBB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46528-D307-B352-5974-87D444BC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D8330-6CC0-CE1A-ADF5-18134E74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57BBB-9D70-BB70-B292-01E3B229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042EA-9303-8D48-9795-3B1AE54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37C00-C032-BDC8-1DF4-11FE5EAD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994E9-8C5E-4B62-35DD-B1B4485B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6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3681E4-058D-6687-5A8C-9D7E2D1B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A6098-CEA0-E840-0975-14C6E9DE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1FD76-4276-3383-991D-DDC331F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BC19E-AF87-43B5-EF02-D6B6119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4213D-3B7D-7BAA-0C08-DB045DB7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109C0-C009-EA1D-69A8-7778CA69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7988-7CD4-8058-7FBF-EF795506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8C671-618A-256C-E8AC-39045879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F6CE2-B7C6-A21A-9D33-2AA3B063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DF7D2-44E1-BA1E-2E33-84353B9B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8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19FB-CD02-7A04-65E4-7FD564E8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0D366-9F89-4549-EB8F-04F45E50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EFC6C-D6BA-FBF7-A233-482D59B0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F200E-2B08-A6AE-1F84-0F90A007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C3563-BAC6-1C59-41B0-4675D00B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3AE7-059B-9D85-C29E-3C7B36A4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3C4D0-0ED6-2547-A4A4-845F4B798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45B12-230D-6181-BA30-5D4E4DA9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B32BE-D755-8B69-6ED4-657F76CA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58E82-07B1-6C17-A84A-4953B7B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998CD-2ED2-04F4-0DEA-F5F35E74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B233C-D129-6B09-E6A8-EFB9E118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2CC1C-A1EB-498A-D3A9-1E0825EF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5B76-D4AE-6887-26CA-4C6B6EF7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6D012-6C03-3836-7F4E-66A0E852E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CD1A15-AFF0-9F9E-2712-68A79465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0CE85-168E-28AB-6F80-6A936652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FA11E2-69B5-4DCA-7B5A-5A8BBECA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FDCBB9-BAFC-04A6-2492-611532A1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E9C1-D429-88B7-628B-88379B9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DFDC6-C88C-7BFD-0FF1-989D218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9EFB3-2637-E43D-4B2F-5DCB1FD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F50423-E870-3A29-2DA3-3A05871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8D452-EE0B-CFEB-C281-794CAEC5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C6498-3B74-C540-6389-33CC325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0283E-2785-C41A-4A56-F5BFF05D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65DE4-C8B6-4F25-CE84-5ECA6C40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92AB5-39CF-D948-BFE7-7A916094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9E6E6-B21E-8578-2521-8A22339E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F1C18-E72C-5330-14B9-95F30CF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77259-AE64-2C8C-61EA-E08C17A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D50AF-896D-960E-A9FE-8A425108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CDC1-D46D-D185-B435-45CCF6C2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F34603-90AB-AF57-9CFD-0D689E999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C8D35-DB76-02E2-B81F-D23CEA0C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B1D96-B480-7F45-41C3-23AAFE04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9940E-15D1-CC62-9331-1D963AC0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53D6C-2F13-7F0C-0069-5D403C51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3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FBBEF3-B114-91D3-F5EB-703A48C2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37EBD-E7BA-87BE-B054-BFF4733A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7D9C9-3F4B-52D3-32BB-13F27CD68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178B-449C-41BC-A001-63F812EB124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C202A-DE76-1B2A-6A3F-E6421AA5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92123-B9F3-BA8A-9E43-D1B5CE82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1DAE-8444-4C7E-951F-B7F53EF13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A03CCC9-12C4-8B12-CA19-22A75B293749}"/>
              </a:ext>
            </a:extLst>
          </p:cNvPr>
          <p:cNvSpPr/>
          <p:nvPr/>
        </p:nvSpPr>
        <p:spPr>
          <a:xfrm>
            <a:off x="274546" y="2685878"/>
            <a:ext cx="2829898" cy="123612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flomesh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67670B-AEFC-8667-2682-021E25B1B8F1}"/>
              </a:ext>
            </a:extLst>
          </p:cNvPr>
          <p:cNvSpPr/>
          <p:nvPr/>
        </p:nvSpPr>
        <p:spPr>
          <a:xfrm>
            <a:off x="3939822" y="1190977"/>
            <a:ext cx="3527777" cy="418253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echo-consumer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8D971F-6C62-88B1-76B8-5B0126D15363}"/>
              </a:ext>
            </a:extLst>
          </p:cNvPr>
          <p:cNvSpPr/>
          <p:nvPr/>
        </p:nvSpPr>
        <p:spPr>
          <a:xfrm>
            <a:off x="7603067" y="2685878"/>
            <a:ext cx="3335866" cy="123612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echo-grpc-server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F0B1E6-3D73-9AD8-1BCA-DA6A8DDDB04B}"/>
              </a:ext>
            </a:extLst>
          </p:cNvPr>
          <p:cNvSpPr/>
          <p:nvPr/>
        </p:nvSpPr>
        <p:spPr>
          <a:xfrm>
            <a:off x="7604449" y="4179290"/>
            <a:ext cx="3335866" cy="123612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echo-dubbo-server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2D4981-4880-64FC-6C71-A905C850A4F4}"/>
              </a:ext>
            </a:extLst>
          </p:cNvPr>
          <p:cNvSpPr/>
          <p:nvPr/>
        </p:nvSpPr>
        <p:spPr>
          <a:xfrm>
            <a:off x="7603067" y="1190978"/>
            <a:ext cx="3335866" cy="123612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dirty="0"/>
              <a:t>echo-http-server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35F38A-B93F-BE54-8216-6FC6EE46DC82}"/>
              </a:ext>
            </a:extLst>
          </p:cNvPr>
          <p:cNvSpPr/>
          <p:nvPr/>
        </p:nvSpPr>
        <p:spPr>
          <a:xfrm>
            <a:off x="664663" y="3085286"/>
            <a:ext cx="2086583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pipy-echo-ingress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472A5-5265-3346-077B-2FDC28FC8F45}"/>
              </a:ext>
            </a:extLst>
          </p:cNvPr>
          <p:cNvSpPr/>
          <p:nvPr/>
        </p:nvSpPr>
        <p:spPr>
          <a:xfrm>
            <a:off x="4344841" y="1668534"/>
            <a:ext cx="2750226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echo-http-consumer-v1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7B5E2-B5B5-C35A-D5A7-7CF694013F84}"/>
              </a:ext>
            </a:extLst>
          </p:cNvPr>
          <p:cNvSpPr/>
          <p:nvPr/>
        </p:nvSpPr>
        <p:spPr>
          <a:xfrm>
            <a:off x="7934707" y="1668534"/>
            <a:ext cx="2750226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echo-http-server-v1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E292D5-D645-1385-7F9B-B3B5A09AA94F}"/>
              </a:ext>
            </a:extLst>
          </p:cNvPr>
          <p:cNvSpPr/>
          <p:nvPr/>
        </p:nvSpPr>
        <p:spPr>
          <a:xfrm>
            <a:off x="4344841" y="3085286"/>
            <a:ext cx="2750226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echo-grpc-consumer-v1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DF9D85-DC7D-E4D0-FD34-4617B52E72D2}"/>
              </a:ext>
            </a:extLst>
          </p:cNvPr>
          <p:cNvSpPr/>
          <p:nvPr/>
        </p:nvSpPr>
        <p:spPr>
          <a:xfrm>
            <a:off x="7934707" y="3085286"/>
            <a:ext cx="2750226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echo-grpc-server-v1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4F5B12-9D94-3DC9-45E0-E849409B4717}"/>
              </a:ext>
            </a:extLst>
          </p:cNvPr>
          <p:cNvSpPr/>
          <p:nvPr/>
        </p:nvSpPr>
        <p:spPr>
          <a:xfrm>
            <a:off x="4344841" y="4541546"/>
            <a:ext cx="2750226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echo-dubbo-consumer-v1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F60F4F-13E5-40CE-D178-17762DF539AC}"/>
              </a:ext>
            </a:extLst>
          </p:cNvPr>
          <p:cNvSpPr/>
          <p:nvPr/>
        </p:nvSpPr>
        <p:spPr>
          <a:xfrm>
            <a:off x="7934707" y="4541546"/>
            <a:ext cx="2750226" cy="3404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echo-dubbo-server-v1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 descr="httpEcho">
            <a:extLst>
              <a:ext uri="{FF2B5EF4-FFF2-40B4-BE49-F238E27FC236}">
                <a16:creationId xmlns:a16="http://schemas.microsoft.com/office/drawing/2014/main" id="{CBE0C90F-93B1-A353-ED45-4091BE6B30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51246" y="1838768"/>
            <a:ext cx="1593595" cy="14167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85F77F-7F33-E953-6CEC-09BBC3F8223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1246" y="3255520"/>
            <a:ext cx="159359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BC8269-39C4-7905-F39C-B89572FD0EE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751246" y="3255520"/>
            <a:ext cx="1593595" cy="145626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7904CB-F3FC-BB77-2833-BCE5832A5C9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95067" y="1838768"/>
            <a:ext cx="83964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3968C4D-623B-8B96-F702-73B8BC1755D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5067" y="3255520"/>
            <a:ext cx="83964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C1898C5-EE33-9E42-9635-AA223D480AF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095067" y="4711780"/>
            <a:ext cx="83964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B57FB46-C9D3-7609-D977-E81EC7C348E5}"/>
              </a:ext>
            </a:extLst>
          </p:cNvPr>
          <p:cNvSpPr/>
          <p:nvPr/>
        </p:nvSpPr>
        <p:spPr>
          <a:xfrm>
            <a:off x="2559343" y="2285793"/>
            <a:ext cx="1301465" cy="27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/httpEcho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3713589-FACA-EAC1-FF3C-A227D095273E}"/>
              </a:ext>
            </a:extLst>
          </p:cNvPr>
          <p:cNvSpPr/>
          <p:nvPr/>
        </p:nvSpPr>
        <p:spPr>
          <a:xfrm>
            <a:off x="2536767" y="3911385"/>
            <a:ext cx="1301465" cy="27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/dubboEcho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59D54A-C870-0A99-2C6F-C6D583116A4F}"/>
              </a:ext>
            </a:extLst>
          </p:cNvPr>
          <p:cNvSpPr/>
          <p:nvPr/>
        </p:nvSpPr>
        <p:spPr>
          <a:xfrm>
            <a:off x="2920587" y="3239701"/>
            <a:ext cx="1301465" cy="27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/grpcEcho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9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力</dc:creator>
  <cp:lastModifiedBy>白 力</cp:lastModifiedBy>
  <cp:revision>5</cp:revision>
  <dcterms:created xsi:type="dcterms:W3CDTF">2022-05-31T03:20:18Z</dcterms:created>
  <dcterms:modified xsi:type="dcterms:W3CDTF">2022-05-31T03:40:09Z</dcterms:modified>
</cp:coreProperties>
</file>