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979" autoAdjust="0"/>
    <p:restoredTop sz="92446" autoAdjust="0"/>
  </p:normalViewPr>
  <p:slideViewPr>
    <p:cSldViewPr snapToGrid="0">
      <p:cViewPr varScale="1">
        <p:scale>
          <a:sx n="100" d="100"/>
          <a:sy n="100" d="100"/>
        </p:scale>
        <p:origin x="78" y="112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7879DBA-B07A-4883-8C21-9639828974E2}" type="datetime1">
              <a:rPr lang="ko-KR" altLang="en-US"/>
              <a:pPr lvl="0">
                <a:defRPr/>
              </a:pPr>
              <a:t>2023-07-24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116DFA1-E8F9-45A9-84A4-F0BE1723F25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46CA-A496-44DF-9126-ECA3331E0D55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79E9-04B3-4DA1-AE0A-B2C5C6715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0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DE74-8350-441D-8FE6-257DDD635668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79E9-04B3-4DA1-AE0A-B2C5C6715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63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46C1-EBD0-4345-B0AC-7A27D161E079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79E9-04B3-4DA1-AE0A-B2C5C6715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15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06E-A524-4268-B46B-2AC021CD6326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79E9-04B3-4DA1-AE0A-B2C5C6715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5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2AA-D86A-4DB9-A323-2008FC177D31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79E9-04B3-4DA1-AE0A-B2C5C6715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70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A8F2-2112-4E9D-B2A7-BF6008D028A6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79E9-04B3-4DA1-AE0A-B2C5C6715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15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AC25-C480-4502-834E-E2EDCA9CB126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79E9-04B3-4DA1-AE0A-B2C5C6715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28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2811-3EA1-44CD-82CA-321BBAB598BC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79E9-04B3-4DA1-AE0A-B2C5C6715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59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5E1F-B790-4135-9AB5-F7711BCE09EE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79E9-04B3-4DA1-AE0A-B2C5C6715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51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4828-EE8F-4A36-A78A-09B92143976E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79E9-04B3-4DA1-AE0A-B2C5C6715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78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C8F7-95AB-493C-A44D-68CE6637F898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79E9-04B3-4DA1-AE0A-B2C5C6715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6645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56631-C5B0-4F8A-B952-906F81081410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F79E9-04B3-4DA1-AE0A-B2C5C6715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39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618914"/>
            <a:ext cx="12192000" cy="2390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2"/>
            <a:ext cx="12192000" cy="1618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pic>
        <p:nvPicPr>
          <p:cNvPr id="9" name="그림 8" descr="텍스트, 표지판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50554" y="233179"/>
            <a:ext cx="1241571" cy="364711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330890" y="3301924"/>
            <a:ext cx="605685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330890" y="1625506"/>
            <a:ext cx="1826069" cy="3568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latin typeface="HY헤드라인M"/>
                <a:ea typeface="HY헤드라인M"/>
              </a:rPr>
              <a:t>유플렉스 소프트</a:t>
            </a:r>
            <a:endParaRPr lang="ko-KR" altLang="en-US" sz="1600">
              <a:latin typeface="HY헤드라인M"/>
              <a:ea typeface="HY헤드라인M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0890" y="2567452"/>
            <a:ext cx="5524241" cy="573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latin typeface="HY헤드라인M"/>
                <a:ea typeface="HY헤드라인M"/>
              </a:rPr>
              <a:t>자기소개 홈페이지 만들기</a:t>
            </a:r>
            <a:endParaRPr lang="ko-KR" altLang="en-US" sz="3200" b="1">
              <a:latin typeface="HY헤드라인M"/>
              <a:ea typeface="HY헤드라인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0890" y="2179164"/>
            <a:ext cx="1787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HY헤드라인M"/>
                <a:ea typeface="HY헤드라인M"/>
              </a:rPr>
              <a:t>개인 프로젝트</a:t>
            </a:r>
            <a:endParaRPr lang="ko-KR" altLang="en-US" b="1">
              <a:latin typeface="HY헤드라인M"/>
              <a:ea typeface="HY헤드라인M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F4F79E9-04B3-4DA1-AE0A-B2C5C67155E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645091" y="3609440"/>
          <a:ext cx="517234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364"/>
                <a:gridCol w="1543431"/>
                <a:gridCol w="2976546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800" b="0">
                        <a:solidFill>
                          <a:schemeClr val="tx1"/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  <a:latin typeface="HY헤드라인M"/>
                          <a:ea typeface="HY헤드라인M"/>
                        </a:rPr>
                        <a:t>학과</a:t>
                      </a:r>
                      <a:endParaRPr lang="ko-KR" altLang="en-US" b="0">
                        <a:solidFill>
                          <a:schemeClr val="tx1"/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>
                        <a:buNone/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  <a:latin typeface="HY헤드라인M"/>
                          <a:ea typeface="HY헤드라인M"/>
                        </a:rPr>
                        <a:t>산업경영공학과</a:t>
                      </a:r>
                      <a:endParaRPr lang="ko-KR" altLang="en-US" b="0">
                        <a:solidFill>
                          <a:schemeClr val="tx1"/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b="0">
                        <a:solidFill>
                          <a:schemeClr val="tx1"/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  <a:latin typeface="HY헤드라인M"/>
                          <a:ea typeface="HY헤드라인M"/>
                        </a:rPr>
                        <a:t>이름</a:t>
                      </a:r>
                      <a:endParaRPr lang="ko-KR" altLang="en-US" b="0">
                        <a:solidFill>
                          <a:schemeClr val="tx1"/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>
                        <a:buNone/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  <a:latin typeface="HY헤드라인M"/>
                          <a:ea typeface="HY헤드라인M"/>
                        </a:rPr>
                        <a:t>김채윤</a:t>
                      </a:r>
                      <a:endParaRPr lang="ko-KR" altLang="en-US" b="0">
                        <a:solidFill>
                          <a:schemeClr val="tx1"/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b="0">
                        <a:solidFill>
                          <a:schemeClr val="tx1"/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  <a:latin typeface="HY헤드라인M"/>
                          <a:ea typeface="HY헤드라인M"/>
                        </a:rPr>
                        <a:t>작성일자</a:t>
                      </a:r>
                      <a:endParaRPr lang="ko-KR" altLang="en-US" b="0">
                        <a:solidFill>
                          <a:schemeClr val="tx1"/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>
                        <a:buNone/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HY헤드라인M"/>
                          <a:ea typeface="HY헤드라인M"/>
                        </a:rPr>
                        <a:t>23.07.24</a:t>
                      </a:r>
                      <a:endParaRPr lang="en-US" altLang="ko-KR" b="0">
                        <a:solidFill>
                          <a:schemeClr val="tx1"/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240161" y="6588397"/>
            <a:ext cx="3103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ko-KR" altLang="en-US" sz="1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0373" y="1048731"/>
            <a:ext cx="3156238" cy="597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400">
                <a:solidFill>
                  <a:schemeClr val="tx2">
                    <a:lumMod val="75000"/>
                  </a:schemeClr>
                </a:solidFill>
                <a:latin typeface="HY헤드라인M"/>
                <a:ea typeface="HY헤드라인M"/>
              </a:rPr>
              <a:t>목차</a:t>
            </a:r>
            <a:endParaRPr lang="ko-KR" altLang="en-US" sz="3400">
              <a:solidFill>
                <a:schemeClr val="tx2">
                  <a:lumMod val="75000"/>
                </a:schemeClr>
              </a:solidFill>
              <a:latin typeface="HY헤드라인M"/>
              <a:ea typeface="HY헤드라인M"/>
            </a:endParaRPr>
          </a:p>
        </p:txBody>
      </p:sp>
      <p:pic>
        <p:nvPicPr>
          <p:cNvPr id="2" name="그림 1" descr="텍스트, 표지판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50554" y="233179"/>
            <a:ext cx="1241571" cy="36471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2"/>
            <a:ext cx="12192000" cy="1618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618914"/>
            <a:ext cx="12192000" cy="2390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F4F79E9-04B3-4DA1-AE0A-B2C5C67155E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30" name="내용 개체 틀 2"/>
          <p:cNvSpPr>
            <a:spLocks noGrp="1"/>
          </p:cNvSpPr>
          <p:nvPr/>
        </p:nvSpPr>
        <p:spPr>
          <a:xfrm>
            <a:off x="1819275" y="2216150"/>
            <a:ext cx="6543675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444000" lvl="0" indent="-444000" defTabSz="914400" latinLnBrk="1">
              <a:lnSpc>
                <a:spcPct val="90000"/>
              </a:lnSpc>
              <a:spcBef>
                <a:spcPts val="1000"/>
              </a:spcBef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  <a:t>프로젝트의 목표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chemeClr val="tx1"/>
              </a:solidFill>
              <a:latin typeface="HY헤드라인M"/>
              <a:ea typeface="HY헤드라인M"/>
            </a:endParaRPr>
          </a:p>
          <a:p>
            <a:pPr marL="444000" lvl="0" indent="-444000" defTabSz="914400" latinLnBrk="1">
              <a:lnSpc>
                <a:spcPct val="90000"/>
              </a:lnSpc>
              <a:spcBef>
                <a:spcPts val="1000"/>
              </a:spcBef>
              <a:buAutoNum type="arabicPeriod"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HY헤드라인M"/>
              <a:ea typeface="HY헤드라인M"/>
            </a:endParaRPr>
          </a:p>
          <a:p>
            <a:pPr marL="444000" lvl="0" indent="-444000" defTabSz="914400" latinLnBrk="1">
              <a:lnSpc>
                <a:spcPct val="90000"/>
              </a:lnSpc>
              <a:spcBef>
                <a:spcPts val="1000"/>
              </a:spcBef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  <a:t>제작 홈페이지 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chemeClr val="tx1"/>
              </a:solidFill>
              <a:latin typeface="HY헤드라인M"/>
              <a:ea typeface="HY헤드라인M"/>
            </a:endParaRPr>
          </a:p>
          <a:p>
            <a:pPr marL="444000" lvl="0" indent="-444000" defTabSz="914400" latinLnBrk="1">
              <a:lnSpc>
                <a:spcPct val="90000"/>
              </a:lnSpc>
              <a:spcBef>
                <a:spcPts val="1000"/>
              </a:spcBef>
              <a:buAutoNum type="arabicPeriod"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HY헤드라인M"/>
              <a:ea typeface="HY헤드라인M"/>
            </a:endParaRPr>
          </a:p>
          <a:p>
            <a:pPr marL="444000" lvl="0" indent="-444000" defTabSz="914400" latinLnBrk="1">
              <a:lnSpc>
                <a:spcPct val="90000"/>
              </a:lnSpc>
              <a:spcBef>
                <a:spcPts val="1000"/>
              </a:spcBef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  <a:t>느낀 점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240161" y="6588397"/>
            <a:ext cx="3103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ko-KR" altLang="en-US" sz="1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9105" y="352354"/>
            <a:ext cx="373309" cy="2963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latin typeface="+mj-ea"/>
                <a:ea typeface="+mj-ea"/>
              </a:rPr>
              <a:t>1</a:t>
            </a:r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998" y="324831"/>
            <a:ext cx="3156238" cy="359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HY헤드라인M"/>
                <a:ea typeface="HY헤드라인M"/>
              </a:rPr>
              <a:t>프로젝트 목표</a:t>
            </a:r>
            <a:endParaRPr lang="ko-KR" altLang="en-US">
              <a:solidFill>
                <a:schemeClr val="tx2">
                  <a:lumMod val="75000"/>
                </a:schemeClr>
              </a:solidFill>
              <a:latin typeface="HY헤드라인M"/>
              <a:ea typeface="HY헤드라인M"/>
            </a:endParaRPr>
          </a:p>
        </p:txBody>
      </p:sp>
      <p:pic>
        <p:nvPicPr>
          <p:cNvPr id="2" name="그림 1" descr="텍스트, 표지판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50554" y="233179"/>
            <a:ext cx="1241571" cy="36471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2"/>
            <a:ext cx="12192000" cy="1618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618914"/>
            <a:ext cx="12192000" cy="2390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F4F79E9-04B3-4DA1-AE0A-B2C5C67155E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30" name=""/>
          <p:cNvSpPr/>
          <p:nvPr/>
        </p:nvSpPr>
        <p:spPr>
          <a:xfrm>
            <a:off x="738187" y="2190750"/>
            <a:ext cx="10715626" cy="2219325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94" anchor="ctr" anchorCtr="0"/>
          <a:p>
            <a:pPr algn="just">
              <a:defRPr/>
            </a:pPr>
            <a:r>
              <a:rPr lang="en-US" altLang="ko-KR">
                <a:solidFill>
                  <a:schemeClr val="tx1"/>
                </a:solidFill>
                <a:latin typeface="HY헤드라인M"/>
                <a:ea typeface="HY헤드라인M"/>
              </a:rPr>
              <a:t>1.</a:t>
            </a:r>
            <a:r>
              <a:rPr lang="ko-KR" altLang="en-US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HY헤드라인M"/>
                <a:ea typeface="HY헤드라인M"/>
              </a:rPr>
              <a:t>HTML</a:t>
            </a:r>
            <a:r>
              <a:rPr lang="ko-KR" altLang="en-US">
                <a:solidFill>
                  <a:schemeClr val="tx1"/>
                </a:solidFill>
                <a:latin typeface="HY헤드라인M"/>
                <a:ea typeface="HY헤드라인M"/>
              </a:rPr>
              <a:t>을 활용하여 자기소개 홈페이지 작성</a:t>
            </a:r>
            <a:endParaRPr lang="ko-KR" altLang="en-US">
              <a:solidFill>
                <a:schemeClr val="tx1"/>
              </a:solidFill>
              <a:latin typeface="HY헤드라인M"/>
              <a:ea typeface="HY헤드라인M"/>
            </a:endParaRPr>
          </a:p>
          <a:p>
            <a:pPr algn="just">
              <a:defRPr/>
            </a:pPr>
            <a:endParaRPr lang="ko-KR" altLang="en-US">
              <a:solidFill>
                <a:schemeClr val="tx1"/>
              </a:solidFill>
              <a:latin typeface="HY헤드라인M"/>
              <a:ea typeface="HY헤드라인M"/>
            </a:endParaRPr>
          </a:p>
          <a:p>
            <a:pPr algn="just">
              <a:defRPr/>
            </a:pPr>
            <a:r>
              <a:rPr lang="en-US" altLang="ko-KR">
                <a:solidFill>
                  <a:schemeClr val="tx1"/>
                </a:solidFill>
                <a:latin typeface="HY헤드라인M"/>
                <a:ea typeface="HY헤드라인M"/>
              </a:rPr>
              <a:t>2.</a:t>
            </a:r>
            <a:r>
              <a:rPr lang="ko-KR" altLang="en-US">
                <a:solidFill>
                  <a:schemeClr val="tx1"/>
                </a:solidFill>
                <a:latin typeface="HY헤드라인M"/>
                <a:ea typeface="HY헤드라인M"/>
              </a:rPr>
              <a:t> 워드프로세스의 이해</a:t>
            </a:r>
            <a:endParaRPr lang="ko-KR" altLang="en-US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240161" y="6588397"/>
            <a:ext cx="3103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ko-KR" altLang="en-US" sz="1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9105" y="352354"/>
            <a:ext cx="373309" cy="2963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latin typeface="+mj-ea"/>
                <a:ea typeface="+mj-ea"/>
              </a:rPr>
              <a:t>2</a:t>
            </a:r>
            <a:endParaRPr lang="en-US" altLang="ko-KR" sz="16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998" y="324831"/>
            <a:ext cx="3156238" cy="359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HY헤드라인M"/>
                <a:ea typeface="HY헤드라인M"/>
              </a:rPr>
              <a:t>제작 홈페이지</a:t>
            </a:r>
            <a:endParaRPr lang="ko-KR" altLang="en-US">
              <a:solidFill>
                <a:schemeClr val="tx2">
                  <a:lumMod val="75000"/>
                </a:schemeClr>
              </a:solidFill>
              <a:latin typeface="HY헤드라인M"/>
              <a:ea typeface="HY헤드라인M"/>
            </a:endParaRPr>
          </a:p>
        </p:txBody>
      </p:sp>
      <p:pic>
        <p:nvPicPr>
          <p:cNvPr id="2" name="그림 1" descr="텍스트, 표지판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50554" y="233179"/>
            <a:ext cx="1241571" cy="36471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2"/>
            <a:ext cx="12192000" cy="1618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618914"/>
            <a:ext cx="12192000" cy="2390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F4F79E9-04B3-4DA1-AE0A-B2C5C67155E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31" name=""/>
          <p:cNvSpPr/>
          <p:nvPr/>
        </p:nvSpPr>
        <p:spPr>
          <a:xfrm>
            <a:off x="8129590" y="1162050"/>
            <a:ext cx="3600450" cy="4552950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vert="horz" wrap="square" lIns="144018" tIns="45720" rIns="91440" bIns="45720" anchor="ctr" anchorCtr="0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Y헤드라인M"/>
                <a:ea typeface="HY헤드라인M"/>
              </a:rPr>
              <a:t>인트로 페이지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HY헤드라인M"/>
              <a:ea typeface="HY헤드라인M"/>
            </a:endParaRPr>
          </a:p>
          <a:p>
            <a:pPr marL="0" indent="0" algn="just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HY헤드라인M"/>
              <a:ea typeface="HY헤드라인M"/>
            </a:endParaRPr>
          </a:p>
          <a:p>
            <a:pPr algn="just" defTabSz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spc="100">
                <a:solidFill>
                  <a:srgbClr val="000000"/>
                </a:solidFill>
                <a:latin typeface="HY헤드라인M"/>
                <a:ea typeface="HY헤드라인M"/>
              </a:rPr>
              <a:t>1. </a:t>
            </a:r>
            <a:r>
              <a:rPr lang="ko-KR" altLang="en-US" sz="1800" spc="100">
                <a:solidFill>
                  <a:srgbClr val="000000"/>
                </a:solidFill>
                <a:latin typeface="HY헤드라인M"/>
                <a:ea typeface="HY헤드라인M"/>
              </a:rPr>
              <a:t>시작 페이지</a:t>
            </a:r>
            <a:r>
              <a:rPr lang="en-US" altLang="ko-KR" sz="1800" spc="100">
                <a:solidFill>
                  <a:srgbClr val="000000"/>
                </a:solidFill>
                <a:latin typeface="HY헤드라인M"/>
                <a:ea typeface="HY헤드라인M"/>
              </a:rPr>
              <a:t>.</a:t>
            </a:r>
            <a:endParaRPr lang="en-US" altLang="ko-KR" sz="1800" spc="100">
              <a:solidFill>
                <a:srgbClr val="000000"/>
              </a:solidFill>
              <a:latin typeface="HY헤드라인M"/>
              <a:ea typeface="HY헤드라인M"/>
            </a:endParaRPr>
          </a:p>
          <a:p>
            <a:pPr algn="just" defTabSz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spc="100">
                <a:solidFill>
                  <a:srgbClr val="000000"/>
                </a:solidFill>
                <a:latin typeface="HY헤드라인M"/>
                <a:ea typeface="HY헤드라인M"/>
              </a:rPr>
              <a:t>2.</a:t>
            </a:r>
            <a:r>
              <a:rPr lang="ko-KR" altLang="en-US" sz="1800" spc="100">
                <a:solidFill>
                  <a:srgbClr val="000000"/>
                </a:solidFill>
                <a:latin typeface="HY헤드라인M"/>
                <a:ea typeface="HY헤드라인M"/>
              </a:rPr>
              <a:t> 시작</a:t>
            </a:r>
            <a:r>
              <a:rPr lang="en-US" altLang="ko-KR" sz="1800" spc="100">
                <a:solidFill>
                  <a:srgbClr val="000000"/>
                </a:solidFill>
                <a:latin typeface="HY헤드라인M"/>
                <a:ea typeface="HY헤드라인M"/>
              </a:rPr>
              <a:t>!</a:t>
            </a:r>
            <a:r>
              <a:rPr lang="ko-KR" altLang="en-US" sz="1800" spc="100">
                <a:solidFill>
                  <a:srgbClr val="000000"/>
                </a:solidFill>
                <a:latin typeface="HY헤드라인M"/>
                <a:ea typeface="HY헤드라인M"/>
              </a:rPr>
              <a:t> 버튼을 누르면 다음 페이지로 넘어감</a:t>
            </a:r>
            <a:r>
              <a:rPr lang="en-US" altLang="ko-KR" sz="1800" spc="100">
                <a:solidFill>
                  <a:srgbClr val="000000"/>
                </a:solidFill>
                <a:latin typeface="HY헤드라인M"/>
                <a:ea typeface="HY헤드라인M"/>
              </a:rPr>
              <a:t>.</a:t>
            </a:r>
            <a:endParaRPr lang="en-US" altLang="ko-KR" sz="1800" spc="100">
              <a:solidFill>
                <a:srgbClr val="000000"/>
              </a:solidFill>
              <a:latin typeface="HY헤드라인M"/>
              <a:ea typeface="HY헤드라인M"/>
            </a:endParaRPr>
          </a:p>
          <a:p>
            <a:pPr algn="just" defTabSz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spc="100">
                <a:solidFill>
                  <a:srgbClr val="000000"/>
                </a:solidFill>
                <a:latin typeface="HY헤드라인M"/>
                <a:ea typeface="HY헤드라인M"/>
              </a:rPr>
              <a:t>3.</a:t>
            </a:r>
            <a:r>
              <a:rPr lang="ko-KR" altLang="en-US" sz="1800" spc="100">
                <a:solidFill>
                  <a:srgbClr val="000000"/>
                </a:solidFill>
                <a:latin typeface="HY헤드라인M"/>
                <a:ea typeface="HY헤드라인M"/>
              </a:rPr>
              <a:t> 첫 인상 느낌</a:t>
            </a:r>
            <a:r>
              <a:rPr lang="en-US" altLang="ko-KR" sz="1800" spc="100">
                <a:solidFill>
                  <a:srgbClr val="000000"/>
                </a:solidFill>
                <a:latin typeface="HY헤드라인M"/>
                <a:ea typeface="HY헤드라인M"/>
              </a:rPr>
              <a:t>.</a:t>
            </a:r>
            <a:endParaRPr lang="en-US" altLang="ko-KR" sz="1800" spc="100">
              <a:solidFill>
                <a:srgbClr val="000000"/>
              </a:solidFill>
              <a:latin typeface="HY헤드라인M"/>
              <a:ea typeface="HY헤드라인M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6862" y="1150422"/>
            <a:ext cx="7552075" cy="4557155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240161" y="6588397"/>
            <a:ext cx="3103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ko-KR" altLang="en-US" sz="1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9105" y="352354"/>
            <a:ext cx="373309" cy="2963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latin typeface="+mj-ea"/>
                <a:ea typeface="+mj-ea"/>
              </a:rPr>
              <a:t>2</a:t>
            </a:r>
            <a:endParaRPr lang="en-US" altLang="ko-KR" sz="16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998" y="324831"/>
            <a:ext cx="3156238" cy="359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HY헤드라인M"/>
                <a:ea typeface="HY헤드라인M"/>
              </a:rPr>
              <a:t>제작 홈페이지</a:t>
            </a:r>
            <a:endParaRPr lang="ko-KR" altLang="en-US">
              <a:solidFill>
                <a:schemeClr val="tx2">
                  <a:lumMod val="75000"/>
                </a:schemeClr>
              </a:solidFill>
              <a:latin typeface="HY헤드라인M"/>
              <a:ea typeface="HY헤드라인M"/>
            </a:endParaRPr>
          </a:p>
        </p:txBody>
      </p:sp>
      <p:pic>
        <p:nvPicPr>
          <p:cNvPr id="2" name="그림 1" descr="텍스트, 표지판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50554" y="233179"/>
            <a:ext cx="1241571" cy="36471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2"/>
            <a:ext cx="12192000" cy="1618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618914"/>
            <a:ext cx="12192000" cy="2390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F4F79E9-04B3-4DA1-AE0A-B2C5C67155E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31" name=""/>
          <p:cNvSpPr/>
          <p:nvPr/>
        </p:nvSpPr>
        <p:spPr>
          <a:xfrm>
            <a:off x="8129590" y="1162050"/>
            <a:ext cx="3600450" cy="4552950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vert="horz" wrap="square" lIns="144018" tIns="45720" rIns="91440" bIns="45720" anchor="ctr" anchorCtr="0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Y헤드라인M"/>
                <a:ea typeface="HY헤드라인M"/>
              </a:rPr>
              <a:t>본 페이지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HY헤드라인M"/>
              <a:ea typeface="HY헤드라인M"/>
            </a:endParaRPr>
          </a:p>
          <a:p>
            <a:pPr marL="0" indent="0" algn="just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HY헤드라인M"/>
              <a:ea typeface="HY헤드라인M"/>
            </a:endParaRPr>
          </a:p>
          <a:p>
            <a:pPr algn="just" defTabSz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spc="100">
                <a:solidFill>
                  <a:srgbClr val="000000"/>
                </a:solidFill>
                <a:latin typeface="HY헤드라인M"/>
                <a:ea typeface="HY헤드라인M"/>
              </a:rPr>
              <a:t>1. </a:t>
            </a:r>
            <a:r>
              <a:rPr lang="ko-KR" altLang="en-US" sz="1800" spc="100">
                <a:solidFill>
                  <a:srgbClr val="000000"/>
                </a:solidFill>
                <a:latin typeface="HY헤드라인M"/>
                <a:ea typeface="HY헤드라인M"/>
              </a:rPr>
              <a:t>스크롤 다운 형식</a:t>
            </a:r>
            <a:r>
              <a:rPr lang="en-US" altLang="ko-KR" sz="1800" spc="100">
                <a:solidFill>
                  <a:srgbClr val="000000"/>
                </a:solidFill>
                <a:latin typeface="HY헤드라인M"/>
                <a:ea typeface="HY헤드라인M"/>
              </a:rPr>
              <a:t>.</a:t>
            </a:r>
            <a:endParaRPr lang="en-US" altLang="ko-KR" sz="1800" spc="100">
              <a:solidFill>
                <a:srgbClr val="000000"/>
              </a:solidFill>
              <a:latin typeface="HY헤드라인M"/>
              <a:ea typeface="HY헤드라인M"/>
            </a:endParaRPr>
          </a:p>
          <a:p>
            <a:pPr algn="just" defTabSz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spc="100">
                <a:solidFill>
                  <a:srgbClr val="000000"/>
                </a:solidFill>
                <a:latin typeface="HY헤드라인M"/>
                <a:ea typeface="HY헤드라인M"/>
              </a:rPr>
              <a:t>2.</a:t>
            </a:r>
            <a:r>
              <a:rPr lang="ko-KR" altLang="en-US" sz="1800" spc="100">
                <a:solidFill>
                  <a:srgbClr val="000000"/>
                </a:solidFill>
                <a:latin typeface="HY헤드라인M"/>
                <a:ea typeface="HY헤드라인M"/>
              </a:rPr>
              <a:t> 사용자 편의 → 리모컨</a:t>
            </a:r>
            <a:endParaRPr lang="ko-KR" altLang="en-US" sz="1800" spc="100">
              <a:solidFill>
                <a:srgbClr val="000000"/>
              </a:solidFill>
              <a:latin typeface="HY헤드라인M"/>
              <a:ea typeface="HY헤드라인M"/>
            </a:endParaRPr>
          </a:p>
          <a:p>
            <a:pPr algn="just" defTabSz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spc="100">
                <a:solidFill>
                  <a:srgbClr val="000000"/>
                </a:solidFill>
                <a:latin typeface="HY헤드라인M"/>
                <a:ea typeface="HY헤드라인M"/>
              </a:rPr>
              <a:t>3.</a:t>
            </a:r>
            <a:r>
              <a:rPr lang="ko-KR" altLang="en-US" sz="1800" spc="100">
                <a:solidFill>
                  <a:srgbClr val="000000"/>
                </a:solidFill>
                <a:latin typeface="HY헤드라인M"/>
                <a:ea typeface="HY헤드라인M"/>
              </a:rPr>
              <a:t> 각 버튼 누를 시 </a:t>
            </a:r>
            <a:endParaRPr lang="ko-KR" altLang="en-US" spc="100">
              <a:solidFill>
                <a:srgbClr val="000000"/>
              </a:solidFill>
              <a:latin typeface="HY헤드라인M"/>
              <a:ea typeface="HY헤드라인M"/>
            </a:endParaRPr>
          </a:p>
          <a:p>
            <a:pPr algn="just" defTabSz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ko-KR" altLang="en-US" spc="100">
                <a:solidFill>
                  <a:srgbClr val="000000"/>
                </a:solidFill>
                <a:latin typeface="HY헤드라인M"/>
                <a:ea typeface="HY헤드라인M"/>
              </a:rPr>
              <a:t>→ 각 스크롤로 이동</a:t>
            </a:r>
            <a:r>
              <a:rPr lang="ko-KR" altLang="en-US" sz="1800" spc="100">
                <a:solidFill>
                  <a:srgbClr val="000000"/>
                </a:solidFill>
                <a:latin typeface="HY헤드라인M"/>
                <a:ea typeface="HY헤드라인M"/>
              </a:rPr>
              <a:t> </a:t>
            </a:r>
            <a:endParaRPr lang="ko-KR" altLang="en-US" sz="1800" spc="100">
              <a:solidFill>
                <a:srgbClr val="000000"/>
              </a:solidFill>
              <a:latin typeface="HY헤드라인M"/>
              <a:ea typeface="HY헤드라인M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rcRect l="-760" t="-930" b="10610"/>
          <a:stretch>
            <a:fillRect/>
          </a:stretch>
        </p:blipFill>
        <p:spPr>
          <a:xfrm>
            <a:off x="438149" y="1194079"/>
            <a:ext cx="7622697" cy="4498416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240161" y="6588397"/>
            <a:ext cx="3103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ko-KR" altLang="en-US" sz="1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9105" y="352354"/>
            <a:ext cx="373309" cy="2963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latin typeface="+mj-ea"/>
                <a:ea typeface="+mj-ea"/>
              </a:rPr>
              <a:t>2</a:t>
            </a:r>
            <a:endParaRPr lang="en-US" altLang="ko-KR" sz="16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998" y="324831"/>
            <a:ext cx="3156238" cy="359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HY헤드라인M"/>
                <a:ea typeface="HY헤드라인M"/>
              </a:rPr>
              <a:t>제작 홈페이지</a:t>
            </a:r>
            <a:endParaRPr lang="ko-KR" altLang="en-US">
              <a:solidFill>
                <a:schemeClr val="tx2">
                  <a:lumMod val="75000"/>
                </a:schemeClr>
              </a:solidFill>
              <a:latin typeface="HY헤드라인M"/>
              <a:ea typeface="HY헤드라인M"/>
            </a:endParaRPr>
          </a:p>
        </p:txBody>
      </p:sp>
      <p:pic>
        <p:nvPicPr>
          <p:cNvPr id="2" name="그림 1" descr="텍스트, 표지판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50554" y="233179"/>
            <a:ext cx="1241571" cy="36471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2"/>
            <a:ext cx="12192000" cy="1618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618914"/>
            <a:ext cx="12192000" cy="2390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F4F79E9-04B3-4DA1-AE0A-B2C5C67155E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31" name=""/>
          <p:cNvSpPr/>
          <p:nvPr/>
        </p:nvSpPr>
        <p:spPr>
          <a:xfrm>
            <a:off x="8129590" y="1162050"/>
            <a:ext cx="3600450" cy="4552950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vert="horz" wrap="square" lIns="144018" tIns="45720" rIns="91440" bIns="45720" anchor="ctr" anchorCtr="0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Y헤드라인M"/>
                <a:ea typeface="HY헤드라인M"/>
              </a:rPr>
              <a:t>세부 내용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HY헤드라인M"/>
              <a:ea typeface="HY헤드라인M"/>
            </a:endParaRPr>
          </a:p>
          <a:p>
            <a:pPr marL="0" indent="0" algn="just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HY헤드라인M"/>
              <a:ea typeface="HY헤드라인M"/>
            </a:endParaRPr>
          </a:p>
          <a:p>
            <a:pPr algn="just" defTabSz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spc="100">
                <a:solidFill>
                  <a:srgbClr val="000000"/>
                </a:solidFill>
                <a:latin typeface="HY헤드라인M"/>
                <a:ea typeface="HY헤드라인M"/>
              </a:rPr>
              <a:t>1. </a:t>
            </a:r>
            <a:r>
              <a:rPr lang="ko-KR" altLang="en-US" sz="1800" spc="100">
                <a:solidFill>
                  <a:srgbClr val="000000"/>
                </a:solidFill>
                <a:latin typeface="HY헤드라인M"/>
                <a:ea typeface="HY헤드라인M"/>
              </a:rPr>
              <a:t>소개</a:t>
            </a:r>
            <a:r>
              <a:rPr lang="en-US" altLang="ko-KR" sz="1800" spc="100">
                <a:solidFill>
                  <a:srgbClr val="000000"/>
                </a:solidFill>
                <a:latin typeface="HY헤드라인M"/>
                <a:ea typeface="HY헤드라인M"/>
              </a:rPr>
              <a:t>,</a:t>
            </a:r>
            <a:r>
              <a:rPr lang="ko-KR" altLang="en-US" sz="1800" spc="100">
                <a:solidFill>
                  <a:srgbClr val="000000"/>
                </a:solidFill>
                <a:latin typeface="HY헤드라인M"/>
                <a:ea typeface="HY헤드라인M"/>
              </a:rPr>
              <a:t> 경험</a:t>
            </a:r>
            <a:r>
              <a:rPr lang="en-US" altLang="ko-KR" sz="1800" spc="100">
                <a:solidFill>
                  <a:srgbClr val="000000"/>
                </a:solidFill>
                <a:latin typeface="HY헤드라인M"/>
                <a:ea typeface="HY헤드라인M"/>
              </a:rPr>
              <a:t>,</a:t>
            </a:r>
            <a:r>
              <a:rPr lang="ko-KR" altLang="en-US" sz="1800" spc="100">
                <a:solidFill>
                  <a:srgbClr val="000000"/>
                </a:solidFill>
                <a:latin typeface="HY헤드라인M"/>
                <a:ea typeface="HY헤드라인M"/>
              </a:rPr>
              <a:t> 배우고 싶은 점</a:t>
            </a:r>
            <a:endParaRPr lang="ko-KR" altLang="en-US" sz="1800" spc="100">
              <a:solidFill>
                <a:srgbClr val="000000"/>
              </a:solidFill>
              <a:latin typeface="HY헤드라인M"/>
              <a:ea typeface="HY헤드라인M"/>
            </a:endParaRPr>
          </a:p>
          <a:p>
            <a:pPr algn="just" defTabSz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ko-KR" altLang="en-US" sz="1800" spc="100">
                <a:solidFill>
                  <a:srgbClr val="000000"/>
                </a:solidFill>
                <a:latin typeface="HY헤드라인M"/>
                <a:ea typeface="HY헤드라인M"/>
              </a:rPr>
              <a:t>순으로 배열</a:t>
            </a:r>
            <a:r>
              <a:rPr lang="en-US" altLang="ko-KR" sz="1800" spc="100">
                <a:solidFill>
                  <a:srgbClr val="000000"/>
                </a:solidFill>
                <a:latin typeface="HY헤드라인M"/>
                <a:ea typeface="HY헤드라인M"/>
              </a:rPr>
              <a:t>.</a:t>
            </a:r>
            <a:endParaRPr lang="en-US" altLang="ko-KR" sz="1800" spc="100">
              <a:solidFill>
                <a:srgbClr val="000000"/>
              </a:solidFill>
              <a:latin typeface="HY헤드라인M"/>
              <a:ea typeface="HY헤드라인M"/>
            </a:endParaRPr>
          </a:p>
          <a:p>
            <a:pPr algn="just" defTabSz="45720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ko-KR" sz="1800" spc="100">
              <a:solidFill>
                <a:srgbClr val="000000"/>
              </a:solidFill>
              <a:latin typeface="HY헤드라인M"/>
              <a:ea typeface="HY헤드라인M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0784" y="877912"/>
            <a:ext cx="2789364" cy="2724721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66896" y="874135"/>
            <a:ext cx="2852415" cy="2643125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266660" y="3429000"/>
            <a:ext cx="2801708" cy="24960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240161" y="6588397"/>
            <a:ext cx="3103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ko-KR" altLang="en-US" sz="1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9105" y="352354"/>
            <a:ext cx="373309" cy="2963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latin typeface="+mj-ea"/>
                <a:ea typeface="+mj-ea"/>
              </a:rPr>
              <a:t>3</a:t>
            </a:r>
            <a:endParaRPr lang="en-US" altLang="ko-KR" sz="16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998" y="324831"/>
            <a:ext cx="3156238" cy="359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HY헤드라인M"/>
                <a:ea typeface="HY헤드라인M"/>
              </a:rPr>
              <a:t>느낀 점</a:t>
            </a:r>
            <a:endParaRPr lang="ko-KR" altLang="en-US">
              <a:solidFill>
                <a:schemeClr val="tx2">
                  <a:lumMod val="75000"/>
                </a:schemeClr>
              </a:solidFill>
              <a:latin typeface="HY헤드라인M"/>
              <a:ea typeface="HY헤드라인M"/>
            </a:endParaRPr>
          </a:p>
        </p:txBody>
      </p:sp>
      <p:pic>
        <p:nvPicPr>
          <p:cNvPr id="2" name="그림 1" descr="텍스트, 표지판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50554" y="233179"/>
            <a:ext cx="1241571" cy="36471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2"/>
            <a:ext cx="12192000" cy="1618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618914"/>
            <a:ext cx="12192000" cy="2390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F4F79E9-04B3-4DA1-AE0A-B2C5C67155E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30" name=""/>
          <p:cNvSpPr/>
          <p:nvPr/>
        </p:nvSpPr>
        <p:spPr>
          <a:xfrm>
            <a:off x="738187" y="2190750"/>
            <a:ext cx="10715626" cy="2219325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56094" tIns="45720" rIns="91440" bIns="45720" anchor="ctr" anchorCtr="0"/>
          <a:p>
            <a:pPr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  <a:latin typeface="HY헤드라인M"/>
                <a:ea typeface="HY헤드라인M"/>
              </a:rPr>
              <a:t>1.</a:t>
            </a:r>
            <a:r>
              <a:rPr lang="ko-KR" altLang="en-US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HY헤드라인M"/>
                <a:ea typeface="HY헤드라인M"/>
              </a:rPr>
              <a:t>HTML</a:t>
            </a:r>
            <a:r>
              <a:rPr lang="ko-KR" altLang="en-US">
                <a:solidFill>
                  <a:schemeClr val="tx1"/>
                </a:solidFill>
                <a:latin typeface="HY헤드라인M"/>
                <a:ea typeface="HY헤드라인M"/>
              </a:rPr>
              <a:t>을 활용하여 만들고 싶은 페이지를 만들 수 있음을 느낌</a:t>
            </a:r>
            <a:r>
              <a:rPr lang="en-US" altLang="ko-KR">
                <a:solidFill>
                  <a:schemeClr val="tx1"/>
                </a:solidFill>
                <a:latin typeface="HY헤드라인M"/>
                <a:ea typeface="HY헤드라인M"/>
              </a:rPr>
              <a:t>.</a:t>
            </a:r>
            <a:endParaRPr lang="en-US" altLang="ko-KR">
              <a:solidFill>
                <a:schemeClr val="tx1"/>
              </a:solidFill>
              <a:latin typeface="HY헤드라인M"/>
              <a:ea typeface="HY헤드라인M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  <a:latin typeface="HY헤드라인M"/>
                <a:ea typeface="HY헤드라인M"/>
              </a:rPr>
              <a:t>2.</a:t>
            </a:r>
            <a:r>
              <a:rPr lang="ko-KR" altLang="en-US">
                <a:solidFill>
                  <a:schemeClr val="tx1"/>
                </a:solidFill>
                <a:latin typeface="HY헤드라인M"/>
                <a:ea typeface="HY헤드라인M"/>
              </a:rPr>
              <a:t> 더 발전하기 위해서 더 많은 공부의 필요성을 느낌</a:t>
            </a:r>
            <a:r>
              <a:rPr lang="en-US" altLang="ko-KR">
                <a:solidFill>
                  <a:schemeClr val="tx1"/>
                </a:solidFill>
                <a:latin typeface="HY헤드라인M"/>
                <a:ea typeface="HY헤드라인M"/>
              </a:rPr>
              <a:t>.</a:t>
            </a:r>
            <a:endParaRPr lang="en-US" altLang="ko-KR">
              <a:solidFill>
                <a:schemeClr val="tx1"/>
              </a:solidFill>
              <a:latin typeface="HY헤드라인M"/>
              <a:ea typeface="HY헤드라인M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  <a:latin typeface="HY헤드라인M"/>
                <a:ea typeface="HY헤드라인M"/>
              </a:rPr>
              <a:t>3.</a:t>
            </a:r>
            <a:r>
              <a:rPr lang="ko-KR" altLang="en-US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HY헤드라인M"/>
                <a:ea typeface="HY헤드라인M"/>
              </a:rPr>
              <a:t>HTML</a:t>
            </a:r>
            <a:r>
              <a:rPr lang="ko-KR" altLang="en-US">
                <a:solidFill>
                  <a:schemeClr val="tx1"/>
                </a:solidFill>
                <a:latin typeface="HY헤드라인M"/>
                <a:ea typeface="HY헤드라인M"/>
              </a:rPr>
              <a:t>을 활용할 때</a:t>
            </a:r>
            <a:r>
              <a:rPr lang="en-US" altLang="ko-KR">
                <a:solidFill>
                  <a:schemeClr val="tx1"/>
                </a:solidFill>
                <a:latin typeface="HY헤드라인M"/>
                <a:ea typeface="HY헤드라인M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HY헤드라인M"/>
                <a:ea typeface="HY헤드라인M"/>
              </a:rPr>
              <a:t>Chat GPT</a:t>
            </a:r>
            <a:r>
              <a:rPr lang="ko-KR" altLang="en-US">
                <a:solidFill>
                  <a:schemeClr val="tx1"/>
                </a:solidFill>
                <a:latin typeface="HY헤드라인M"/>
                <a:ea typeface="HY헤드라인M"/>
              </a:rPr>
              <a:t>를 활용하였는데</a:t>
            </a:r>
            <a:r>
              <a:rPr lang="en-US" altLang="ko-KR">
                <a:solidFill>
                  <a:schemeClr val="tx1"/>
                </a:solidFill>
                <a:latin typeface="HY헤드라인M"/>
                <a:ea typeface="HY헤드라인M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HY헤드라인M"/>
                <a:ea typeface="HY헤드라인M"/>
              </a:rPr>
              <a:t> 검색을 할 때 원하는 정보를 최대한 입력하고 결과를 받는</a:t>
            </a:r>
            <a:r>
              <a:rPr lang="en-US" altLang="ko-KR">
                <a:solidFill>
                  <a:schemeClr val="tx1"/>
                </a:solidFill>
                <a:latin typeface="HY헤드라인M"/>
                <a:ea typeface="HY헤드라인M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HY헤드라인M"/>
                <a:ea typeface="HY헤드라인M"/>
              </a:rPr>
              <a:t> 검색의 중요성을 느낌</a:t>
            </a:r>
            <a:r>
              <a:rPr lang="en-US" altLang="ko-KR">
                <a:solidFill>
                  <a:schemeClr val="tx1"/>
                </a:solidFill>
                <a:latin typeface="HY헤드라인M"/>
                <a:ea typeface="HY헤드라인M"/>
              </a:rPr>
              <a:t>.</a:t>
            </a:r>
            <a:endParaRPr lang="en-US" altLang="ko-KR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28B30DC-0910-4261-B2BF-751B8CA2A602}"/>
              </a:ext>
            </a:extLst>
          </p:cNvPr>
          <p:cNvSpPr txBox="1"/>
          <p:nvPr/>
        </p:nvSpPr>
        <p:spPr>
          <a:xfrm>
            <a:off x="2167307" y="2748644"/>
            <a:ext cx="6434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3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ED66FD9-0F0A-467C-AB59-5B9F70D9FAFA}"/>
              </a:ext>
            </a:extLst>
          </p:cNvPr>
          <p:cNvCxnSpPr/>
          <p:nvPr/>
        </p:nvCxnSpPr>
        <p:spPr>
          <a:xfrm>
            <a:off x="2330890" y="3376569"/>
            <a:ext cx="605685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84334D9-3DCB-4585-A247-1F1E3C1B6916}"/>
              </a:ext>
            </a:extLst>
          </p:cNvPr>
          <p:cNvSpPr txBox="1"/>
          <p:nvPr/>
        </p:nvSpPr>
        <p:spPr>
          <a:xfrm>
            <a:off x="10136778" y="6588397"/>
            <a:ext cx="413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15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그림 1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7559035E-91BD-55EC-06E5-A2A2D3D703A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554" y="233179"/>
            <a:ext cx="1241571" cy="36471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652330F-1F9C-47BD-9174-FB43FA17DCCC}"/>
              </a:ext>
            </a:extLst>
          </p:cNvPr>
          <p:cNvSpPr/>
          <p:nvPr/>
        </p:nvSpPr>
        <p:spPr>
          <a:xfrm>
            <a:off x="0" y="6618914"/>
            <a:ext cx="12192000" cy="2390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A05DBC-CA90-F91D-0B21-3A9716B21F49}"/>
              </a:ext>
            </a:extLst>
          </p:cNvPr>
          <p:cNvSpPr/>
          <p:nvPr/>
        </p:nvSpPr>
        <p:spPr>
          <a:xfrm>
            <a:off x="0" y="2"/>
            <a:ext cx="12192000" cy="1618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4E17E08D-D590-C797-6F01-47530E94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79E9-04B3-4DA1-AE0A-B2C5C67155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7720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133</ep:Words>
  <ep:PresentationFormat>와이드스크린</ep:PresentationFormat>
  <ep:Paragraphs>50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2022-04-27T10:40:53.000</dcterms:created>
  <dc:creator>김 채윤</dc:creator>
  <cp:lastModifiedBy>ckok1</cp:lastModifiedBy>
  <dcterms:modified xsi:type="dcterms:W3CDTF">2023-07-24T03:38:44.291</dcterms:modified>
  <cp:revision>87</cp:revision>
  <dc:title>PowerPoint 프레젠테이션</dc:title>
  <cp:version/>
</cp:coreProperties>
</file>